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278" r:id="rId4"/>
    <p:sldId id="304" r:id="rId5"/>
    <p:sldId id="288" r:id="rId6"/>
    <p:sldId id="30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2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5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57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89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19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331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15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52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75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6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5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64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04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23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BBA6-4FB0-4402-A306-95E11474D69D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2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EB86-FCB1-46F0-959A-F9F4CB6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433" y="2404534"/>
            <a:ext cx="8196570" cy="1646302"/>
          </a:xfrm>
        </p:spPr>
        <p:txBody>
          <a:bodyPr/>
          <a:lstStyle/>
          <a:p>
            <a:r>
              <a:rPr lang="en-CA" dirty="0"/>
              <a:t>COMP 1017</a:t>
            </a:r>
            <a:br>
              <a:rPr lang="en-CA" dirty="0"/>
            </a:br>
            <a:r>
              <a:rPr lang="en-CA" dirty="0"/>
              <a:t>03 – Lists, Attributes, Images &amp;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AA16C-6F5F-4198-85EF-48F61EBA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James Grieve</a:t>
            </a:r>
          </a:p>
        </p:txBody>
      </p:sp>
    </p:spTree>
    <p:extLst>
      <p:ext uri="{BB962C8B-B14F-4D97-AF65-F5344CB8AC3E}">
        <p14:creationId xmlns:p14="http://schemas.microsoft.com/office/powerpoint/2010/main" val="29238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Elements</a:t>
            </a:r>
            <a:br>
              <a:rPr lang="en-US" dirty="0"/>
            </a:br>
            <a:r>
              <a:rPr lang="en-US" sz="3100" dirty="0"/>
              <a:t>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/>
          </a:bodyPr>
          <a:lstStyle/>
          <a:p>
            <a:r>
              <a:rPr lang="en-US" dirty="0"/>
              <a:t>Lists come in two varieties, ordered and unordered.</a:t>
            </a:r>
          </a:p>
          <a:p>
            <a:pPr lvl="1"/>
            <a:r>
              <a:rPr lang="en-US" dirty="0"/>
              <a:t>Ordered lists have numbers, unordered lists have bullet points.</a:t>
            </a:r>
          </a:p>
          <a:p>
            <a:pPr lvl="1"/>
            <a:endParaRPr lang="en-US" dirty="0"/>
          </a:p>
          <a:p>
            <a:r>
              <a:rPr lang="en-US" dirty="0"/>
              <a:t>Both lists follow the same structure.</a:t>
            </a:r>
          </a:p>
          <a:p>
            <a:pPr lvl="1"/>
            <a:r>
              <a:rPr lang="en-US" dirty="0"/>
              <a:t>The entire list is wrapped in an </a:t>
            </a:r>
            <a:r>
              <a:rPr lang="en-US" dirty="0" err="1"/>
              <a:t>ol</a:t>
            </a:r>
            <a:r>
              <a:rPr lang="en-US" dirty="0"/>
              <a:t> (ordered list) or ul (unordered list) element.</a:t>
            </a:r>
          </a:p>
          <a:p>
            <a:pPr lvl="1"/>
            <a:r>
              <a:rPr lang="en-US" dirty="0"/>
              <a:t>Each point is inside of that element, and wrapped </a:t>
            </a:r>
            <a:r>
              <a:rPr lang="en-US"/>
              <a:t>in a </a:t>
            </a:r>
            <a:r>
              <a:rPr lang="en-US" dirty="0"/>
              <a:t>li </a:t>
            </a:r>
            <a:r>
              <a:rPr lang="en-US"/>
              <a:t>(list item) element.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0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attribute is a setting, or variable, that can be changed on an HTML element.</a:t>
            </a:r>
          </a:p>
          <a:p>
            <a:endParaRPr lang="en-US" dirty="0"/>
          </a:p>
          <a:p>
            <a:r>
              <a:rPr lang="en-US" dirty="0"/>
              <a:t>They are added to the opening tag of the element, following a space after the name of the element.</a:t>
            </a:r>
          </a:p>
          <a:p>
            <a:endParaRPr lang="en-US" dirty="0"/>
          </a:p>
          <a:p>
            <a:r>
              <a:rPr lang="en-US" dirty="0"/>
              <a:t>Subsequent attributes can be added by separating them with a space.</a:t>
            </a:r>
          </a:p>
          <a:p>
            <a:endParaRPr lang="en-US" dirty="0"/>
          </a:p>
          <a:p>
            <a:r>
              <a:rPr lang="en-US" dirty="0"/>
              <a:t>Attributes follow this format:</a:t>
            </a:r>
          </a:p>
          <a:p>
            <a:pPr lvl="1"/>
            <a:r>
              <a:rPr lang="en-US" dirty="0"/>
              <a:t>&lt;tag attribute=“value”&gt;&lt;/tag&gt;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Elements That Use Attributes</a:t>
            </a:r>
            <a:br>
              <a:rPr lang="en-US" dirty="0"/>
            </a:br>
            <a:r>
              <a:rPr lang="en-US" sz="3100" dirty="0"/>
              <a:t>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Links can be added to an HTML page using the a (anchor)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img</a:t>
            </a:r>
            <a:r>
              <a:rPr lang="en-US" dirty="0"/>
              <a:t> element is an inline element.</a:t>
            </a:r>
          </a:p>
          <a:p>
            <a:endParaRPr lang="en-US" dirty="0"/>
          </a:p>
          <a:p>
            <a:r>
              <a:rPr lang="en-US" dirty="0"/>
              <a:t>The destination of the link is set using the </a:t>
            </a:r>
            <a:r>
              <a:rPr lang="en-US" dirty="0" err="1"/>
              <a:t>href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Links can either be relative (to the current page) or absolute (an entire URL).</a:t>
            </a:r>
          </a:p>
          <a:p>
            <a:endParaRPr lang="en-US" dirty="0"/>
          </a:p>
          <a:p>
            <a:r>
              <a:rPr lang="en-US" dirty="0"/>
              <a:t>The link is applied to everything inside of the tag.</a:t>
            </a:r>
          </a:p>
          <a:p>
            <a:pPr lvl="1"/>
            <a:r>
              <a:rPr lang="en-US" dirty="0"/>
              <a:t>If your entire page becomes a link, you are missing your closing tag!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=“http://google.ca”&gt;Click Here&lt;/a&gt;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Elements That Use Attributes</a:t>
            </a:r>
            <a:br>
              <a:rPr lang="en-US" dirty="0"/>
            </a:br>
            <a:r>
              <a:rPr lang="en-US" sz="3100" dirty="0"/>
              <a:t>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Images can be added to an HTML page using the </a:t>
            </a:r>
            <a:r>
              <a:rPr lang="en-US" dirty="0" err="1"/>
              <a:t>img</a:t>
            </a:r>
            <a:r>
              <a:rPr lang="en-US" dirty="0"/>
              <a:t>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img</a:t>
            </a:r>
            <a:r>
              <a:rPr lang="en-US" dirty="0"/>
              <a:t> element is an inline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img</a:t>
            </a:r>
            <a:r>
              <a:rPr lang="en-US" dirty="0"/>
              <a:t> element is self-terminating, which means it does not use a closing tag.</a:t>
            </a:r>
          </a:p>
          <a:p>
            <a:pPr lvl="1"/>
            <a:r>
              <a:rPr lang="en-US" dirty="0"/>
              <a:t>Instead, it simply has the forward slash at the end of the single tag.</a:t>
            </a:r>
          </a:p>
          <a:p>
            <a:pPr lvl="1"/>
            <a:endParaRPr lang="en-US" dirty="0"/>
          </a:p>
          <a:p>
            <a:r>
              <a:rPr lang="en-US" dirty="0"/>
              <a:t>Like how the anchor tag has an </a:t>
            </a:r>
            <a:r>
              <a:rPr lang="en-US" dirty="0" err="1"/>
              <a:t>href</a:t>
            </a:r>
            <a:r>
              <a:rPr lang="en-US" dirty="0"/>
              <a:t> attribute, the </a:t>
            </a:r>
            <a:r>
              <a:rPr lang="en-US" dirty="0" err="1"/>
              <a:t>img</a:t>
            </a:r>
            <a:r>
              <a:rPr lang="en-US" dirty="0"/>
              <a:t> tag also has attributes.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tells the browser where to find the image.</a:t>
            </a:r>
          </a:p>
          <a:p>
            <a:pPr lvl="1"/>
            <a:r>
              <a:rPr lang="en-US" dirty="0"/>
              <a:t>The alt attribute tells the browser what text to display if it can’t load the image.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img</a:t>
            </a:r>
            <a:r>
              <a:rPr lang="en-US" dirty="0"/>
              <a:t>/my-pic.png” alt=“My Awesome Picture” /&gt;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4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7EA6-8FB4-457B-9668-835933081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F7A7C-E8AF-406A-B3CF-82908DE8C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7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379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COMP 1017 03 – Lists, Attributes, Images &amp; Links</vt:lpstr>
      <vt:lpstr>Basic Elements Lists </vt:lpstr>
      <vt:lpstr>Attributes</vt:lpstr>
      <vt:lpstr>Basic Elements That Use Attributes Links </vt:lpstr>
      <vt:lpstr>Basic Elements That Use Attributes Images 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1012</dc:title>
  <dc:creator>Jameson Grieve</dc:creator>
  <cp:lastModifiedBy>Jameson Grieve</cp:lastModifiedBy>
  <cp:revision>34</cp:revision>
  <dcterms:created xsi:type="dcterms:W3CDTF">2020-01-08T19:10:20Z</dcterms:created>
  <dcterms:modified xsi:type="dcterms:W3CDTF">2020-01-14T21:22:36Z</dcterms:modified>
</cp:coreProperties>
</file>