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06" r:id="rId4"/>
    <p:sldId id="307" r:id="rId5"/>
    <p:sldId id="30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2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5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57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89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19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331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15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52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75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6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5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64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04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23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BBA6-4FB0-4402-A306-95E11474D69D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2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EB86-FCB1-46F0-959A-F9F4CB6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433" y="2404534"/>
            <a:ext cx="8196570" cy="1646302"/>
          </a:xfrm>
        </p:spPr>
        <p:txBody>
          <a:bodyPr/>
          <a:lstStyle/>
          <a:p>
            <a:r>
              <a:rPr lang="en-CA" dirty="0"/>
              <a:t>COMP 1017</a:t>
            </a:r>
            <a:br>
              <a:rPr lang="en-CA" dirty="0"/>
            </a:br>
            <a:r>
              <a:rPr lang="en-CA" dirty="0"/>
              <a:t>04 – More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AA16C-6F5F-4198-85EF-48F61EBA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James Grieve</a:t>
            </a:r>
          </a:p>
        </p:txBody>
      </p:sp>
    </p:spTree>
    <p:extLst>
      <p:ext uri="{BB962C8B-B14F-4D97-AF65-F5344CB8AC3E}">
        <p14:creationId xmlns:p14="http://schemas.microsoft.com/office/powerpoint/2010/main" val="29238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Elements</a:t>
            </a:r>
            <a:br>
              <a:rPr lang="en-US" dirty="0"/>
            </a:br>
            <a:r>
              <a:rPr lang="en-US" sz="3100" dirty="0"/>
              <a:t>Table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table element allow you to create and format tables in your HTML pages.</a:t>
            </a:r>
          </a:p>
          <a:p>
            <a:pPr lvl="1"/>
            <a:r>
              <a:rPr lang="en-US" dirty="0"/>
              <a:t>The table element has a sub element called tr (table row).</a:t>
            </a:r>
          </a:p>
          <a:p>
            <a:pPr lvl="2"/>
            <a:r>
              <a:rPr lang="en-US" dirty="0"/>
              <a:t>The tr element has two sub elements called tr (table heading) and td (table data).</a:t>
            </a:r>
          </a:p>
          <a:p>
            <a:pPr lvl="2"/>
            <a:endParaRPr lang="en-US" dirty="0"/>
          </a:p>
          <a:p>
            <a:r>
              <a:rPr lang="en-US" dirty="0"/>
              <a:t>The number of tr elements in your table determines the number of rows the table will have.</a:t>
            </a:r>
          </a:p>
          <a:p>
            <a:endParaRPr lang="en-US" dirty="0"/>
          </a:p>
          <a:p>
            <a:r>
              <a:rPr lang="en-US" dirty="0"/>
              <a:t>The number of </a:t>
            </a:r>
            <a:r>
              <a:rPr lang="en-US" dirty="0" err="1"/>
              <a:t>th</a:t>
            </a:r>
            <a:r>
              <a:rPr lang="en-US" dirty="0"/>
              <a:t> and td elements in your tr’s determines the number of columns your table will have.</a:t>
            </a:r>
          </a:p>
          <a:p>
            <a:endParaRPr lang="en-US" dirty="0"/>
          </a:p>
          <a:p>
            <a:r>
              <a:rPr lang="en-US" dirty="0"/>
              <a:t>Generally you’ll want the same number of either </a:t>
            </a:r>
            <a:r>
              <a:rPr lang="en-US" dirty="0" err="1"/>
              <a:t>th</a:t>
            </a:r>
            <a:r>
              <a:rPr lang="en-US" dirty="0"/>
              <a:t> or td elements in each tr (even if they’re empty) to preserve formatting.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0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Elements</a:t>
            </a:r>
            <a:br>
              <a:rPr lang="en-US" dirty="0"/>
            </a:br>
            <a:r>
              <a:rPr lang="en-US" sz="3100" dirty="0"/>
              <a:t>Table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	&lt;tr&gt;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th</a:t>
            </a:r>
            <a:r>
              <a:rPr lang="en-US" dirty="0"/>
              <a:t>&gt;First 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th</a:t>
            </a:r>
            <a:r>
              <a:rPr lang="en-US" dirty="0"/>
              <a:t>&gt;Last 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&lt;/tr&gt;</a:t>
            </a:r>
          </a:p>
          <a:p>
            <a:pPr marL="0" indent="0">
              <a:buNone/>
            </a:pPr>
            <a:r>
              <a:rPr lang="en-US" dirty="0"/>
              <a:t>	&lt;tr&gt;</a:t>
            </a:r>
          </a:p>
          <a:p>
            <a:pPr marL="0" indent="0">
              <a:buNone/>
            </a:pPr>
            <a:r>
              <a:rPr lang="en-US" dirty="0"/>
              <a:t>		&lt;td&gt;Joe&lt;/td&gt;</a:t>
            </a:r>
          </a:p>
          <a:p>
            <a:pPr marL="0" indent="0">
              <a:buNone/>
            </a:pPr>
            <a:r>
              <a:rPr lang="en-US" dirty="0"/>
              <a:t>		&lt;td&gt;Smith&lt;/td&gt;</a:t>
            </a:r>
          </a:p>
          <a:p>
            <a:pPr marL="0" indent="0">
              <a:buNone/>
            </a:pPr>
            <a:r>
              <a:rPr lang="en-US" dirty="0"/>
              <a:t>	&lt;/tr&gt;</a:t>
            </a:r>
          </a:p>
          <a:p>
            <a:pPr marL="0" indent="0">
              <a:buNone/>
            </a:pPr>
            <a:r>
              <a:rPr lang="en-US" dirty="0"/>
              <a:t>	&lt;tr&gt;</a:t>
            </a:r>
          </a:p>
          <a:p>
            <a:pPr marL="0" indent="0">
              <a:buNone/>
            </a:pPr>
            <a:r>
              <a:rPr lang="en-US" dirty="0"/>
              <a:t>		&lt;td&gt;Jane&lt;/td&gt;</a:t>
            </a:r>
          </a:p>
          <a:p>
            <a:pPr marL="0" indent="0">
              <a:buNone/>
            </a:pPr>
            <a:r>
              <a:rPr lang="en-US" dirty="0"/>
              <a:t>		&lt;td&gt;Smith&lt;/td&gt;</a:t>
            </a:r>
          </a:p>
          <a:p>
            <a:pPr marL="0" indent="0">
              <a:buNone/>
            </a:pPr>
            <a:r>
              <a:rPr lang="en-US" dirty="0"/>
              <a:t>	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346D0-487C-4332-884A-B1CB2EAE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11" y="2835928"/>
            <a:ext cx="4057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Elements</a:t>
            </a:r>
            <a:br>
              <a:rPr lang="en-US" dirty="0"/>
            </a:br>
            <a:r>
              <a:rPr lang="en-US" sz="3100" dirty="0"/>
              <a:t>Figures &amp; Image 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/>
          </a:bodyPr>
          <a:lstStyle/>
          <a:p>
            <a:r>
              <a:rPr lang="en-US" dirty="0"/>
              <a:t>The figure element can be used to caption an image.</a:t>
            </a:r>
          </a:p>
          <a:p>
            <a:pPr marL="0" indent="0">
              <a:buNone/>
            </a:pPr>
            <a:r>
              <a:rPr lang="en-US" dirty="0"/>
              <a:t>&lt;figure&gt;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img</a:t>
            </a:r>
            <a:r>
              <a:rPr lang="en-US" dirty="0"/>
              <a:t>/camping.png” alt=“Picture of me camping.” /&gt;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figcaption</a:t>
            </a:r>
            <a:r>
              <a:rPr lang="en-US" dirty="0"/>
              <a:t>&gt;Camping in the mountains.&lt;/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&lt;/figure&gt;</a:t>
            </a:r>
          </a:p>
          <a:p>
            <a:endParaRPr lang="en-US" dirty="0"/>
          </a:p>
          <a:p>
            <a:r>
              <a:rPr lang="en-US" dirty="0"/>
              <a:t>An image link can be created by wrapping an image with an anchor.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=“http://google.ca”&gt;&lt;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img</a:t>
            </a:r>
            <a:r>
              <a:rPr lang="en-US" dirty="0"/>
              <a:t>/google.png” alt=“Google” /&gt;&lt;/a&gt;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8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7EA6-8FB4-457B-9668-835933081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F7A7C-E8AF-406A-B3CF-82908DE8C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7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314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COMP 1017 04 – More Elements</vt:lpstr>
      <vt:lpstr>Basic Elements Table Introduction </vt:lpstr>
      <vt:lpstr>Basic Elements Table Example </vt:lpstr>
      <vt:lpstr>Basic Elements Figures &amp; Image Links 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1012</dc:title>
  <dc:creator>Jameson Grieve</dc:creator>
  <cp:lastModifiedBy>Jameson Grieve</cp:lastModifiedBy>
  <cp:revision>39</cp:revision>
  <dcterms:created xsi:type="dcterms:W3CDTF">2020-01-08T19:10:20Z</dcterms:created>
  <dcterms:modified xsi:type="dcterms:W3CDTF">2020-01-17T21:36:26Z</dcterms:modified>
</cp:coreProperties>
</file>