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6" r:id="rId4"/>
    <p:sldId id="308" r:id="rId5"/>
    <p:sldId id="309" r:id="rId6"/>
    <p:sldId id="30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2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5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8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19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3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5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52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5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0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2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9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BBA6-4FB0-4402-A306-95E11474D69D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02120E-DEE3-4A44-B6EE-D55CC04D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2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EB86-FCB1-46F0-959A-F9F4CB6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2404534"/>
            <a:ext cx="8196570" cy="1646302"/>
          </a:xfrm>
        </p:spPr>
        <p:txBody>
          <a:bodyPr/>
          <a:lstStyle/>
          <a:p>
            <a:r>
              <a:rPr lang="en-CA" dirty="0"/>
              <a:t>COMP 1017</a:t>
            </a:r>
            <a:br>
              <a:rPr lang="en-CA" dirty="0"/>
            </a:br>
            <a:r>
              <a:rPr lang="en-CA" dirty="0"/>
              <a:t>04 – Semantic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A16C-6F5F-4198-85EF-48F61EB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James Grieve</a:t>
            </a:r>
          </a:p>
        </p:txBody>
      </p:sp>
    </p:spTree>
    <p:extLst>
      <p:ext uri="{BB962C8B-B14F-4D97-AF65-F5344CB8AC3E}">
        <p14:creationId xmlns:p14="http://schemas.microsoft.com/office/powerpoint/2010/main" val="29238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Elements</a:t>
            </a:r>
            <a:br>
              <a:rPr lang="en-US" dirty="0"/>
            </a:br>
            <a:r>
              <a:rPr lang="en-US" sz="3100" dirty="0"/>
              <a:t>Header, Main &amp; Footer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3 semantic elements are the header, main and footer. Each page will typically have one of each, but might be missing a header, footer or both. The header is </a:t>
            </a:r>
            <a:r>
              <a:rPr lang="en-US" u="sng" dirty="0"/>
              <a:t>DIFFERENT</a:t>
            </a:r>
            <a:r>
              <a:rPr lang="en-US" dirty="0"/>
              <a:t> from the head.</a:t>
            </a:r>
          </a:p>
          <a:p>
            <a:endParaRPr lang="en-US" dirty="0"/>
          </a:p>
          <a:p>
            <a:r>
              <a:rPr lang="en-US" dirty="0"/>
              <a:t>&lt;header&gt;&lt;/header&gt; is typically used to enclose a banner at the top of the page, and usually includes things like a company logo, navigation, and maybe an &lt;h1&gt;&lt;/h1&gt;</a:t>
            </a:r>
          </a:p>
          <a:p>
            <a:endParaRPr lang="en-US" dirty="0"/>
          </a:p>
          <a:p>
            <a:r>
              <a:rPr lang="en-US" dirty="0"/>
              <a:t>&lt;main&gt;&lt;/main&gt; usually encloses all of the main content on the page, the stuff the user is actually visiting the page to find.</a:t>
            </a:r>
          </a:p>
          <a:p>
            <a:endParaRPr lang="en-US" dirty="0"/>
          </a:p>
          <a:p>
            <a:r>
              <a:rPr lang="en-US" dirty="0"/>
              <a:t>&lt;footer&gt;&lt;/footer&gt; is typically used to enclose a banner at the bottom of the page, and will usually have contact information, social media links and maybe another navigation menu.</a:t>
            </a:r>
          </a:p>
          <a:p>
            <a:endParaRPr lang="en-US" dirty="0"/>
          </a:p>
          <a:p>
            <a:r>
              <a:rPr lang="en-US" dirty="0"/>
              <a:t>Formatting wise, they don’t serve a large purpose (although they can be styled with CSS), it is primarily to provide structure to your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Elements</a:t>
            </a:r>
            <a:br>
              <a:rPr lang="en-US" dirty="0"/>
            </a:br>
            <a:r>
              <a:rPr lang="en-US" dirty="0"/>
              <a:t>Header, Main &amp; Footer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&lt;header&gt;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&lt;/header&gt;</a:t>
            </a:r>
          </a:p>
          <a:p>
            <a:pPr marL="0" indent="0">
              <a:buNone/>
            </a:pPr>
            <a:r>
              <a:rPr lang="en-US" dirty="0"/>
              <a:t>&lt;main&gt;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&lt;/main&gt;</a:t>
            </a:r>
          </a:p>
          <a:p>
            <a:pPr marL="0" indent="0">
              <a:buNone/>
            </a:pPr>
            <a:r>
              <a:rPr lang="en-US" dirty="0"/>
              <a:t>&lt;footer&gt;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&lt;/footer&gt;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346D0-487C-4332-884A-B1CB2EA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11" y="2835928"/>
            <a:ext cx="4057650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3E0BD-BBBA-408F-8978-EB10330B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11" y="2123140"/>
            <a:ext cx="6096000" cy="3302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DDB59-0DBF-41AD-9800-6077A61E8009}"/>
              </a:ext>
            </a:extLst>
          </p:cNvPr>
          <p:cNvCxnSpPr>
            <a:cxnSpLocks/>
          </p:cNvCxnSpPr>
          <p:nvPr/>
        </p:nvCxnSpPr>
        <p:spPr>
          <a:xfrm flipH="1">
            <a:off x="7213600" y="1741848"/>
            <a:ext cx="604939" cy="742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611A28-6B2C-4D10-87AC-022625B09F60}"/>
              </a:ext>
            </a:extLst>
          </p:cNvPr>
          <p:cNvSpPr txBox="1"/>
          <p:nvPr/>
        </p:nvSpPr>
        <p:spPr>
          <a:xfrm>
            <a:off x="7818539" y="1500189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49E7-268A-450E-B73F-5A28410D277B}"/>
              </a:ext>
            </a:extLst>
          </p:cNvPr>
          <p:cNvCxnSpPr>
            <a:cxnSpLocks/>
          </p:cNvCxnSpPr>
          <p:nvPr/>
        </p:nvCxnSpPr>
        <p:spPr>
          <a:xfrm>
            <a:off x="4120393" y="3031406"/>
            <a:ext cx="795556" cy="508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F92D6A-C90B-40D3-A8A3-D4760EEF74D9}"/>
              </a:ext>
            </a:extLst>
          </p:cNvPr>
          <p:cNvSpPr txBox="1"/>
          <p:nvPr/>
        </p:nvSpPr>
        <p:spPr>
          <a:xfrm>
            <a:off x="3474773" y="2662074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BDD27-2189-4794-9C7A-2409E200C348}"/>
              </a:ext>
            </a:extLst>
          </p:cNvPr>
          <p:cNvSpPr txBox="1"/>
          <p:nvPr/>
        </p:nvSpPr>
        <p:spPr>
          <a:xfrm>
            <a:off x="5867524" y="5894145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64CD7-4485-4CC1-88A5-6F06BEF255EB}"/>
              </a:ext>
            </a:extLst>
          </p:cNvPr>
          <p:cNvCxnSpPr>
            <a:cxnSpLocks/>
          </p:cNvCxnSpPr>
          <p:nvPr/>
        </p:nvCxnSpPr>
        <p:spPr>
          <a:xfrm flipV="1">
            <a:off x="6736360" y="5063700"/>
            <a:ext cx="536895" cy="892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Elements</a:t>
            </a:r>
            <a:br>
              <a:rPr lang="en-US" dirty="0"/>
            </a:br>
            <a:r>
              <a:rPr lang="en-US" sz="3100" dirty="0"/>
              <a:t>Navigation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/>
          </a:bodyPr>
          <a:lstStyle/>
          <a:p>
            <a:r>
              <a:rPr lang="en-US" dirty="0"/>
              <a:t>The navigation or &lt;nav&gt;&lt;/nav&gt; element is used to enclose navigation links, whether it be a navigation menu, or a breadcrumb list.</a:t>
            </a:r>
          </a:p>
          <a:p>
            <a:endParaRPr lang="en-US" dirty="0"/>
          </a:p>
          <a:p>
            <a:r>
              <a:rPr lang="en-US" dirty="0"/>
              <a:t>We’ll talk more about navigation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6411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1D7-1DF9-40ED-A30E-4A605CB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Elements</a:t>
            </a:r>
            <a:br>
              <a:rPr lang="en-US" dirty="0"/>
            </a:br>
            <a:r>
              <a:rPr lang="en-US" sz="3100" dirty="0"/>
              <a:t>Section, Article &amp; Aside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0457-C092-4E87-95A3-710F463F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22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&lt;section&gt;&lt;/section&gt; element is used to enclose a set of content that all relates to the same topic or theme. Sections can be nested inside of one another for sub-topics. </a:t>
            </a:r>
          </a:p>
          <a:p>
            <a:r>
              <a:rPr lang="en-US" dirty="0"/>
              <a:t>The &lt;article&gt;&lt;/article&gt; element is used to enclose a set of content that could be removed and redistributed, and still make sense.</a:t>
            </a:r>
          </a:p>
          <a:p>
            <a:endParaRPr lang="en-US" dirty="0"/>
          </a:p>
          <a:p>
            <a:r>
              <a:rPr lang="en-US" dirty="0"/>
              <a:t>The &lt;aside&gt;&lt;/aside&gt; element is used to enclose side content that may not make sense on another page and isn’t verbose enough to qualify for a full article.</a:t>
            </a:r>
          </a:p>
          <a:p>
            <a:endParaRPr lang="en-US" dirty="0"/>
          </a:p>
          <a:p>
            <a:r>
              <a:rPr lang="en-US" dirty="0"/>
              <a:t>Formatting wise, they don’t serve a large purpose (although they can be styled with CSS), it is primarily to provide structure to your content. Each one of these elements typically has a heading </a:t>
            </a:r>
            <a:r>
              <a:rPr lang="en-US"/>
              <a:t>associated with it.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7EA6-8FB4-457B-9668-835933081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A7C-E8AF-406A-B3CF-82908DE8C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7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378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COMP 1017 04 – Semantic Elements</vt:lpstr>
      <vt:lpstr>Semantic Elements Header, Main &amp; Footer </vt:lpstr>
      <vt:lpstr>Semantic Elements Header, Main &amp; Footer Example </vt:lpstr>
      <vt:lpstr>Semantic Elements Navigation </vt:lpstr>
      <vt:lpstr>Semantic Elements Section, Article &amp; Aside 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1012</dc:title>
  <dc:creator>Jameson Grieve</dc:creator>
  <cp:lastModifiedBy>Jameson Grieve</cp:lastModifiedBy>
  <cp:revision>43</cp:revision>
  <dcterms:created xsi:type="dcterms:W3CDTF">2020-01-08T19:10:20Z</dcterms:created>
  <dcterms:modified xsi:type="dcterms:W3CDTF">2020-01-28T21:56:48Z</dcterms:modified>
</cp:coreProperties>
</file>