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14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5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3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5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5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2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BA6-4FB0-4402-A306-95E11474D69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B86-FCB1-46F0-959A-F9F4CB6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2404534"/>
            <a:ext cx="8196570" cy="1646302"/>
          </a:xfrm>
        </p:spPr>
        <p:txBody>
          <a:bodyPr/>
          <a:lstStyle/>
          <a:p>
            <a:r>
              <a:rPr lang="en-CA" dirty="0"/>
              <a:t>COMP 1017</a:t>
            </a:r>
            <a:br>
              <a:rPr lang="en-CA" dirty="0"/>
            </a:br>
            <a:r>
              <a:rPr lang="en-CA" dirty="0"/>
              <a:t>06 – 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A16C-6F5F-4198-85EF-48F61EB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James Grieve</a:t>
            </a:r>
          </a:p>
        </p:txBody>
      </p:sp>
    </p:spTree>
    <p:extLst>
      <p:ext uri="{BB962C8B-B14F-4D97-AF65-F5344CB8AC3E}">
        <p14:creationId xmlns:p14="http://schemas.microsoft.com/office/powerpoint/2010/main" val="29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Cascading style sheets, or CSS, are a way to change the way HTML elements appear in a web browser.</a:t>
            </a:r>
          </a:p>
          <a:p>
            <a:endParaRPr lang="en-US" dirty="0"/>
          </a:p>
          <a:p>
            <a:r>
              <a:rPr lang="en-US" dirty="0"/>
              <a:t>Every element has many different properties that determine how it is rendered / displayed in a browser.</a:t>
            </a:r>
          </a:p>
          <a:p>
            <a:pPr lvl="1"/>
            <a:r>
              <a:rPr lang="en-US" dirty="0"/>
              <a:t>Every browser has a set of default properties that are used if a given property is not defined, but some of them vary between browsers, leading pages to look different if not explicitly styled.</a:t>
            </a:r>
          </a:p>
          <a:p>
            <a:pPr lvl="1"/>
            <a:endParaRPr lang="en-US" dirty="0"/>
          </a:p>
          <a:p>
            <a:r>
              <a:rPr lang="en-US" dirty="0"/>
              <a:t>Properties are applied using CSS selectors, which determine what elements are to have their properties modified.</a:t>
            </a:r>
          </a:p>
          <a:p>
            <a:endParaRPr lang="en-US" dirty="0"/>
          </a:p>
          <a:p>
            <a:r>
              <a:rPr lang="en-US" dirty="0"/>
              <a:t>CSS is written by first stating the selectors for a property set, and then enclosing the property set in a pair of braces. Each property is delimited by a semicolon.</a:t>
            </a:r>
          </a:p>
        </p:txBody>
      </p:sp>
    </p:spTree>
    <p:extLst>
      <p:ext uri="{BB962C8B-B14F-4D97-AF65-F5344CB8AC3E}">
        <p14:creationId xmlns:p14="http://schemas.microsoft.com/office/powerpoint/2010/main" val="24783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Element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The most basic CSS selector is the element selector. It will select every instance of a given element on a page.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color: chartreuse;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22B659-24E0-4DF6-A404-EBEF910D512F}"/>
              </a:ext>
            </a:extLst>
          </p:cNvPr>
          <p:cNvGrpSpPr/>
          <p:nvPr/>
        </p:nvGrpSpPr>
        <p:grpSpPr>
          <a:xfrm>
            <a:off x="973123" y="3734226"/>
            <a:ext cx="3997354" cy="502215"/>
            <a:chOff x="1015068" y="3365110"/>
            <a:chExt cx="3997354" cy="50221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71130E4-00BB-4B59-865C-B2B2E5B2653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1015068" y="3549776"/>
              <a:ext cx="703277" cy="317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EF87C3-11F2-443F-A86D-509947673F03}"/>
                </a:ext>
              </a:extLst>
            </p:cNvPr>
            <p:cNvSpPr txBox="1"/>
            <p:nvPr/>
          </p:nvSpPr>
          <p:spPr>
            <a:xfrm>
              <a:off x="1718345" y="3365110"/>
              <a:ext cx="329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Element Selector (Paragraph)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A012AF-1E37-402A-8D11-CAD6D0BD9A10}"/>
              </a:ext>
            </a:extLst>
          </p:cNvPr>
          <p:cNvGrpSpPr/>
          <p:nvPr/>
        </p:nvGrpSpPr>
        <p:grpSpPr>
          <a:xfrm>
            <a:off x="1694577" y="4236441"/>
            <a:ext cx="4401423" cy="701849"/>
            <a:chOff x="1350628" y="3410633"/>
            <a:chExt cx="4401423" cy="70184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DC157A-6861-414C-A463-63E40DCA393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350628" y="3595299"/>
              <a:ext cx="1107346" cy="517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5BA84-CF58-49B8-9314-0EECBBF2D000}"/>
                </a:ext>
              </a:extLst>
            </p:cNvPr>
            <p:cNvSpPr txBox="1"/>
            <p:nvPr/>
          </p:nvSpPr>
          <p:spPr>
            <a:xfrm>
              <a:off x="2457974" y="3410633"/>
              <a:ext cx="329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7C5AF-5D6E-4DC4-A300-1648665CC636}"/>
              </a:ext>
            </a:extLst>
          </p:cNvPr>
          <p:cNvGrpSpPr/>
          <p:nvPr/>
        </p:nvGrpSpPr>
        <p:grpSpPr>
          <a:xfrm>
            <a:off x="2583809" y="5255840"/>
            <a:ext cx="4033707" cy="646950"/>
            <a:chOff x="1718344" y="3133015"/>
            <a:chExt cx="4033707" cy="64695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37AF1A-21E5-4F45-81A8-50F17BA2805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1718344" y="3133015"/>
              <a:ext cx="739630" cy="46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F9602-4950-423A-9439-71246DE0734D}"/>
                </a:ext>
              </a:extLst>
            </p:cNvPr>
            <p:cNvSpPr txBox="1"/>
            <p:nvPr/>
          </p:nvSpPr>
          <p:spPr>
            <a:xfrm>
              <a:off x="2457974" y="3410633"/>
              <a:ext cx="329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Element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Multiple element selectors can be chained together with commas. This, for example, will change the </a:t>
            </a:r>
            <a:r>
              <a:rPr lang="en-US" dirty="0" err="1"/>
              <a:t>colour</a:t>
            </a:r>
            <a:r>
              <a:rPr lang="en-US" dirty="0"/>
              <a:t> of all paragraphs, first-degree headings and second-degree headings: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p, h1, h2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color: chartreuse;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9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Basic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73345" cy="4416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basic properties that can be applied are: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sets the foreground </a:t>
            </a:r>
            <a:r>
              <a:rPr lang="en-US" dirty="0" err="1"/>
              <a:t>colour</a:t>
            </a:r>
            <a:r>
              <a:rPr lang="en-US" dirty="0"/>
              <a:t> (typically the text </a:t>
            </a:r>
            <a:r>
              <a:rPr lang="en-US" dirty="0" err="1"/>
              <a:t>colour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background-color</a:t>
            </a:r>
            <a:r>
              <a:rPr lang="en-US" dirty="0"/>
              <a:t>: sets the background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b="1" dirty="0"/>
              <a:t>margin-*</a:t>
            </a:r>
            <a:r>
              <a:rPr lang="en-US" dirty="0"/>
              <a:t>: sets the margin around elements</a:t>
            </a:r>
          </a:p>
          <a:p>
            <a:pPr lvl="1"/>
            <a:r>
              <a:rPr lang="en-US" b="1" dirty="0"/>
              <a:t>border-*-width</a:t>
            </a:r>
            <a:r>
              <a:rPr lang="en-US" dirty="0"/>
              <a:t>: sets the width of border</a:t>
            </a:r>
          </a:p>
          <a:p>
            <a:pPr lvl="1"/>
            <a:r>
              <a:rPr lang="en-US" b="1" dirty="0"/>
              <a:t>border-*-color</a:t>
            </a:r>
            <a:r>
              <a:rPr lang="en-US" dirty="0"/>
              <a:t>: sets the </a:t>
            </a:r>
            <a:r>
              <a:rPr lang="en-US" dirty="0" err="1"/>
              <a:t>colour</a:t>
            </a:r>
            <a:r>
              <a:rPr lang="en-US" dirty="0"/>
              <a:t> of border</a:t>
            </a:r>
          </a:p>
          <a:p>
            <a:pPr lvl="1"/>
            <a:r>
              <a:rPr lang="en-US" b="1" dirty="0"/>
              <a:t>border-*-style</a:t>
            </a:r>
            <a:r>
              <a:rPr lang="en-US" dirty="0"/>
              <a:t>: sets the type of border</a:t>
            </a:r>
          </a:p>
          <a:p>
            <a:pPr lvl="1"/>
            <a:r>
              <a:rPr lang="en-US" b="1" dirty="0"/>
              <a:t>padding-*</a:t>
            </a:r>
            <a:r>
              <a:rPr lang="en-US" dirty="0"/>
              <a:t>: sets the padding within elements</a:t>
            </a:r>
          </a:p>
          <a:p>
            <a:pPr lvl="1"/>
            <a:r>
              <a:rPr lang="en-US" b="1" dirty="0"/>
              <a:t>width, height</a:t>
            </a:r>
            <a:r>
              <a:rPr lang="en-US" dirty="0"/>
              <a:t>: forces the size of an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 - replace with direction 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14145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The Box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8835783" cy="4441547"/>
          </a:xfrm>
        </p:spPr>
        <p:txBody>
          <a:bodyPr>
            <a:normAutofit/>
          </a:bodyPr>
          <a:lstStyle/>
          <a:p>
            <a:r>
              <a:rPr lang="en-US" dirty="0"/>
              <a:t>When setting the sizes of things, it is important to remember that margin, border and padding (by default) add onto the set width and height.</a:t>
            </a:r>
          </a:p>
          <a:p>
            <a:pPr lvl="1"/>
            <a:r>
              <a:rPr lang="en-US" dirty="0"/>
              <a:t>This means that if you’re trying to fit 3 items with a width of 100px in a space of 300px, and they have padding, border or margin, they will not fit!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C4FE1-B39E-4D7F-B128-B337D763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7198" y="3642194"/>
            <a:ext cx="3556940" cy="27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Margin Collapse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8835783" cy="4441547"/>
          </a:xfrm>
        </p:spPr>
        <p:txBody>
          <a:bodyPr>
            <a:normAutofit/>
          </a:bodyPr>
          <a:lstStyle/>
          <a:p>
            <a:r>
              <a:rPr lang="en-US" dirty="0"/>
              <a:t>One other thing to remember is that sometimes when you’ve set the bottom margin of an element, and the top margin of an element below it, the margins will merge.</a:t>
            </a:r>
          </a:p>
          <a:p>
            <a:endParaRPr lang="en-US" dirty="0"/>
          </a:p>
          <a:p>
            <a:r>
              <a:rPr lang="en-US" dirty="0"/>
              <a:t>This is called margin collapse, and it’s something you will likely encounter by accident while styling pages this semester.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A6-8FB4-457B-9668-835933081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A7C-E8AF-406A-B3CF-82908DE8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474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 1017 06 – Introduction to CSS</vt:lpstr>
      <vt:lpstr>Cascading Style Sheets Introduction </vt:lpstr>
      <vt:lpstr>Cascading Style Sheets Element Selectors </vt:lpstr>
      <vt:lpstr>Cascading Style Sheets Element Selectors </vt:lpstr>
      <vt:lpstr>Cascading Style Sheets Basic Properties </vt:lpstr>
      <vt:lpstr>Cascading Style Sheets The Box Model </vt:lpstr>
      <vt:lpstr>Cascading Style Sheets Margin Collapse 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1012</dc:title>
  <dc:creator>Jameson Grieve</dc:creator>
  <cp:lastModifiedBy>Jameson Grieve</cp:lastModifiedBy>
  <cp:revision>49</cp:revision>
  <dcterms:created xsi:type="dcterms:W3CDTF">2020-01-08T19:10:20Z</dcterms:created>
  <dcterms:modified xsi:type="dcterms:W3CDTF">2020-02-04T20:17:28Z</dcterms:modified>
</cp:coreProperties>
</file>