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15" r:id="rId4"/>
    <p:sldId id="318" r:id="rId5"/>
    <p:sldId id="30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2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5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57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89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19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331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15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52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75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6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5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64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04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23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BBA6-4FB0-4402-A306-95E11474D69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2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EB86-FCB1-46F0-959A-F9F4CB6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433" y="2404534"/>
            <a:ext cx="8196570" cy="1646302"/>
          </a:xfrm>
        </p:spPr>
        <p:txBody>
          <a:bodyPr/>
          <a:lstStyle/>
          <a:p>
            <a:r>
              <a:rPr lang="en-CA" dirty="0"/>
              <a:t>COMP 1017</a:t>
            </a:r>
            <a:br>
              <a:rPr lang="en-CA" dirty="0"/>
            </a:br>
            <a:r>
              <a:rPr lang="en-CA" dirty="0"/>
              <a:t>06 – Classes &amp; ID’s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AA16C-6F5F-4198-85EF-48F61EBA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James Grieve</a:t>
            </a:r>
          </a:p>
        </p:txBody>
      </p:sp>
    </p:spTree>
    <p:extLst>
      <p:ext uri="{BB962C8B-B14F-4D97-AF65-F5344CB8AC3E}">
        <p14:creationId xmlns:p14="http://schemas.microsoft.com/office/powerpoint/2010/main" val="29238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</a:t>
            </a:r>
            <a:br>
              <a:rPr lang="en-US" dirty="0"/>
            </a:br>
            <a:r>
              <a:rPr lang="en-US" sz="3100" dirty="0"/>
              <a:t>Classes &amp; ID’s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/>
          </a:bodyPr>
          <a:lstStyle/>
          <a:p>
            <a:r>
              <a:rPr lang="en-US" dirty="0"/>
              <a:t>Classes and ID’s are attributes that can be assigned to elements in HTML.</a:t>
            </a:r>
          </a:p>
          <a:p>
            <a:pPr lvl="1"/>
            <a:r>
              <a:rPr lang="en-US" dirty="0"/>
              <a:t>&lt;div id=“primary”&gt;&lt;/div&gt;</a:t>
            </a:r>
          </a:p>
          <a:p>
            <a:pPr lvl="1"/>
            <a:r>
              <a:rPr lang="en-US" dirty="0"/>
              <a:t>&lt;div class=“item”&gt;&lt;/div&gt;</a:t>
            </a:r>
          </a:p>
          <a:p>
            <a:pPr lvl="1"/>
            <a:endParaRPr lang="en-US" dirty="0"/>
          </a:p>
          <a:p>
            <a:r>
              <a:rPr lang="en-US" dirty="0"/>
              <a:t>In this course, we will primarily be using classes, as ID’s have a much higher specificity, and can cause specificity creep if used more than necessary.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0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</a:t>
            </a:r>
            <a:br>
              <a:rPr lang="en-US" dirty="0"/>
            </a:br>
            <a:r>
              <a:rPr lang="en-US" sz="3200" dirty="0"/>
              <a:t>Specificity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/>
          </a:bodyPr>
          <a:lstStyle/>
          <a:p>
            <a:r>
              <a:rPr lang="en-US" dirty="0"/>
              <a:t>Specificity basically means “how specific is my CSS selector?”</a:t>
            </a:r>
          </a:p>
          <a:p>
            <a:endParaRPr lang="en-US" dirty="0"/>
          </a:p>
          <a:p>
            <a:r>
              <a:rPr lang="en-US" dirty="0"/>
              <a:t>A selector of higher specificity will override a selector of lower specificity.</a:t>
            </a:r>
          </a:p>
          <a:p>
            <a:endParaRPr lang="en-US" dirty="0"/>
          </a:p>
          <a:p>
            <a:r>
              <a:rPr lang="en-US" dirty="0"/>
              <a:t>In order of highest to least specificity weight, the selectors are ID, class and element.</a:t>
            </a:r>
          </a:p>
          <a:p>
            <a:pPr lvl="1"/>
            <a:r>
              <a:rPr lang="en-US" dirty="0"/>
              <a:t>The more of these things that are mentioned in a single selector, the more specific it is.</a:t>
            </a:r>
          </a:p>
        </p:txBody>
      </p:sp>
    </p:spTree>
    <p:extLst>
      <p:ext uri="{BB962C8B-B14F-4D97-AF65-F5344CB8AC3E}">
        <p14:creationId xmlns:p14="http://schemas.microsoft.com/office/powerpoint/2010/main" val="397894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</a:t>
            </a:r>
            <a:br>
              <a:rPr lang="en-US" dirty="0"/>
            </a:br>
            <a:r>
              <a:rPr lang="en-US" sz="3200" dirty="0"/>
              <a:t>Styling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/>
          </a:bodyPr>
          <a:lstStyle/>
          <a:p>
            <a:r>
              <a:rPr lang="en-US" dirty="0"/>
              <a:t>Classes are referenced in CSS with a period prefix. </a:t>
            </a:r>
          </a:p>
          <a:p>
            <a:pPr lvl="1"/>
            <a:r>
              <a:rPr lang="en-US" dirty="0"/>
              <a:t>For example, class=“my-item” would be referenced in CSS as .my-item.</a:t>
            </a:r>
          </a:p>
          <a:p>
            <a:pPr lvl="1"/>
            <a:endParaRPr lang="en-US" dirty="0"/>
          </a:p>
          <a:p>
            <a:r>
              <a:rPr lang="en-US" dirty="0"/>
              <a:t>Classes allow you to have different styles for different instances of the same element.</a:t>
            </a:r>
          </a:p>
          <a:p>
            <a:pPr lvl="1"/>
            <a:r>
              <a:rPr lang="en-US" dirty="0"/>
              <a:t>&lt;span class=“red”&gt;&lt;/span&gt;</a:t>
            </a:r>
          </a:p>
          <a:p>
            <a:pPr lvl="1"/>
            <a:r>
              <a:rPr lang="en-US" dirty="0"/>
              <a:t>&lt;span class=“blue”&gt;&lt;/span&gt;</a:t>
            </a:r>
          </a:p>
          <a:p>
            <a:pPr lvl="2"/>
            <a:r>
              <a:rPr lang="en-US" dirty="0"/>
              <a:t>A “span” selector would target both of these, but a .red or .blue selector would only target one.</a:t>
            </a:r>
          </a:p>
        </p:txBody>
      </p:sp>
    </p:spTree>
    <p:extLst>
      <p:ext uri="{BB962C8B-B14F-4D97-AF65-F5344CB8AC3E}">
        <p14:creationId xmlns:p14="http://schemas.microsoft.com/office/powerpoint/2010/main" val="302416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7EA6-8FB4-457B-9668-835933081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F7A7C-E8AF-406A-B3CF-82908DE8C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7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235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COMP 1017 06 – Classes &amp; ID’s</vt:lpstr>
      <vt:lpstr>Cascading Style Sheets Classes &amp; ID’s </vt:lpstr>
      <vt:lpstr>Cascading Style Sheets Specificity </vt:lpstr>
      <vt:lpstr>Cascading Style Sheets Styling Classes 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1012</dc:title>
  <dc:creator>Jameson Grieve</dc:creator>
  <cp:lastModifiedBy>Jameson Grieve</cp:lastModifiedBy>
  <cp:revision>50</cp:revision>
  <dcterms:created xsi:type="dcterms:W3CDTF">2020-01-08T19:10:20Z</dcterms:created>
  <dcterms:modified xsi:type="dcterms:W3CDTF">2020-02-14T21:55:42Z</dcterms:modified>
</cp:coreProperties>
</file>