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C8DB25-04A7-4FA6-846D-2FCD64910BC2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F3838A-8972-4C51-9676-EF389842F7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gilevi/android-pedome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njaMijatovic/softcompu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2000264"/>
          </a:xfrm>
        </p:spPr>
        <p:txBody>
          <a:bodyPr/>
          <a:lstStyle/>
          <a:p>
            <a:r>
              <a:rPr lang="sr-Latn-RS" dirty="0" smtClean="0"/>
              <a:t>Android Step Counter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71810"/>
            <a:ext cx="7772400" cy="1857388"/>
          </a:xfrm>
        </p:spPr>
        <p:txBody>
          <a:bodyPr>
            <a:normAutofit/>
          </a:bodyPr>
          <a:lstStyle/>
          <a:p>
            <a:r>
              <a:rPr lang="sr-Latn-RS" sz="2500" dirty="0" smtClean="0"/>
              <a:t>Android aplikacija za brojanje pređenih koraka</a:t>
            </a:r>
            <a:br>
              <a:rPr lang="sr-Latn-RS" sz="2500" dirty="0" smtClean="0"/>
            </a:br>
            <a:endParaRPr lang="sr-Latn-RS" sz="2500" dirty="0" smtClean="0"/>
          </a:p>
          <a:p>
            <a:r>
              <a:rPr lang="sr-Latn-RS" sz="2500" dirty="0" smtClean="0"/>
              <a:t/>
            </a:r>
            <a:br>
              <a:rPr lang="sr-Latn-RS" sz="2500" dirty="0" smtClean="0"/>
            </a:br>
            <a:r>
              <a:rPr lang="sr-Latn-RS" sz="2500" dirty="0" smtClean="0"/>
              <a:t>Sonja Mijatović RA148/2012</a:t>
            </a:r>
            <a:endParaRPr lang="en-US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Brojanje pređenih koraka korisnika</a:t>
            </a:r>
          </a:p>
          <a:p>
            <a:r>
              <a:rPr lang="sr-Latn-RS" dirty="0" smtClean="0"/>
              <a:t>Korišćenje senzora smartphone-a</a:t>
            </a:r>
          </a:p>
          <a:p>
            <a:r>
              <a:rPr lang="sr-Latn-RS" dirty="0" smtClean="0"/>
              <a:t>Android aplikacija jednostavna za rukovanje</a:t>
            </a:r>
          </a:p>
          <a:p>
            <a:r>
              <a:rPr lang="sr-Latn-RS" dirty="0" smtClean="0"/>
              <a:t>Nije zahteva za smartphone (duže vreme radi u pozadini)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Specifikacija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Moderan čovek se slabo kreće</a:t>
            </a:r>
          </a:p>
          <a:p>
            <a:r>
              <a:rPr lang="sr-Latn-RS" dirty="0" smtClean="0"/>
              <a:t>Ne možemo znati ono što ne možemo izmeriti</a:t>
            </a:r>
          </a:p>
          <a:p>
            <a:r>
              <a:rPr lang="sr-Latn-RS" dirty="0" smtClean="0"/>
              <a:t>Lekari predlažu 10.000 koraka svakog dana za svaku fizički zdravu osobu</a:t>
            </a:r>
          </a:p>
          <a:p>
            <a:r>
              <a:rPr lang="sr-Latn-RS" dirty="0" smtClean="0"/>
              <a:t>Aplikacija na uređaju koji je stalno uz nas može pomoću već ugrađenih senzora dati podatak o pređenim koracima</a:t>
            </a:r>
          </a:p>
          <a:p>
            <a:r>
              <a:rPr lang="sr-Latn-RS" dirty="0" smtClean="0"/>
              <a:t>P</a:t>
            </a:r>
            <a:r>
              <a:rPr lang="sr-Latn-RS" dirty="0" smtClean="0"/>
              <a:t>omoći u promeni navika na bolje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r-Latn-RS" dirty="0" smtClean="0"/>
              <a:t>Play Store kao popularnija rešenja izdvaja:</a:t>
            </a:r>
          </a:p>
          <a:p>
            <a:r>
              <a:rPr lang="sr-Latn-RS" dirty="0" smtClean="0"/>
              <a:t>Pedometer</a:t>
            </a:r>
          </a:p>
          <a:p>
            <a:r>
              <a:rPr lang="en-US" dirty="0" smtClean="0"/>
              <a:t>Google Fit - Fitness Tracking</a:t>
            </a:r>
          </a:p>
          <a:p>
            <a:r>
              <a:rPr lang="sr-Latn-RS" dirty="0" smtClean="0"/>
              <a:t>Step Counter</a:t>
            </a:r>
          </a:p>
          <a:p>
            <a:r>
              <a:rPr lang="en-US" dirty="0" err="1" smtClean="0"/>
              <a:t>Runtastic</a:t>
            </a:r>
            <a:r>
              <a:rPr lang="en-US" dirty="0" smtClean="0"/>
              <a:t> </a:t>
            </a:r>
            <a:r>
              <a:rPr lang="en-US" dirty="0" smtClean="0"/>
              <a:t>Pedometer Step Count</a:t>
            </a:r>
          </a:p>
          <a:p>
            <a:r>
              <a:rPr lang="en-US" dirty="0" smtClean="0"/>
              <a:t>Walk with Map My </a:t>
            </a:r>
            <a:r>
              <a:rPr lang="en-US" dirty="0" smtClean="0"/>
              <a:t>Walk</a:t>
            </a:r>
            <a:endParaRPr lang="sr-Latn-RS" dirty="0" smtClean="0"/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github.com/bagilevi/android-pedometer</a:t>
            </a:r>
            <a:endParaRPr lang="sr-Latn-RS" dirty="0" smtClean="0"/>
          </a:p>
          <a:p>
            <a:r>
              <a:rPr lang="sr-Latn-RS" dirty="0" smtClean="0"/>
              <a:t>...</a:t>
            </a:r>
            <a:endParaRPr lang="en-US" dirty="0" smtClean="0"/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smtClean="0"/>
              <a:t>Korišćenje senzora  telefona </a:t>
            </a:r>
            <a:r>
              <a:rPr lang="sr-Latn-RS" dirty="0" smtClean="0"/>
              <a:t>za brojanje koraka</a:t>
            </a:r>
          </a:p>
          <a:p>
            <a:pPr>
              <a:buNone/>
            </a:pPr>
            <a:r>
              <a:rPr lang="sr-Latn-RS" dirty="0" smtClean="0"/>
              <a:t>Ispis pređenih koraka u glavnom activity-ju aplikacije</a:t>
            </a:r>
          </a:p>
          <a:p>
            <a:pPr>
              <a:buNone/>
            </a:pPr>
            <a:r>
              <a:rPr lang="sr-Latn-RS" dirty="0" smtClean="0"/>
              <a:t>Prostor za unapređenje (računanje potrošenih kalorija šetanjem na osnovu unetih podataka o korisniku)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Podaci i izlaz aplikacije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github.com/SonjaMijatovic/softcomputing</a:t>
            </a:r>
            <a:endParaRPr lang="sr-Latn-R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Detaljnije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148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Android Step Counter</vt:lpstr>
      <vt:lpstr>Specifikacija</vt:lpstr>
      <vt:lpstr>Motivacija</vt:lpstr>
      <vt:lpstr>Slična rešenja</vt:lpstr>
      <vt:lpstr>Podaci i izlaz aplikacije</vt:lpstr>
      <vt:lpstr>Detaljnije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Step Counter</dc:title>
  <dc:creator>Sonja</dc:creator>
  <cp:lastModifiedBy>Sonja</cp:lastModifiedBy>
  <cp:revision>7</cp:revision>
  <dcterms:created xsi:type="dcterms:W3CDTF">2015-12-16T21:11:16Z</dcterms:created>
  <dcterms:modified xsi:type="dcterms:W3CDTF">2015-12-16T21:55:09Z</dcterms:modified>
</cp:coreProperties>
</file>