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2475"/>
            <a:ext cx="7772400" cy="1470025"/>
          </a:xfrm>
        </p:spPr>
        <p:txBody>
          <a:bodyPr/>
          <a:lstStyle/>
          <a:p>
            <a:r>
              <a:rPr b="1">
                <a:latin typeface="Arial Black" pitchFamily="34" charset="0"/>
              </a:rPr>
              <a:t>Therapy with Sonjia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t>Sonjia Smith, LMFT – Marriage &amp; Family Therapist</a:t>
            </a:r>
          </a:p>
        </p:txBody>
      </p:sp>
      <p:pic>
        <p:nvPicPr>
          <p:cNvPr id="4" name="Picture 3" descr="Sonj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2" y="297081"/>
            <a:ext cx="3247977" cy="3247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Sonjia Smith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Marriage &amp; Family Therapist, LMFT</a:t>
            </a:r>
          </a:p>
          <a:p>
            <a:r>
              <a:t>Verified by Psychology Today</a:t>
            </a:r>
          </a:p>
          <a:p>
            <a:endParaRPr/>
          </a:p>
          <a:p>
            <a:r>
              <a:t>Sonjia is a trauma-informed therapist who helps ambitious women heal from childhood and relational trauma, so they can stop shrinking and reclaim the joy and freedom they’ve worked so hard for.</a:t>
            </a:r>
          </a:p>
          <a:p>
            <a:endParaRPr/>
          </a:p>
          <a:p>
            <a:r>
              <a:t>She integrates somatic practices with talk therapy to address trauma stored in both the mind and body.</a:t>
            </a:r>
          </a:p>
          <a:p>
            <a:endParaRPr/>
          </a:p>
          <a:p>
            <a:r>
              <a:t>Available Online Only • Based in Brooklyn, 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t>• Individual Therapy – $225/session</a:t>
            </a:r>
          </a:p>
          <a:p>
            <a:pPr>
              <a:buNone/>
            </a:pPr>
            <a:r>
              <a:t>• Couples Therapy – $375/session</a:t>
            </a:r>
          </a:p>
          <a:p>
            <a:pPr>
              <a:buNone/>
            </a:pPr>
            <a:r>
              <a:t>• Group Therapy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Specialties:</a:t>
            </a:r>
          </a:p>
          <a:p>
            <a:pPr>
              <a:buNone/>
            </a:pPr>
            <a:r>
              <a:t>- Women's Issues</a:t>
            </a:r>
          </a:p>
          <a:p>
            <a:pPr>
              <a:buNone/>
            </a:pPr>
            <a:r>
              <a:t>- Trauma &amp; PTSD</a:t>
            </a:r>
          </a:p>
          <a:p>
            <a:pPr>
              <a:buNone/>
            </a:pPr>
            <a:r>
              <a:t>- Anxiety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Payment: Credit Cards, Venmo, Zelle</a:t>
            </a:r>
          </a:p>
          <a:p>
            <a:pPr>
              <a:buNone/>
            </a:pPr>
            <a:r>
              <a:t>Insurance Accepted: Aetna, Cigna, UHC, BCBS,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Therapeutic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Sonjia uses a compassionate, trauma-informed, and collaborative approach. Her therapy style helps high-achieving women release survival strategies that no longer serve them.</a:t>
            </a:r>
          </a:p>
          <a:p>
            <a:endParaRPr/>
          </a:p>
          <a:p>
            <a:r>
              <a:t>Treatment Modalities:</a:t>
            </a:r>
          </a:p>
          <a:p>
            <a:r>
              <a:t>- Somatic Therapy</a:t>
            </a:r>
          </a:p>
          <a:p>
            <a:r>
              <a:t>- AEDP</a:t>
            </a:r>
          </a:p>
          <a:p>
            <a:r>
              <a:t>- Attachment-based</a:t>
            </a:r>
          </a:p>
          <a:p>
            <a:r>
              <a:t>- Mindfulness-Based (MBCT)</a:t>
            </a:r>
          </a:p>
          <a:p>
            <a:r>
              <a:t>- Solution-Focused Brief Therapy (SFBT)</a:t>
            </a:r>
          </a:p>
          <a:p>
            <a:r>
              <a:t>- Christian Counseling</a:t>
            </a:r>
          </a:p>
          <a:p>
            <a:r>
              <a:t>- Emotionally Focused</a:t>
            </a:r>
          </a:p>
          <a:p>
            <a:r>
              <a:t>- Trauma-Focused CBT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t>Age Group: Adults</a:t>
            </a:r>
          </a:p>
          <a:p>
            <a:pPr>
              <a:buNone/>
            </a:pPr>
            <a:r>
              <a:t>Participants: Individuals, Groups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Communities Served:</a:t>
            </a:r>
          </a:p>
          <a:p>
            <a:pPr>
              <a:buNone/>
            </a:pPr>
            <a:r>
              <a:t>- Black &amp; African American</a:t>
            </a:r>
          </a:p>
          <a:p>
            <a:pPr>
              <a:buNone/>
            </a:pPr>
            <a:r>
              <a:t>- Hispanic &amp; Latino</a:t>
            </a:r>
          </a:p>
          <a:p>
            <a:pPr>
              <a:buNone/>
            </a:pPr>
            <a:r>
              <a:t>- LGBTQ+ Allied</a:t>
            </a:r>
          </a:p>
          <a:p>
            <a:pPr>
              <a:buNone/>
            </a:pPr>
            <a:r>
              <a:t>- Racial Justice &amp; Sex Worker Allied</a:t>
            </a:r>
          </a:p>
          <a:p>
            <a:pPr>
              <a:buNone/>
            </a:pPr>
            <a:r>
              <a:t>- Christian, Queer, Transgender Allied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Locations: Brooklyn, NY and Nearby Areas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&amp;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t>• Licensed in NY – License #002052</a:t>
            </a:r>
          </a:p>
          <a:p>
            <a:pPr>
              <a:buNone/>
            </a:pPr>
            <a:r>
              <a:t>• Verified by Psychology Today</a:t>
            </a:r>
          </a:p>
          <a:p>
            <a:pPr>
              <a:buNone/>
            </a:pPr>
            <a:r>
              <a:t>• MFT from LIU Brooklyn, Graduated 2019</a:t>
            </a:r>
          </a:p>
          <a:p>
            <a:pPr>
              <a:buNone/>
            </a:pPr>
            <a:r>
              <a:t>• 8 Years in Practice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Additional Training:</a:t>
            </a:r>
          </a:p>
          <a:p>
            <a:pPr>
              <a:buNone/>
            </a:pPr>
            <a:r>
              <a:t>- EMDR</a:t>
            </a:r>
          </a:p>
          <a:p>
            <a:pPr>
              <a:buNone/>
            </a:pPr>
            <a:r>
              <a:t>- Crisis De-escalation</a:t>
            </a:r>
          </a:p>
          <a:p>
            <a:pPr>
              <a:buNone/>
            </a:pPr>
            <a:r>
              <a:t>- Structural Family Therapy</a:t>
            </a:r>
          </a:p>
          <a:p>
            <a:pPr>
              <a:buNone/>
            </a:pPr>
            <a:r>
              <a:t>- Experiential Therapy</a:t>
            </a:r>
          </a:p>
          <a:p>
            <a:pPr>
              <a:buNone/>
            </a:pPr>
            <a:r>
              <a:t>- Relational &amp; Strength-Based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t>• Sessions via video only</a:t>
            </a:r>
          </a:p>
          <a:p>
            <a:pPr>
              <a:buNone/>
            </a:pPr>
            <a:r>
              <a:t>• Available: Wednesday–Saturday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Contact:</a:t>
            </a:r>
          </a:p>
          <a:p>
            <a:pPr>
              <a:buNone/>
            </a:pPr>
            <a:r>
              <a:t>• Email Only (No Calls Please)</a:t>
            </a:r>
          </a:p>
          <a:p>
            <a:pPr>
              <a:buNone/>
            </a:pPr>
            <a:r>
              <a:t>• Instagram: @therapywithsonjia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t>Let’s build a life that feels good — not just one that looks good.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nj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2" y="1"/>
            <a:ext cx="6963507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333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Therapy with Sonjia</vt:lpstr>
      <vt:lpstr>Meet Sonjia Smith</vt:lpstr>
      <vt:lpstr>Services Offered</vt:lpstr>
      <vt:lpstr>Therapeutic Approach</vt:lpstr>
      <vt:lpstr>Client Focus</vt:lpstr>
      <vt:lpstr>Education &amp; Credentials</vt:lpstr>
      <vt:lpstr>Contact &amp; Scheduling</vt:lpstr>
      <vt:lpstr>Slide 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Therapy with Sonjia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2025-05-08T06:16:14Z</dcterms:modified>
  <cp:category/>
</cp:coreProperties>
</file>