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6" r:id="rId4"/>
    <p:sldId id="258" r:id="rId5"/>
    <p:sldId id="259" r:id="rId6"/>
    <p:sldId id="268" r:id="rId7"/>
    <p:sldId id="270" r:id="rId8"/>
    <p:sldId id="275" r:id="rId9"/>
    <p:sldId id="287" r:id="rId10"/>
    <p:sldId id="269" r:id="rId11"/>
    <p:sldId id="276" r:id="rId12"/>
    <p:sldId id="277" r:id="rId13"/>
    <p:sldId id="288" r:id="rId14"/>
    <p:sldId id="289" r:id="rId15"/>
    <p:sldId id="278" r:id="rId16"/>
    <p:sldId id="291" r:id="rId17"/>
    <p:sldId id="279" r:id="rId18"/>
    <p:sldId id="290" r:id="rId19"/>
    <p:sldId id="280" r:id="rId20"/>
    <p:sldId id="281" r:id="rId21"/>
    <p:sldId id="283" r:id="rId22"/>
    <p:sldId id="284" r:id="rId23"/>
    <p:sldId id="292" r:id="rId24"/>
    <p:sldId id="293" r:id="rId25"/>
    <p:sldId id="285" r:id="rId26"/>
    <p:sldId id="294" r:id="rId27"/>
    <p:sldId id="282" r:id="rId28"/>
    <p:sldId id="286" r:id="rId29"/>
    <p:sldId id="271" r:id="rId30"/>
    <p:sldId id="262" r:id="rId31"/>
    <p:sldId id="261" r:id="rId32"/>
    <p:sldId id="263" r:id="rId33"/>
  </p:sldIdLst>
  <p:sldSz cx="12192000" cy="6858000"/>
  <p:notesSz cx="6858000" cy="9144000"/>
  <p:embeddedFontLst>
    <p:embeddedFont>
      <p:font typeface="둥근모꼴" panose="020B0600000101010101" charset="-127"/>
      <p:regular r:id="rId35"/>
    </p:embeddedFont>
    <p:embeddedFont>
      <p:font typeface="나눔고딕" panose="020D0604000000000000" pitchFamily="50" charset="-127"/>
      <p:regular r:id="rId36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 Kang Chan" initials="KKC" lastIdx="1" clrIdx="0">
    <p:extLst>
      <p:ext uri="{19B8F6BF-5375-455C-9EA6-DF929625EA0E}">
        <p15:presenceInfo xmlns:p15="http://schemas.microsoft.com/office/powerpoint/2012/main" userId="26f7256e4ba7a6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AED"/>
    <a:srgbClr val="07437F"/>
    <a:srgbClr val="031D38"/>
    <a:srgbClr val="F76FE7"/>
    <a:srgbClr val="FFCF37"/>
    <a:srgbClr val="F3E929"/>
    <a:srgbClr val="99CCFF"/>
    <a:srgbClr val="1A2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5724" autoAdjust="0"/>
  </p:normalViewPr>
  <p:slideViewPr>
    <p:cSldViewPr snapToGrid="0">
      <p:cViewPr varScale="1">
        <p:scale>
          <a:sx n="79" d="100"/>
          <a:sy n="79" d="100"/>
        </p:scale>
        <p:origin x="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33865-2CD1-4515-87BE-0CCD002C651F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FDDE-B192-40F5-B3D7-6248059EB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2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1FDDE-B192-40F5-B3D7-6248059EB0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4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0901-A50E-4E5D-906E-A0E20544F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3A9700-B1F6-4C0A-BF9A-3591E67A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94E6D-B263-4472-B3EC-BC42A72D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2A79-17FC-406B-B521-41EFA715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CD3D7-EDF5-4118-BAEB-B38FBBB2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1500-B931-4291-B477-E237E0C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A29DD-3ADF-49EF-ADFD-7EC85454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E3B2B-BE37-42DD-BC91-55E6ED22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1C3AE-B824-43FD-836B-12FA53E1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D091-B7BB-4BAD-A5FC-CF214100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9AEE1-3ACA-46D8-8986-B945A35F3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D8AB7-3A8E-4FAE-AE0F-BAE05DE5E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CB00A-0216-4902-BF61-044E27CA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3EA41-D857-4637-822B-9FD94459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CF4FC-BB58-41C1-96A5-686EA0F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D39C2-816C-4A3D-B757-C1534F86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E1C6-3879-4284-ABC4-1A86BF93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686AF-E5CB-4460-A209-F5A9A108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BBD5C-E5B7-404F-B667-16F05F1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0CC21-9231-4377-B18F-5CB0591D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DAD2-EE08-440B-A395-52F79E89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FDF9F-42E6-404C-ACE3-7E804969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74812-440E-4EB1-B191-52CF8F0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C77BC-7683-4606-A808-DEDFAC2F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9D518-D5A9-4917-AB5A-F749EF1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0954-83CF-4878-8C42-5E4F706F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1799-CFBE-4758-BD4F-2372514D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8A98F-CBEB-4EB8-8385-151E2199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2D160-D835-4206-A07D-55758DF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39C92-161F-4EC4-A29F-9130C14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0B351-B25C-4DB6-86AD-B162904E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064DA-39D3-4E12-AA69-83D0C5C3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578F3-99DF-4BEE-88CE-9BA3A175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6521E-AB0D-41EE-A2EF-6902BBD4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DAE21-DC0A-41EC-9590-6BF34A694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4CD8C-292D-43A9-928C-B1B6F1475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EF0B32-A701-4BCF-9BD9-388E1D4D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426897-4FB5-4978-BA74-E02A48D2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51D0D-62A7-4224-A061-D1C5C4C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B5EBB-3A4E-4214-9374-D5058218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84714-F82D-4C10-8A24-8DDF5F8F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9A14C-BCD5-486C-9CE2-A4659E51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8330C-157E-4662-AEDC-630814F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1782C-3364-47D9-96DE-9585BD1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736248-F288-4B11-BE63-AD2C8236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A5953-0F67-4F6F-B108-B3B56424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7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6C9A-C8B6-4ED6-B571-82DE339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93A9-A9A1-4694-80F9-00161F60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39D83-4891-46CC-956D-1F08DEF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64013-AF0A-4121-AE94-89B1891D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BC43A-6595-45DC-94E4-9CC94E7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CA9B5-1362-48B4-B1AD-C44595C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9116-5B17-430C-B2F5-6B67ED9A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6C54D8-7861-44CB-95B4-E94B00EB8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14BE-727F-437A-916A-89D53762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38B5B-3673-40D1-9D86-BA7B62A5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6AFFF-8F5F-42A1-AC65-FD63F1C6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181A7-8624-4D4E-8A9D-9BD3EA5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3F93C-0561-488A-B221-B2CC4D5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D947F-0174-43BB-91B1-3325444B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D4417-4215-41C6-9EDE-43226F91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C306E-52D4-4F21-9E66-09CE98DE6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5531-C92F-4AB0-A4D2-C71B999C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7" Type="http://schemas.openxmlformats.org/officeDocument/2006/relationships/image" Target="../media/image5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7" Type="http://schemas.openxmlformats.org/officeDocument/2006/relationships/image" Target="../media/image6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20.png"/><Relationship Id="rId7" Type="http://schemas.openxmlformats.org/officeDocument/2006/relationships/image" Target="../media/image7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9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20.png"/><Relationship Id="rId7" Type="http://schemas.openxmlformats.org/officeDocument/2006/relationships/image" Target="../media/image7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5.jp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715296-5A10-4AB1-B6F7-6458E3D455C5}"/>
              </a:ext>
            </a:extLst>
          </p:cNvPr>
          <p:cNvGrpSpPr/>
          <p:nvPr/>
        </p:nvGrpSpPr>
        <p:grpSpPr>
          <a:xfrm>
            <a:off x="3285386" y="1536371"/>
            <a:ext cx="5289446" cy="1892629"/>
            <a:chOff x="4145518" y="1970882"/>
            <a:chExt cx="5124512" cy="18926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C16BF4-0587-456D-A6DB-E71C1D1B72C1}"/>
                </a:ext>
              </a:extLst>
            </p:cNvPr>
            <p:cNvSpPr txBox="1"/>
            <p:nvPr/>
          </p:nvSpPr>
          <p:spPr>
            <a:xfrm>
              <a:off x="6477777" y="3401846"/>
              <a:ext cx="178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400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CE9D1-F4BF-4CBE-B132-BA5D69BF63D2}"/>
                </a:ext>
              </a:extLst>
            </p:cNvPr>
            <p:cNvSpPr txBox="1"/>
            <p:nvPr/>
          </p:nvSpPr>
          <p:spPr>
            <a:xfrm>
              <a:off x="4145518" y="1970882"/>
              <a:ext cx="512451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600" b="1" dirty="0" err="1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겜</a:t>
              </a:r>
              <a:r>
                <a:rPr lang="ko-KR" altLang="en-US" sz="9600" b="1" dirty="0" err="1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만</a:t>
              </a:r>
              <a:r>
                <a:rPr lang="ko-KR" altLang="en-US" sz="9600" b="1" dirty="0" err="1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추</a:t>
              </a:r>
              <a:r>
                <a:rPr lang="ko-KR" altLang="en-US" sz="6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</a:t>
              </a:r>
              <a:endParaRPr lang="en-US" altLang="ko-KR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F689C4-B90C-44A6-AA7B-6467043DB07E}"/>
              </a:ext>
            </a:extLst>
          </p:cNvPr>
          <p:cNvGrpSpPr/>
          <p:nvPr/>
        </p:nvGrpSpPr>
        <p:grpSpPr>
          <a:xfrm>
            <a:off x="3884379" y="4442855"/>
            <a:ext cx="4423241" cy="584775"/>
            <a:chOff x="3884379" y="3948857"/>
            <a:chExt cx="4423241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38B9E1F-DD60-4722-9BF9-C5FB33932114}"/>
                </a:ext>
              </a:extLst>
            </p:cNvPr>
            <p:cNvGrpSpPr/>
            <p:nvPr/>
          </p:nvGrpSpPr>
          <p:grpSpPr>
            <a:xfrm>
              <a:off x="3884379" y="4042801"/>
              <a:ext cx="4423241" cy="490267"/>
              <a:chOff x="3844038" y="3971083"/>
              <a:chExt cx="4423241" cy="490267"/>
            </a:xfrm>
          </p:grpSpPr>
          <p:pic>
            <p:nvPicPr>
              <p:cNvPr id="4" name="그림 3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99D7F50F-73BC-453B-97F8-56496AF6F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038" y="3971083"/>
                <a:ext cx="3356442" cy="490267"/>
              </a:xfrm>
              <a:prstGeom prst="rect">
                <a:avLst/>
              </a:prstGeom>
            </p:spPr>
          </p:pic>
          <p:pic>
            <p:nvPicPr>
              <p:cNvPr id="8" name="그림 7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AA0DA575-02A7-4045-BBA8-88B8B97CD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36"/>
              <a:stretch/>
            </p:blipFill>
            <p:spPr>
              <a:xfrm>
                <a:off x="5244352" y="3971083"/>
                <a:ext cx="3022927" cy="490267"/>
              </a:xfrm>
              <a:prstGeom prst="rect">
                <a:avLst/>
              </a:prstGeom>
            </p:spPr>
          </p:pic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65CC442-3D30-46A0-ACEC-C918548A6801}"/>
                </a:ext>
              </a:extLst>
            </p:cNvPr>
            <p:cNvSpPr/>
            <p:nvPr/>
          </p:nvSpPr>
          <p:spPr>
            <a:xfrm rot="5400000">
              <a:off x="4188145" y="4135534"/>
              <a:ext cx="261657" cy="3048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752C82-C600-42B2-941A-BD1C8C9277A3}"/>
                </a:ext>
              </a:extLst>
            </p:cNvPr>
            <p:cNvSpPr txBox="1"/>
            <p:nvPr/>
          </p:nvSpPr>
          <p:spPr>
            <a:xfrm>
              <a:off x="4640880" y="3948857"/>
              <a:ext cx="3514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spc="600" dirty="0">
                  <a:solidFill>
                    <a:srgbClr val="FFC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GAME START!</a:t>
              </a:r>
              <a:endParaRPr lang="ko-KR" altLang="en-US" sz="32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4420721" y="1062074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 Play To Win</a:t>
            </a:r>
            <a:endParaRPr lang="ko-KR" altLang="en-US" sz="28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6" name="그림 15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7E47493C-E7C7-4231-A69A-DF2B6142E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35" y="3720635"/>
            <a:ext cx="657225" cy="1504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C4AF750-3859-4890-A3CB-6C1C065D8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36" y="3680855"/>
            <a:ext cx="704850" cy="1524000"/>
          </a:xfrm>
          <a:prstGeom prst="rect">
            <a:avLst/>
          </a:prstGeom>
        </p:spPr>
      </p:pic>
      <p:pic>
        <p:nvPicPr>
          <p:cNvPr id="20" name="그림 19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95238A63-C309-4C43-BDAD-5D78946DB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07" y="3747530"/>
            <a:ext cx="628650" cy="14573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11D2E4-CF50-49E3-B0CB-402C5B88D4F1}"/>
              </a:ext>
            </a:extLst>
          </p:cNvPr>
          <p:cNvSpPr txBox="1"/>
          <p:nvPr/>
        </p:nvSpPr>
        <p:spPr>
          <a:xfrm>
            <a:off x="4077546" y="3285865"/>
            <a:ext cx="4042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24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게임에서 만남을 추구</a:t>
            </a:r>
            <a:r>
              <a:rPr lang="en-US" altLang="ko-KR" sz="24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66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1" y="714587"/>
            <a:ext cx="4741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매칭화면</a:t>
            </a:r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비회원</a:t>
            </a:r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59E64B-57BB-4BAA-8B85-69BA3F04B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74" y="1525840"/>
            <a:ext cx="2987299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2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07459" y="672774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로그인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23B30F-687D-4986-95E7-E7B5CE30B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292601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AB65D49-7A40-4852-8D92-A6CAFBBDC54E}"/>
              </a:ext>
            </a:extLst>
          </p:cNvPr>
          <p:cNvCxnSpPr>
            <a:cxnSpLocks/>
          </p:cNvCxnSpPr>
          <p:nvPr/>
        </p:nvCxnSpPr>
        <p:spPr>
          <a:xfrm rot="10800000">
            <a:off x="1529340" y="2066926"/>
            <a:ext cx="1518662" cy="111999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8564D6-3FB3-4B58-9196-D458D438A747}"/>
              </a:ext>
            </a:extLst>
          </p:cNvPr>
          <p:cNvSpPr txBox="1"/>
          <p:nvPr/>
        </p:nvSpPr>
        <p:spPr>
          <a:xfrm>
            <a:off x="566735" y="18576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홈 화면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93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회원가입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F0AA65-7395-4C23-AFCA-0F14E50C4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306271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BF5BA60-4B8F-43A6-B947-EF62F292D8CA}"/>
              </a:ext>
            </a:extLst>
          </p:cNvPr>
          <p:cNvCxnSpPr>
            <a:cxnSpLocks/>
          </p:cNvCxnSpPr>
          <p:nvPr/>
        </p:nvCxnSpPr>
        <p:spPr>
          <a:xfrm rot="10800000">
            <a:off x="1590065" y="2047112"/>
            <a:ext cx="1181711" cy="87214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25DCB-9457-4552-BDDD-D758AAD583A7}"/>
              </a:ext>
            </a:extLst>
          </p:cNvPr>
          <p:cNvSpPr txBox="1"/>
          <p:nvPr/>
        </p:nvSpPr>
        <p:spPr>
          <a:xfrm>
            <a:off x="627459" y="1837836"/>
            <a:ext cx="118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홈 화면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4D6BECD-1DD7-47BE-AFBA-525AD473E12C}"/>
              </a:ext>
            </a:extLst>
          </p:cNvPr>
          <p:cNvCxnSpPr>
            <a:cxnSpLocks/>
            <a:endCxn id="16" idx="3"/>
          </p:cNvCxnSpPr>
          <p:nvPr/>
        </p:nvCxnSpPr>
        <p:spPr>
          <a:xfrm rot="5400000" flipH="1" flipV="1">
            <a:off x="7170541" y="1195822"/>
            <a:ext cx="3474150" cy="3463618"/>
          </a:xfrm>
          <a:prstGeom prst="bentConnector4">
            <a:avLst>
              <a:gd name="adj1" fmla="val -7766"/>
              <a:gd name="adj2" fmla="val 1066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746889-84E1-425E-B494-5AA3BBBE97F5}"/>
              </a:ext>
            </a:extLst>
          </p:cNvPr>
          <p:cNvSpPr txBox="1"/>
          <p:nvPr/>
        </p:nvSpPr>
        <p:spPr>
          <a:xfrm>
            <a:off x="8918808" y="1005890"/>
            <a:ext cx="1720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선호 게임선택</a:t>
            </a:r>
          </a:p>
        </p:txBody>
      </p:sp>
    </p:spTree>
    <p:extLst>
      <p:ext uri="{BB962C8B-B14F-4D97-AF65-F5344CB8AC3E}">
        <p14:creationId xmlns:p14="http://schemas.microsoft.com/office/powerpoint/2010/main" val="420524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07459" y="672774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회원가입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1E4438-8DEC-4A57-83FC-0A924E5B9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47" y="1980640"/>
            <a:ext cx="2847975" cy="3667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96A22C-E55F-4BF6-8F56-47B6C1A91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015" y="2240474"/>
            <a:ext cx="2828925" cy="307657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13C6C3-83E1-467B-A2AF-DC9B30E37FF2}"/>
              </a:ext>
            </a:extLst>
          </p:cNvPr>
          <p:cNvCxnSpPr>
            <a:cxnSpLocks/>
          </p:cNvCxnSpPr>
          <p:nvPr/>
        </p:nvCxnSpPr>
        <p:spPr>
          <a:xfrm>
            <a:off x="2333625" y="3429000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5EEDA78-1265-468E-9BE5-9EB585E8EFF6}"/>
              </a:ext>
            </a:extLst>
          </p:cNvPr>
          <p:cNvCxnSpPr>
            <a:cxnSpLocks/>
          </p:cNvCxnSpPr>
          <p:nvPr/>
        </p:nvCxnSpPr>
        <p:spPr>
          <a:xfrm>
            <a:off x="4016375" y="4237895"/>
            <a:ext cx="4159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C4BB9A7-21C2-4601-B4AA-F66BAA4EBDAC}"/>
              </a:ext>
            </a:extLst>
          </p:cNvPr>
          <p:cNvCxnSpPr>
            <a:cxnSpLocks/>
          </p:cNvCxnSpPr>
          <p:nvPr/>
        </p:nvCxnSpPr>
        <p:spPr>
          <a:xfrm>
            <a:off x="2378075" y="4926870"/>
            <a:ext cx="1130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D8BBE5-7EE3-4651-9B9B-34CC3751826E}"/>
              </a:ext>
            </a:extLst>
          </p:cNvPr>
          <p:cNvCxnSpPr>
            <a:cxnSpLocks/>
          </p:cNvCxnSpPr>
          <p:nvPr/>
        </p:nvCxnSpPr>
        <p:spPr>
          <a:xfrm>
            <a:off x="2378075" y="5552345"/>
            <a:ext cx="1044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E6BA92D-2A23-4DF6-BE4E-641B5B73141F}"/>
              </a:ext>
            </a:extLst>
          </p:cNvPr>
          <p:cNvCxnSpPr>
            <a:cxnSpLocks/>
          </p:cNvCxnSpPr>
          <p:nvPr/>
        </p:nvCxnSpPr>
        <p:spPr>
          <a:xfrm>
            <a:off x="6853093" y="3102689"/>
            <a:ext cx="15981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79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회원가입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C0E39D-EC40-4CAA-8FAE-C4E34AE2C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61" y="2211657"/>
            <a:ext cx="5040000" cy="31912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88B38-C1A5-4F29-8245-156ECD9CC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56" y="2555924"/>
            <a:ext cx="5040000" cy="2275744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58C5A74-6D8D-4C27-89FE-DC33B329F9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92334" y="3757371"/>
            <a:ext cx="2258676" cy="42571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1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578128" y="714587"/>
            <a:ext cx="5035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 찾기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206C48-AACD-4BFF-A987-975BAA4C5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2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0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578128" y="714587"/>
            <a:ext cx="5035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 찾기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D441CC-8B02-4A98-8CC8-6EAF7FC00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84" y="1973454"/>
            <a:ext cx="6134632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87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243883" y="745382"/>
            <a:ext cx="5359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비밀번호 찾기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C3405C-1EEB-4773-B83E-7EC0AEDBF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2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4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243883" y="745382"/>
            <a:ext cx="5359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비밀번호 찾기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56A801-61B7-499F-8D06-4E5A180C4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79" y="2172741"/>
            <a:ext cx="5040000" cy="33763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0F693E-5942-4B6D-B33B-7C7CDCF0B9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569174"/>
            <a:ext cx="5040000" cy="2388654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94072E6-2DA3-4C41-A590-D50E53B101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34092" y="3860896"/>
            <a:ext cx="2534821" cy="3977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70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FreeBoard</a:t>
            </a:r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11C0D2-5EBA-4B18-9DBD-7C4E92D5A6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1051" y="1617196"/>
            <a:ext cx="8585258" cy="4292629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C8E5C44D-B3FB-ED4F-C6D6-31E8827E0103}"/>
              </a:ext>
            </a:extLst>
          </p:cNvPr>
          <p:cNvCxnSpPr>
            <a:cxnSpLocks/>
          </p:cNvCxnSpPr>
          <p:nvPr/>
        </p:nvCxnSpPr>
        <p:spPr>
          <a:xfrm flipV="1">
            <a:off x="7025721" y="4023360"/>
            <a:ext cx="3405147" cy="84816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CEDCBF-D221-2840-AE98-C650F9855938}"/>
              </a:ext>
            </a:extLst>
          </p:cNvPr>
          <p:cNvSpPr txBox="1"/>
          <p:nvPr/>
        </p:nvSpPr>
        <p:spPr>
          <a:xfrm>
            <a:off x="10430868" y="38386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검색기능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78047C3-99B0-3045-5335-16FFF34D230B}"/>
              </a:ext>
            </a:extLst>
          </p:cNvPr>
          <p:cNvCxnSpPr>
            <a:cxnSpLocks/>
          </p:cNvCxnSpPr>
          <p:nvPr/>
        </p:nvCxnSpPr>
        <p:spPr>
          <a:xfrm rot="10800000">
            <a:off x="1743429" y="4055733"/>
            <a:ext cx="3723819" cy="1205391"/>
          </a:xfrm>
          <a:prstGeom prst="bentConnector3">
            <a:avLst>
              <a:gd name="adj1" fmla="val 5436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D1DBAF-0F04-1DF5-5CBD-507BFD65ABDF}"/>
              </a:ext>
            </a:extLst>
          </p:cNvPr>
          <p:cNvSpPr txBox="1"/>
          <p:nvPr/>
        </p:nvSpPr>
        <p:spPr>
          <a:xfrm>
            <a:off x="627459" y="37703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게시글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작성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34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5465141D-CFAA-4380-9C20-863831AD7783}"/>
              </a:ext>
            </a:extLst>
          </p:cNvPr>
          <p:cNvGrpSpPr/>
          <p:nvPr/>
        </p:nvGrpSpPr>
        <p:grpSpPr>
          <a:xfrm>
            <a:off x="922726" y="2022437"/>
            <a:ext cx="5173274" cy="869075"/>
            <a:chOff x="3894885" y="1889312"/>
            <a:chExt cx="6188487" cy="1039625"/>
          </a:xfrm>
        </p:grpSpPr>
        <p:pic>
          <p:nvPicPr>
            <p:cNvPr id="5" name="그림 4" descr="조류이(가) 표시된 사진&#10;&#10;자동 생성된 설명">
              <a:extLst>
                <a:ext uri="{FF2B5EF4-FFF2-40B4-BE49-F238E27FC236}">
                  <a16:creationId xmlns:a16="http://schemas.microsoft.com/office/drawing/2014/main" id="{7B50F7C6-92F3-4668-B550-B35B28BE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AEBEB36-D921-475E-A5C0-E1BBC583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901EC0FE-05B5-46D3-A352-C385361D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B2873ED-4F97-4B11-B5C5-299BBDA5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5B94012-4D3D-41C8-B0FF-B1938304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5648177-7295-4F5A-BCAF-FEA26AADD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4734088" y="762328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INDEX</a:t>
            </a:r>
            <a:r>
              <a:rPr lang="ko-KR" altLang="en-US" sz="6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6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318AEC-23E8-4A1E-90D4-76D0BD36AB9A}"/>
              </a:ext>
            </a:extLst>
          </p:cNvPr>
          <p:cNvGrpSpPr/>
          <p:nvPr/>
        </p:nvGrpSpPr>
        <p:grpSpPr>
          <a:xfrm>
            <a:off x="922726" y="2838866"/>
            <a:ext cx="5173274" cy="869075"/>
            <a:chOff x="3894885" y="1889312"/>
            <a:chExt cx="6188487" cy="1039625"/>
          </a:xfrm>
        </p:grpSpPr>
        <p:pic>
          <p:nvPicPr>
            <p:cNvPr id="58" name="그림 57" descr="조류이(가) 표시된 사진&#10;&#10;자동 생성된 설명">
              <a:extLst>
                <a:ext uri="{FF2B5EF4-FFF2-40B4-BE49-F238E27FC236}">
                  <a16:creationId xmlns:a16="http://schemas.microsoft.com/office/drawing/2014/main" id="{B6CC6086-173A-463B-B463-AB734A40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5CF2B2B-B8D3-42DF-A042-A62B9148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0" name="그림 59" descr="테이블이(가) 표시된 사진&#10;&#10;자동 생성된 설명">
              <a:extLst>
                <a:ext uri="{FF2B5EF4-FFF2-40B4-BE49-F238E27FC236}">
                  <a16:creationId xmlns:a16="http://schemas.microsoft.com/office/drawing/2014/main" id="{7194405B-C4FD-481C-8CDB-48C8847ED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8B1A1C7-C2AC-4536-BC6F-29791755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73D0B08-0764-46CD-B967-9F85B311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C914A08-5C82-4CDB-896F-EF35130A0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3D5B761-39E3-486D-BA6C-B46B7712F234}"/>
              </a:ext>
            </a:extLst>
          </p:cNvPr>
          <p:cNvGrpSpPr/>
          <p:nvPr/>
        </p:nvGrpSpPr>
        <p:grpSpPr>
          <a:xfrm>
            <a:off x="922726" y="3728773"/>
            <a:ext cx="5173274" cy="869075"/>
            <a:chOff x="3894885" y="1889312"/>
            <a:chExt cx="6188487" cy="1039625"/>
          </a:xfrm>
        </p:grpSpPr>
        <p:pic>
          <p:nvPicPr>
            <p:cNvPr id="65" name="그림 64" descr="조류이(가) 표시된 사진&#10;&#10;자동 생성된 설명">
              <a:extLst>
                <a:ext uri="{FF2B5EF4-FFF2-40B4-BE49-F238E27FC236}">
                  <a16:creationId xmlns:a16="http://schemas.microsoft.com/office/drawing/2014/main" id="{BA49FF41-2B9E-472B-882C-CFBE36A7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1D20F94F-E0E7-4412-AB05-6ED55A75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7" name="그림 66" descr="테이블이(가) 표시된 사진&#10;&#10;자동 생성된 설명">
              <a:extLst>
                <a:ext uri="{FF2B5EF4-FFF2-40B4-BE49-F238E27FC236}">
                  <a16:creationId xmlns:a16="http://schemas.microsoft.com/office/drawing/2014/main" id="{EE8EE5CD-E7F4-4E08-A771-D464484A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C62E1E4C-5A91-4B12-A1B8-5C4AC465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109B24F-83BE-4CEB-9897-B8AB16C9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C3AE850-782C-47B4-8446-DA1100A03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657AC6-DF9F-4117-BA86-FC500429D0AB}"/>
              </a:ext>
            </a:extLst>
          </p:cNvPr>
          <p:cNvGrpSpPr/>
          <p:nvPr/>
        </p:nvGrpSpPr>
        <p:grpSpPr>
          <a:xfrm>
            <a:off x="922726" y="4561530"/>
            <a:ext cx="5173274" cy="869075"/>
            <a:chOff x="3894885" y="1889312"/>
            <a:chExt cx="6188487" cy="1039625"/>
          </a:xfrm>
        </p:grpSpPr>
        <p:pic>
          <p:nvPicPr>
            <p:cNvPr id="72" name="그림 71" descr="조류이(가) 표시된 사진&#10;&#10;자동 생성된 설명">
              <a:extLst>
                <a:ext uri="{FF2B5EF4-FFF2-40B4-BE49-F238E27FC236}">
                  <a16:creationId xmlns:a16="http://schemas.microsoft.com/office/drawing/2014/main" id="{CB8F9F7E-6CF8-491A-A92F-6FFB4E2FA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32F29DF-665C-4B4F-8076-3395F09AB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74" name="그림 73" descr="테이블이(가) 표시된 사진&#10;&#10;자동 생성된 설명">
              <a:extLst>
                <a:ext uri="{FF2B5EF4-FFF2-40B4-BE49-F238E27FC236}">
                  <a16:creationId xmlns:a16="http://schemas.microsoft.com/office/drawing/2014/main" id="{630C78EB-23D7-464A-BF0D-968786E02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6AA62F8-C9E3-4BF0-B6CD-0993487A7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190B9A6-5A28-4148-B972-1AD02FEF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C1A6CB5C-E3E5-43C4-9FF1-8B0A0570D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C689F73-3689-4DA5-9E04-ED7EF9AFAC2B}"/>
              </a:ext>
            </a:extLst>
          </p:cNvPr>
          <p:cNvSpPr txBox="1"/>
          <p:nvPr/>
        </p:nvSpPr>
        <p:spPr>
          <a:xfrm>
            <a:off x="1344667" y="2050395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주제 소개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9034E7-AAAC-4736-A695-1AC7339ABB5B}"/>
              </a:ext>
            </a:extLst>
          </p:cNvPr>
          <p:cNvSpPr txBox="1"/>
          <p:nvPr/>
        </p:nvSpPr>
        <p:spPr>
          <a:xfrm>
            <a:off x="1344667" y="289151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팀원 소개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582F0A-7877-44F1-AF9B-BF6FD9E822DE}"/>
              </a:ext>
            </a:extLst>
          </p:cNvPr>
          <p:cNvSpPr txBox="1"/>
          <p:nvPr/>
        </p:nvSpPr>
        <p:spPr>
          <a:xfrm>
            <a:off x="1344667" y="3800431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시스템 소개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45B2B1-194C-46DE-8E8A-7497C3CB776C}"/>
              </a:ext>
            </a:extLst>
          </p:cNvPr>
          <p:cNvSpPr txBox="1"/>
          <p:nvPr/>
        </p:nvSpPr>
        <p:spPr>
          <a:xfrm>
            <a:off x="1344667" y="4642875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4.DB 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설계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3D114A9-EE5D-4088-89D7-CE923C6973FB}"/>
              </a:ext>
            </a:extLst>
          </p:cNvPr>
          <p:cNvGrpSpPr/>
          <p:nvPr/>
        </p:nvGrpSpPr>
        <p:grpSpPr>
          <a:xfrm>
            <a:off x="6185376" y="2050395"/>
            <a:ext cx="5173274" cy="869075"/>
            <a:chOff x="3894885" y="1889312"/>
            <a:chExt cx="6188487" cy="1039625"/>
          </a:xfrm>
        </p:grpSpPr>
        <p:pic>
          <p:nvPicPr>
            <p:cNvPr id="52" name="그림 51" descr="조류이(가) 표시된 사진&#10;&#10;자동 생성된 설명">
              <a:extLst>
                <a:ext uri="{FF2B5EF4-FFF2-40B4-BE49-F238E27FC236}">
                  <a16:creationId xmlns:a16="http://schemas.microsoft.com/office/drawing/2014/main" id="{453CD655-E15D-4AAE-882F-86F32D368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220BA4B-7260-41A1-82D2-FCDCC8487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54" name="그림 53" descr="테이블이(가) 표시된 사진&#10;&#10;자동 생성된 설명">
              <a:extLst>
                <a:ext uri="{FF2B5EF4-FFF2-40B4-BE49-F238E27FC236}">
                  <a16:creationId xmlns:a16="http://schemas.microsoft.com/office/drawing/2014/main" id="{1BA4D08A-4C49-4DB9-A42C-DEE0AFA9F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8EC7B9C-6547-43F1-A99C-C9B3AE10C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8337A5C0-0C9B-4347-A631-7E79B71D1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974D7F2-748D-4E52-B124-83F41148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9569133-F18E-47F8-9EAB-20B13089B6C9}"/>
              </a:ext>
            </a:extLst>
          </p:cNvPr>
          <p:cNvGrpSpPr/>
          <p:nvPr/>
        </p:nvGrpSpPr>
        <p:grpSpPr>
          <a:xfrm>
            <a:off x="6185376" y="2866824"/>
            <a:ext cx="5173274" cy="869075"/>
            <a:chOff x="3894885" y="1889312"/>
            <a:chExt cx="6188487" cy="1039625"/>
          </a:xfrm>
        </p:grpSpPr>
        <p:pic>
          <p:nvPicPr>
            <p:cNvPr id="85" name="그림 84" descr="조류이(가) 표시된 사진&#10;&#10;자동 생성된 설명">
              <a:extLst>
                <a:ext uri="{FF2B5EF4-FFF2-40B4-BE49-F238E27FC236}">
                  <a16:creationId xmlns:a16="http://schemas.microsoft.com/office/drawing/2014/main" id="{48A0758B-4EAE-4C28-857E-6407F61C1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F03031F7-00B6-4CD7-8487-8888B1933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87" name="그림 86" descr="테이블이(가) 표시된 사진&#10;&#10;자동 생성된 설명">
              <a:extLst>
                <a:ext uri="{FF2B5EF4-FFF2-40B4-BE49-F238E27FC236}">
                  <a16:creationId xmlns:a16="http://schemas.microsoft.com/office/drawing/2014/main" id="{60074CB8-CBF7-4752-9CA6-F699D2C64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21975470-0068-446F-9562-C5C3ACE23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4FAF0880-C749-46E7-96BE-6E583013C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1B79BEF3-1FD6-427C-BBAE-666A6BEA5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0188506-B438-4050-8918-1B1D5E15ADF3}"/>
              </a:ext>
            </a:extLst>
          </p:cNvPr>
          <p:cNvGrpSpPr/>
          <p:nvPr/>
        </p:nvGrpSpPr>
        <p:grpSpPr>
          <a:xfrm>
            <a:off x="6185376" y="3756731"/>
            <a:ext cx="5173274" cy="869075"/>
            <a:chOff x="3894885" y="1889312"/>
            <a:chExt cx="6188487" cy="1039625"/>
          </a:xfrm>
        </p:grpSpPr>
        <p:pic>
          <p:nvPicPr>
            <p:cNvPr id="92" name="그림 91" descr="조류이(가) 표시된 사진&#10;&#10;자동 생성된 설명">
              <a:extLst>
                <a:ext uri="{FF2B5EF4-FFF2-40B4-BE49-F238E27FC236}">
                  <a16:creationId xmlns:a16="http://schemas.microsoft.com/office/drawing/2014/main" id="{04C7464F-C85F-4B25-8B8B-94025FF6A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8ADBA63A-CB8F-4BD3-BB3C-8A592F34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94" name="그림 93" descr="테이블이(가) 표시된 사진&#10;&#10;자동 생성된 설명">
              <a:extLst>
                <a:ext uri="{FF2B5EF4-FFF2-40B4-BE49-F238E27FC236}">
                  <a16:creationId xmlns:a16="http://schemas.microsoft.com/office/drawing/2014/main" id="{07A40FB7-4AD7-4DD3-9896-113889F89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497B472-586E-455E-9E3C-CDB72A88C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76EBCC08-4D0C-4031-BF59-B3DBA5C24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F8222CF7-514C-4235-9926-ACAFB9F5A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97E9AAF-9787-4E0D-92A2-A96A8F470825}"/>
              </a:ext>
            </a:extLst>
          </p:cNvPr>
          <p:cNvGrpSpPr/>
          <p:nvPr/>
        </p:nvGrpSpPr>
        <p:grpSpPr>
          <a:xfrm>
            <a:off x="6185376" y="4589488"/>
            <a:ext cx="5173274" cy="869075"/>
            <a:chOff x="3894885" y="1889312"/>
            <a:chExt cx="6188487" cy="1039625"/>
          </a:xfrm>
        </p:grpSpPr>
        <p:pic>
          <p:nvPicPr>
            <p:cNvPr id="99" name="그림 98" descr="조류이(가) 표시된 사진&#10;&#10;자동 생성된 설명">
              <a:extLst>
                <a:ext uri="{FF2B5EF4-FFF2-40B4-BE49-F238E27FC236}">
                  <a16:creationId xmlns:a16="http://schemas.microsoft.com/office/drawing/2014/main" id="{C07A9581-A931-4508-9440-1F7D3A29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7E22859A-7395-4C95-A115-F626B8E4E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101" name="그림 100" descr="테이블이(가) 표시된 사진&#10;&#10;자동 생성된 설명">
              <a:extLst>
                <a:ext uri="{FF2B5EF4-FFF2-40B4-BE49-F238E27FC236}">
                  <a16:creationId xmlns:a16="http://schemas.microsoft.com/office/drawing/2014/main" id="{5385F49E-CBEA-4B12-AFF7-D2DD06B85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7756E07A-DF06-4553-A6CD-E8EEC536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5C6E5299-5144-4162-8774-DEFC5BA3B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4EE81AF3-B16B-4B67-9B98-ADFA30224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C276424E-BC6D-41FA-8C77-AA547EDFA407}"/>
              </a:ext>
            </a:extLst>
          </p:cNvPr>
          <p:cNvSpPr txBox="1"/>
          <p:nvPr/>
        </p:nvSpPr>
        <p:spPr>
          <a:xfrm>
            <a:off x="6607317" y="207835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5.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소개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333405-36C9-4362-87ED-196C709BE700}"/>
              </a:ext>
            </a:extLst>
          </p:cNvPr>
          <p:cNvSpPr txBox="1"/>
          <p:nvPr/>
        </p:nvSpPr>
        <p:spPr>
          <a:xfrm>
            <a:off x="6607317" y="291947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6.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시연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875067-081C-44D1-B676-62D719A8E87B}"/>
              </a:ext>
            </a:extLst>
          </p:cNvPr>
          <p:cNvSpPr txBox="1"/>
          <p:nvPr/>
        </p:nvSpPr>
        <p:spPr>
          <a:xfrm>
            <a:off x="6607317" y="3828389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7.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한계점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72F0EF0-4A8B-4941-8863-4DD0503774AC}"/>
              </a:ext>
            </a:extLst>
          </p:cNvPr>
          <p:cNvSpPr txBox="1"/>
          <p:nvPr/>
        </p:nvSpPr>
        <p:spPr>
          <a:xfrm>
            <a:off x="6607317" y="4670833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8.Q&amp;A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09" name="그림 108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4FF55D5A-5668-40D4-AF68-0A4D24A55E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5" y="952500"/>
            <a:ext cx="805338" cy="8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45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Legend Board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FC3579-C958-4462-9F70-EB1A21CFE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3680" y="1727694"/>
            <a:ext cx="8640000" cy="40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6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Notice Board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CB80E9-5A09-4F0B-943B-F05A4A275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3680" y="1660457"/>
            <a:ext cx="8640000" cy="4223999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5636AE6-9F12-AD28-5BD6-EB7C3395C382}"/>
              </a:ext>
            </a:extLst>
          </p:cNvPr>
          <p:cNvCxnSpPr>
            <a:cxnSpLocks/>
          </p:cNvCxnSpPr>
          <p:nvPr/>
        </p:nvCxnSpPr>
        <p:spPr>
          <a:xfrm flipV="1">
            <a:off x="6400799" y="3826134"/>
            <a:ext cx="3972525" cy="89354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37ACF6-B23D-FFD1-FF4C-7418DB32EA63}"/>
              </a:ext>
            </a:extLst>
          </p:cNvPr>
          <p:cNvSpPr txBox="1"/>
          <p:nvPr/>
        </p:nvSpPr>
        <p:spPr>
          <a:xfrm>
            <a:off x="10393766" y="35877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글쓰기</a:t>
            </a:r>
            <a: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X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692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ETC Board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26606D-2696-432C-9E3C-1EAE2FFA9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2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29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398550" y="748973"/>
            <a:ext cx="5572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게시글 작성 페이지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F2347B-232F-45D5-A97C-590EAC45A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20" y="1597649"/>
            <a:ext cx="8472587" cy="422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2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말머리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DB81D0-9B5C-44E6-9D07-858951716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56" y="2817660"/>
            <a:ext cx="2255715" cy="922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635DD8-8F63-44C5-9B59-F7BAFEF91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1419" y="2817660"/>
            <a:ext cx="1968069" cy="807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92B05A-C984-4AD7-A83F-73018439C4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19" y="2817660"/>
            <a:ext cx="2278577" cy="7544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3D0460-D957-40DA-8C65-C1E725BFE86B}"/>
              </a:ext>
            </a:extLst>
          </p:cNvPr>
          <p:cNvSpPr/>
          <p:nvPr/>
        </p:nvSpPr>
        <p:spPr>
          <a:xfrm>
            <a:off x="2615013" y="2860352"/>
            <a:ext cx="1060446" cy="76509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DB4521-3FC6-44D7-AE07-F5EBCDB2013B}"/>
              </a:ext>
            </a:extLst>
          </p:cNvPr>
          <p:cNvSpPr/>
          <p:nvPr/>
        </p:nvSpPr>
        <p:spPr>
          <a:xfrm>
            <a:off x="5779169" y="2839006"/>
            <a:ext cx="1060446" cy="5899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CEF7F2-B960-4047-821B-81E7537072E2}"/>
              </a:ext>
            </a:extLst>
          </p:cNvPr>
          <p:cNvSpPr/>
          <p:nvPr/>
        </p:nvSpPr>
        <p:spPr>
          <a:xfrm>
            <a:off x="8905453" y="2860352"/>
            <a:ext cx="1060446" cy="7117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13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07459" y="672774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482008" y="714941"/>
            <a:ext cx="4883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상세 게시판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C8945F-D050-4D42-99A0-EACC76D43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02002"/>
            <a:ext cx="8640000" cy="4340825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E8F257BE-1E0C-481E-ADFD-355B3B3DC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5" y="753853"/>
            <a:ext cx="700668" cy="700668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945B59E-B696-2841-C416-851868A7E860}"/>
              </a:ext>
            </a:extLst>
          </p:cNvPr>
          <p:cNvCxnSpPr>
            <a:cxnSpLocks/>
          </p:cNvCxnSpPr>
          <p:nvPr/>
        </p:nvCxnSpPr>
        <p:spPr>
          <a:xfrm flipV="1">
            <a:off x="6095999" y="5023828"/>
            <a:ext cx="4304831" cy="77162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92885B-5CD7-8553-31AB-0DB86F05F261}"/>
              </a:ext>
            </a:extLst>
          </p:cNvPr>
          <p:cNvSpPr txBox="1"/>
          <p:nvPr/>
        </p:nvSpPr>
        <p:spPr>
          <a:xfrm>
            <a:off x="10406067" y="44219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본인만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댓글</a:t>
            </a:r>
            <a:b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수정</a:t>
            </a:r>
            <a: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</a:t>
            </a:r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삭제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가능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EE6D6D4-5DD2-D9C4-B933-8A5B63B67498}"/>
              </a:ext>
            </a:extLst>
          </p:cNvPr>
          <p:cNvCxnSpPr>
            <a:cxnSpLocks/>
          </p:cNvCxnSpPr>
          <p:nvPr/>
        </p:nvCxnSpPr>
        <p:spPr>
          <a:xfrm flipV="1">
            <a:off x="6741363" y="1288958"/>
            <a:ext cx="3631961" cy="158093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E48750-6FF2-824C-6BAE-85368B19EF2B}"/>
              </a:ext>
            </a:extLst>
          </p:cNvPr>
          <p:cNvSpPr txBox="1"/>
          <p:nvPr/>
        </p:nvSpPr>
        <p:spPr>
          <a:xfrm>
            <a:off x="10383898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본인만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게시글</a:t>
            </a:r>
            <a:b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수정</a:t>
            </a:r>
            <a: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</a:t>
            </a:r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삭제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가능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CEA39C3-3CD0-2EAD-43D7-0ADC22521820}"/>
              </a:ext>
            </a:extLst>
          </p:cNvPr>
          <p:cNvCxnSpPr>
            <a:cxnSpLocks/>
          </p:cNvCxnSpPr>
          <p:nvPr/>
        </p:nvCxnSpPr>
        <p:spPr>
          <a:xfrm rot="10800000">
            <a:off x="1474037" y="4267362"/>
            <a:ext cx="3723819" cy="12053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358FC-341E-4C9A-8F3E-82F646E3AEEA}"/>
              </a:ext>
            </a:extLst>
          </p:cNvPr>
          <p:cNvSpPr txBox="1"/>
          <p:nvPr/>
        </p:nvSpPr>
        <p:spPr>
          <a:xfrm>
            <a:off x="566735" y="40141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실시간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댓글수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E393B93-D79D-A883-CA58-575FFB34C569}"/>
              </a:ext>
            </a:extLst>
          </p:cNvPr>
          <p:cNvCxnSpPr>
            <a:cxnSpLocks/>
          </p:cNvCxnSpPr>
          <p:nvPr/>
        </p:nvCxnSpPr>
        <p:spPr>
          <a:xfrm flipV="1">
            <a:off x="6248399" y="3638315"/>
            <a:ext cx="4277325" cy="105646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A4E367-157A-6228-C2AB-D252A83F86EE}"/>
              </a:ext>
            </a:extLst>
          </p:cNvPr>
          <p:cNvSpPr txBox="1"/>
          <p:nvPr/>
        </p:nvSpPr>
        <p:spPr>
          <a:xfrm>
            <a:off x="10372365" y="92759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추 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회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천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248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07459" y="672774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2632459" y="719466"/>
            <a:ext cx="7536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상세 게시판 화면 </a:t>
            </a:r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(IMG)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C8945F-D050-4D42-99A0-EACC76D43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7434" y="1620441"/>
            <a:ext cx="8640000" cy="4333890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E8F257BE-1E0C-481E-ADFD-355B3B3DC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5" y="753853"/>
            <a:ext cx="700668" cy="70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7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371921" y="703482"/>
            <a:ext cx="5464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게시글 수정 페이지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5CAA3C-F549-43A6-9703-FA7074B8D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222974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CA22DD0A-7B63-4042-90E3-EF6FBEDF0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2" y="808132"/>
            <a:ext cx="700668" cy="700668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62DA50C-700E-052C-7F83-C3E9A3BC970D}"/>
              </a:ext>
            </a:extLst>
          </p:cNvPr>
          <p:cNvCxnSpPr>
            <a:cxnSpLocks/>
          </p:cNvCxnSpPr>
          <p:nvPr/>
        </p:nvCxnSpPr>
        <p:spPr>
          <a:xfrm flipV="1">
            <a:off x="5903948" y="2162997"/>
            <a:ext cx="4339732" cy="8122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B5B168-6A28-75D6-1136-4C321A3E8EC2}"/>
              </a:ext>
            </a:extLst>
          </p:cNvPr>
          <p:cNvSpPr txBox="1"/>
          <p:nvPr/>
        </p:nvSpPr>
        <p:spPr>
          <a:xfrm flipH="1">
            <a:off x="10219994" y="1784398"/>
            <a:ext cx="36498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게시판</a:t>
            </a:r>
            <a: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</a:t>
            </a: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머리말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수정 가능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329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매칭 시스템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00000">
            <a:off x="10733252" y="67134"/>
            <a:ext cx="252217" cy="441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CB3535-648A-4998-84DE-0093C2263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2098286"/>
            <a:ext cx="2160000" cy="31843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8B5D9A-9B7E-43CB-913F-303FF8113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5" y="2081471"/>
            <a:ext cx="2160000" cy="32179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EB4EE6-C9F5-4A90-BBB8-8E7EF5103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88" y="2081471"/>
            <a:ext cx="2160000" cy="32096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4DC47E-9E3A-4989-97D1-B6040CB8D7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26" y="2064657"/>
            <a:ext cx="2160000" cy="32016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1EFB3A-7A4B-4AA1-B7B8-B750479F2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71" y="3344746"/>
            <a:ext cx="722386" cy="45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C9EFA0-C3EC-4EC3-9991-171ACEAD29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15" y="3384664"/>
            <a:ext cx="722386" cy="4525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EF69EB6-E712-48A2-B199-201949008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588" y="3429000"/>
            <a:ext cx="722386" cy="452545"/>
          </a:xfrm>
          <a:prstGeom prst="rect">
            <a:avLst/>
          </a:prstGeom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DD1D589A-7C82-496F-8A71-2E2CE701EB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8" y="804172"/>
            <a:ext cx="883024" cy="8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4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A11D2E4-CF50-49E3-B0CB-402C5B88D4F1}"/>
              </a:ext>
            </a:extLst>
          </p:cNvPr>
          <p:cNvSpPr txBox="1"/>
          <p:nvPr/>
        </p:nvSpPr>
        <p:spPr>
          <a:xfrm>
            <a:off x="5159995" y="2650030"/>
            <a:ext cx="1872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시연</a:t>
            </a:r>
            <a:endParaRPr lang="ko-KR" altLang="en-US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8387C-EA1D-4A7C-9EC1-7F4A9FCD27FB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36F882E6-AF3F-4360-9934-09DF0E181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98" y="2709821"/>
            <a:ext cx="711413" cy="7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2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A11D2E4-CF50-49E3-B0CB-402C5B88D4F1}"/>
              </a:ext>
            </a:extLst>
          </p:cNvPr>
          <p:cNvSpPr txBox="1"/>
          <p:nvPr/>
        </p:nvSpPr>
        <p:spPr>
          <a:xfrm>
            <a:off x="4328765" y="2598003"/>
            <a:ext cx="2795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주제소개</a:t>
            </a:r>
            <a:endParaRPr lang="ko-KR" altLang="en-US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8387C-EA1D-4A7C-9EC1-7F4A9FCD27FB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01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2" name="그림 21" descr="개체, 그리기, 시계이(가) 표시된 사진&#10;&#10;자동 생성된 설명">
            <a:extLst>
              <a:ext uri="{FF2B5EF4-FFF2-40B4-BE49-F238E27FC236}">
                <a16:creationId xmlns:a16="http://schemas.microsoft.com/office/drawing/2014/main" id="{21FC8515-FFE6-4CF1-B2C3-53BE2E2AD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27" y="2598003"/>
            <a:ext cx="883024" cy="8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12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38197" y="-101923"/>
            <a:ext cx="3733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07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19285" flipH="1">
            <a:off x="10031722" y="136916"/>
            <a:ext cx="252217" cy="44184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D2BD9A9-5433-4E7D-8688-00E75B4485C9}"/>
              </a:ext>
            </a:extLst>
          </p:cNvPr>
          <p:cNvGrpSpPr/>
          <p:nvPr/>
        </p:nvGrpSpPr>
        <p:grpSpPr>
          <a:xfrm>
            <a:off x="1846052" y="1224374"/>
            <a:ext cx="8499895" cy="1290228"/>
            <a:chOff x="1463254" y="1748247"/>
            <a:chExt cx="8499895" cy="1374596"/>
          </a:xfrm>
          <a:solidFill>
            <a:srgbClr val="FFCF37"/>
          </a:solidFill>
        </p:grpSpPr>
        <p:pic>
          <p:nvPicPr>
            <p:cNvPr id="3" name="그림 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83C0922-F355-438E-B039-B21BB7844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20"/>
            <a:stretch/>
          </p:blipFill>
          <p:spPr>
            <a:xfrm>
              <a:off x="1463254" y="1748248"/>
              <a:ext cx="5451895" cy="1374595"/>
            </a:xfrm>
            <a:prstGeom prst="rect">
              <a:avLst/>
            </a:prstGeom>
            <a:grpFill/>
          </p:spPr>
        </p:pic>
        <p:pic>
          <p:nvPicPr>
            <p:cNvPr id="12" name="그림 11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CE0BCF-A4AE-4BCD-8CA3-E578D0738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2" r="1"/>
            <a:stretch/>
          </p:blipFill>
          <p:spPr>
            <a:xfrm>
              <a:off x="6591300" y="1748247"/>
              <a:ext cx="3371849" cy="1374595"/>
            </a:xfrm>
            <a:prstGeom prst="rect">
              <a:avLst/>
            </a:prstGeom>
            <a:grpFill/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68FED1D-DCF4-4013-8D2F-8205DA147391}"/>
              </a:ext>
            </a:extLst>
          </p:cNvPr>
          <p:cNvGrpSpPr/>
          <p:nvPr/>
        </p:nvGrpSpPr>
        <p:grpSpPr>
          <a:xfrm>
            <a:off x="1846052" y="2757899"/>
            <a:ext cx="8499895" cy="1290228"/>
            <a:chOff x="1463254" y="1748247"/>
            <a:chExt cx="8499895" cy="1374596"/>
          </a:xfrm>
          <a:solidFill>
            <a:srgbClr val="FFCF37"/>
          </a:solidFill>
        </p:grpSpPr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767B5C1B-6FAE-48FC-8698-4BEFD99CB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20"/>
            <a:stretch/>
          </p:blipFill>
          <p:spPr>
            <a:xfrm>
              <a:off x="1463254" y="1748248"/>
              <a:ext cx="5451895" cy="1374595"/>
            </a:xfrm>
            <a:prstGeom prst="rect">
              <a:avLst/>
            </a:prstGeom>
            <a:grpFill/>
          </p:spPr>
        </p:pic>
        <p:pic>
          <p:nvPicPr>
            <p:cNvPr id="29" name="그림 28" descr="그리기이(가) 표시된 사진&#10;&#10;자동 생성된 설명">
              <a:extLst>
                <a:ext uri="{FF2B5EF4-FFF2-40B4-BE49-F238E27FC236}">
                  <a16:creationId xmlns:a16="http://schemas.microsoft.com/office/drawing/2014/main" id="{10F97E37-6495-423D-A69F-905361050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2" r="1"/>
            <a:stretch/>
          </p:blipFill>
          <p:spPr>
            <a:xfrm>
              <a:off x="6591300" y="1748247"/>
              <a:ext cx="3371849" cy="1374595"/>
            </a:xfrm>
            <a:prstGeom prst="rect">
              <a:avLst/>
            </a:prstGeom>
            <a:grpFill/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F2BD2C-6C9F-4DB6-9702-D8DF2AE9D4D1}"/>
              </a:ext>
            </a:extLst>
          </p:cNvPr>
          <p:cNvGrpSpPr/>
          <p:nvPr/>
        </p:nvGrpSpPr>
        <p:grpSpPr>
          <a:xfrm>
            <a:off x="1846052" y="4255086"/>
            <a:ext cx="8499895" cy="1290228"/>
            <a:chOff x="1463254" y="1748247"/>
            <a:chExt cx="8499895" cy="1374596"/>
          </a:xfrm>
          <a:solidFill>
            <a:srgbClr val="FFCF37"/>
          </a:solidFill>
        </p:grpSpPr>
        <p:pic>
          <p:nvPicPr>
            <p:cNvPr id="31" name="그림 30" descr="그리기이(가) 표시된 사진&#10;&#10;자동 생성된 설명">
              <a:extLst>
                <a:ext uri="{FF2B5EF4-FFF2-40B4-BE49-F238E27FC236}">
                  <a16:creationId xmlns:a16="http://schemas.microsoft.com/office/drawing/2014/main" id="{AC455B18-5974-4894-81D3-5CAD5C046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20"/>
            <a:stretch/>
          </p:blipFill>
          <p:spPr>
            <a:xfrm>
              <a:off x="1463254" y="1748248"/>
              <a:ext cx="5451895" cy="1374595"/>
            </a:xfrm>
            <a:prstGeom prst="rect">
              <a:avLst/>
            </a:prstGeom>
            <a:grpFill/>
          </p:spPr>
        </p:pic>
        <p:pic>
          <p:nvPicPr>
            <p:cNvPr id="33" name="그림 32" descr="그리기이(가) 표시된 사진&#10;&#10;자동 생성된 설명">
              <a:extLst>
                <a:ext uri="{FF2B5EF4-FFF2-40B4-BE49-F238E27FC236}">
                  <a16:creationId xmlns:a16="http://schemas.microsoft.com/office/drawing/2014/main" id="{409340BC-2151-409E-9FA6-F06E83D92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2" r="1"/>
            <a:stretch/>
          </p:blipFill>
          <p:spPr>
            <a:xfrm>
              <a:off x="6591300" y="1748247"/>
              <a:ext cx="3371849" cy="1374595"/>
            </a:xfrm>
            <a:prstGeom prst="rect">
              <a:avLst/>
            </a:prstGeom>
            <a:grpFill/>
          </p:spPr>
        </p:pic>
      </p:grpSp>
      <p:pic>
        <p:nvPicPr>
          <p:cNvPr id="8" name="그림 7" descr="장난감이(가) 표시된 사진&#10;&#10;자동 생성된 설명">
            <a:extLst>
              <a:ext uri="{FF2B5EF4-FFF2-40B4-BE49-F238E27FC236}">
                <a16:creationId xmlns:a16="http://schemas.microsoft.com/office/drawing/2014/main" id="{8E7A75D7-077F-4041-BFC5-1BD52ED2C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1440862"/>
            <a:ext cx="857250" cy="857250"/>
          </a:xfrm>
          <a:prstGeom prst="rect">
            <a:avLst/>
          </a:prstGeom>
        </p:spPr>
      </p:pic>
      <p:pic>
        <p:nvPicPr>
          <p:cNvPr id="13" name="그림 12" descr="모니터, 표지판, 그리기이(가) 표시된 사진&#10;&#10;자동 생성된 설명">
            <a:extLst>
              <a:ext uri="{FF2B5EF4-FFF2-40B4-BE49-F238E27FC236}">
                <a16:creationId xmlns:a16="http://schemas.microsoft.com/office/drawing/2014/main" id="{AE7517CD-9664-4A56-A9DC-DBBE7752F4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09" y="3057525"/>
            <a:ext cx="928687" cy="7150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3AA693-9F3E-4F38-82F5-9A0500BF16EA}"/>
              </a:ext>
            </a:extLst>
          </p:cNvPr>
          <p:cNvSpPr txBox="1"/>
          <p:nvPr/>
        </p:nvSpPr>
        <p:spPr>
          <a:xfrm>
            <a:off x="3233645" y="1544274"/>
            <a:ext cx="215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한계점</a:t>
            </a:r>
            <a:endParaRPr lang="ko-KR" altLang="en-US" sz="2400" spc="30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75A9F8-0FF3-47D2-85E0-CB5F567249B9}"/>
              </a:ext>
            </a:extLst>
          </p:cNvPr>
          <p:cNvSpPr/>
          <p:nvPr/>
        </p:nvSpPr>
        <p:spPr>
          <a:xfrm>
            <a:off x="4783253" y="1635821"/>
            <a:ext cx="5572127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포인트 사용처의 부재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5E89DF-B19F-44F8-9B80-44E9B6AF1069}"/>
              </a:ext>
            </a:extLst>
          </p:cNvPr>
          <p:cNvSpPr txBox="1"/>
          <p:nvPr/>
        </p:nvSpPr>
        <p:spPr>
          <a:xfrm>
            <a:off x="3233645" y="3074457"/>
            <a:ext cx="215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한계점</a:t>
            </a:r>
            <a:endParaRPr lang="ko-KR" altLang="en-US" sz="2400" spc="30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488739-0D4C-4209-88BD-00EC3E129EAB}"/>
              </a:ext>
            </a:extLst>
          </p:cNvPr>
          <p:cNvSpPr/>
          <p:nvPr/>
        </p:nvSpPr>
        <p:spPr>
          <a:xfrm>
            <a:off x="4770856" y="3210745"/>
            <a:ext cx="5572127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즐겜 유저들을 위한 매칭 시스템 부재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93C893-B824-4147-984C-5FF4FC32CB3E}"/>
              </a:ext>
            </a:extLst>
          </p:cNvPr>
          <p:cNvSpPr/>
          <p:nvPr/>
        </p:nvSpPr>
        <p:spPr>
          <a:xfrm>
            <a:off x="1885051" y="4291423"/>
            <a:ext cx="8421897" cy="11919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4C5E90-3A82-480E-A0A2-1250C2862CB6}"/>
              </a:ext>
            </a:extLst>
          </p:cNvPr>
          <p:cNvSpPr txBox="1"/>
          <p:nvPr/>
        </p:nvSpPr>
        <p:spPr>
          <a:xfrm>
            <a:off x="3017749" y="4625781"/>
            <a:ext cx="181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개선방안</a:t>
            </a:r>
            <a:endParaRPr lang="ko-KR" altLang="en-US" sz="2400" spc="30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0DB093A-099A-41D6-AAB8-2012B3658DF3}"/>
              </a:ext>
            </a:extLst>
          </p:cNvPr>
          <p:cNvSpPr/>
          <p:nvPr/>
        </p:nvSpPr>
        <p:spPr>
          <a:xfrm>
            <a:off x="4836879" y="4406141"/>
            <a:ext cx="5572127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포인트 활용방안 확대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매칭 시스템 확대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5" name="그림 34" descr="그리기이(가) 표시된 사진&#10;&#10;자동 생성된 설명">
            <a:extLst>
              <a:ext uri="{FF2B5EF4-FFF2-40B4-BE49-F238E27FC236}">
                <a16:creationId xmlns:a16="http://schemas.microsoft.com/office/drawing/2014/main" id="{0B2B07DB-D26A-4D62-B141-8DFACDB6BD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42" y="4495179"/>
            <a:ext cx="810039" cy="81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62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28673" y="898202"/>
            <a:ext cx="5572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08</a:t>
            </a:r>
            <a:endParaRPr lang="ko-KR" altLang="en-US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6274692" y="3411114"/>
            <a:ext cx="252217" cy="44184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7029450" y="1573423"/>
            <a:ext cx="3870775" cy="3798593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912817-08D9-47EA-AC88-2C0AAEBA27A1}"/>
              </a:ext>
            </a:extLst>
          </p:cNvPr>
          <p:cNvCxnSpPr>
            <a:cxnSpLocks/>
          </p:cNvCxnSpPr>
          <p:nvPr/>
        </p:nvCxnSpPr>
        <p:spPr>
          <a:xfrm>
            <a:off x="3629025" y="2221463"/>
            <a:ext cx="4200525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EBF712DA-A873-4FCA-9B9C-6896CB8E2E18}"/>
              </a:ext>
            </a:extLst>
          </p:cNvPr>
          <p:cNvSpPr/>
          <p:nvPr/>
        </p:nvSpPr>
        <p:spPr>
          <a:xfrm rot="5400000">
            <a:off x="3300521" y="2088160"/>
            <a:ext cx="223388" cy="231838"/>
          </a:xfrm>
          <a:prstGeom prst="triangl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20D840-AE8C-4AA6-BABC-CB93BBCAC07F}"/>
              </a:ext>
            </a:extLst>
          </p:cNvPr>
          <p:cNvSpPr/>
          <p:nvPr/>
        </p:nvSpPr>
        <p:spPr>
          <a:xfrm>
            <a:off x="3599441" y="2389181"/>
            <a:ext cx="5572127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1FD5D0-DAAF-4841-A172-20F5C86AC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" b="932"/>
          <a:stretch/>
        </p:blipFill>
        <p:spPr>
          <a:xfrm>
            <a:off x="7129706" y="1671810"/>
            <a:ext cx="3670261" cy="3601818"/>
          </a:xfrm>
          <a:prstGeom prst="ellipse">
            <a:avLst/>
          </a:prstGeom>
          <a:ln w="76200">
            <a:noFill/>
          </a:ln>
        </p:spPr>
      </p:pic>
      <p:pic>
        <p:nvPicPr>
          <p:cNvPr id="39" name="그림 38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DD186C26-B00E-4E44-A5AA-5D5B96E6F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1571" y="3472719"/>
            <a:ext cx="965977" cy="2211947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BB385299-7EF7-4047-961C-97BB0E98A6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7279" y="2526167"/>
            <a:ext cx="1704035" cy="143943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4103FB3-69BD-47AA-8D31-47C30ACA19F9}"/>
              </a:ext>
            </a:extLst>
          </p:cNvPr>
          <p:cNvSpPr txBox="1"/>
          <p:nvPr/>
        </p:nvSpPr>
        <p:spPr>
          <a:xfrm>
            <a:off x="2735409" y="2723568"/>
            <a:ext cx="301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Q&amp;A</a:t>
            </a:r>
            <a:endParaRPr lang="ko-KR" altLang="en-US" sz="36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237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C26BBE-1D12-4CBE-8C8B-47654C7FD22C}"/>
              </a:ext>
            </a:extLst>
          </p:cNvPr>
          <p:cNvSpPr/>
          <p:nvPr/>
        </p:nvSpPr>
        <p:spPr>
          <a:xfrm>
            <a:off x="1276576" y="1002890"/>
            <a:ext cx="9638847" cy="502428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1CCDAC-528C-491F-BBE9-CFF39FADA596}"/>
              </a:ext>
            </a:extLst>
          </p:cNvPr>
          <p:cNvSpPr/>
          <p:nvPr/>
        </p:nvSpPr>
        <p:spPr>
          <a:xfrm>
            <a:off x="3839815" y="4435775"/>
            <a:ext cx="4512368" cy="49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74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1127475" y="1867939"/>
            <a:ext cx="94179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3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Thank you!</a:t>
            </a:r>
            <a:endParaRPr lang="ko-KR" altLang="en-US" sz="6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CE9D1-F4BF-4CBE-B132-BA5D69BF63D2}"/>
              </a:ext>
            </a:extLst>
          </p:cNvPr>
          <p:cNvSpPr txBox="1"/>
          <p:nvPr/>
        </p:nvSpPr>
        <p:spPr>
          <a:xfrm>
            <a:off x="6165614" y="1511948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65CC442-3D30-46A0-ACEC-C918548A6801}"/>
              </a:ext>
            </a:extLst>
          </p:cNvPr>
          <p:cNvSpPr/>
          <p:nvPr/>
        </p:nvSpPr>
        <p:spPr>
          <a:xfrm rot="5400000">
            <a:off x="4195633" y="4528508"/>
            <a:ext cx="261657" cy="3048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52C82-C600-42B2-941A-BD1C8C9277A3}"/>
              </a:ext>
            </a:extLst>
          </p:cNvPr>
          <p:cNvSpPr txBox="1"/>
          <p:nvPr/>
        </p:nvSpPr>
        <p:spPr>
          <a:xfrm>
            <a:off x="4694332" y="4341267"/>
            <a:ext cx="351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 over!!</a:t>
            </a:r>
            <a:endParaRPr lang="ko-KR" altLang="en-US" sz="3200" spc="6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3165433" y="1686048"/>
            <a:ext cx="6000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발표들어주셔서</a:t>
            </a:r>
            <a:r>
              <a:rPr lang="ko-KR" altLang="en-US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감사합니다</a:t>
            </a:r>
            <a:r>
              <a:rPr lang="en-US" altLang="ko-KR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05248C5-AAFB-4063-BD7A-24089AE5DC0A}"/>
              </a:ext>
            </a:extLst>
          </p:cNvPr>
          <p:cNvGrpSpPr/>
          <p:nvPr/>
        </p:nvGrpSpPr>
        <p:grpSpPr>
          <a:xfrm>
            <a:off x="10279160" y="1264195"/>
            <a:ext cx="294695" cy="294695"/>
            <a:chOff x="10288125" y="1264195"/>
            <a:chExt cx="294695" cy="29469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D25040F-3CAC-423A-9CB8-78A0B1A26C1E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7A8EDE8-45F9-4161-8969-AF312D65188B}"/>
                </a:ext>
              </a:extLst>
            </p:cNvPr>
            <p:cNvCxnSpPr>
              <a:stCxn id="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7DD63EF-D09C-42AE-B652-8CC833E91C07}"/>
                </a:ext>
              </a:extLst>
            </p:cNvPr>
            <p:cNvCxnSpPr>
              <a:stCxn id="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476771-84F3-4BA5-B9D8-791ECA5C23F7}"/>
              </a:ext>
            </a:extLst>
          </p:cNvPr>
          <p:cNvGrpSpPr/>
          <p:nvPr/>
        </p:nvGrpSpPr>
        <p:grpSpPr>
          <a:xfrm>
            <a:off x="10279160" y="5396925"/>
            <a:ext cx="294695" cy="294695"/>
            <a:chOff x="10288125" y="1264195"/>
            <a:chExt cx="294695" cy="29469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B3E1D6-FEAF-4029-B79D-287F34499778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B853A6-4875-447F-B1DD-9363698807B7}"/>
                </a:ext>
              </a:extLst>
            </p:cNvPr>
            <p:cNvCxnSpPr>
              <a:stCxn id="2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DEA83FC-2D24-432A-A14A-173612CF3FB5}"/>
                </a:ext>
              </a:extLst>
            </p:cNvPr>
            <p:cNvCxnSpPr>
              <a:stCxn id="2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AEF2FA9-41E9-4227-8F2C-F85E411A7352}"/>
              </a:ext>
            </a:extLst>
          </p:cNvPr>
          <p:cNvGrpSpPr/>
          <p:nvPr/>
        </p:nvGrpSpPr>
        <p:grpSpPr>
          <a:xfrm>
            <a:off x="1601327" y="5396925"/>
            <a:ext cx="294695" cy="294695"/>
            <a:chOff x="10288125" y="1264195"/>
            <a:chExt cx="294695" cy="29469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61FD1E3-07EE-4CA4-BB6A-EBA5EF3DB2CF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22A4DB3-8810-4B4B-AE83-FAD5FF6D905A}"/>
                </a:ext>
              </a:extLst>
            </p:cNvPr>
            <p:cNvCxnSpPr>
              <a:stCxn id="29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C4E485E-A696-4532-8B1F-343F7A5496DC}"/>
                </a:ext>
              </a:extLst>
            </p:cNvPr>
            <p:cNvCxnSpPr>
              <a:stCxn id="29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AD1745-758F-4522-9C52-F276C69F6C55}"/>
              </a:ext>
            </a:extLst>
          </p:cNvPr>
          <p:cNvGrpSpPr/>
          <p:nvPr/>
        </p:nvGrpSpPr>
        <p:grpSpPr>
          <a:xfrm>
            <a:off x="1601327" y="1264195"/>
            <a:ext cx="294695" cy="294695"/>
            <a:chOff x="10288125" y="1264195"/>
            <a:chExt cx="294695" cy="29469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8A92A22-0187-4191-8DF7-8706E93F2694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D15B29-8426-48A0-9926-BB10F8E05932}"/>
                </a:ext>
              </a:extLst>
            </p:cNvPr>
            <p:cNvCxnSpPr>
              <a:stCxn id="33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34B7D58-491F-4DC6-AB4A-9CFB04829712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그림 35" descr="그리기이(가) 표시된 사진&#10;&#10;자동 생성된 설명">
            <a:extLst>
              <a:ext uri="{FF2B5EF4-FFF2-40B4-BE49-F238E27FC236}">
                <a16:creationId xmlns:a16="http://schemas.microsoft.com/office/drawing/2014/main" id="{54ADF3B4-143F-43D3-BCD6-472921BD7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965" y="1387799"/>
            <a:ext cx="883024" cy="8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0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3666992" y="744544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팀원소개</a:t>
            </a:r>
            <a:r>
              <a:rPr lang="ko-KR" altLang="en-US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C00902-5299-4803-8BAD-931DB9724653}"/>
              </a:ext>
            </a:extLst>
          </p:cNvPr>
          <p:cNvSpPr/>
          <p:nvPr/>
        </p:nvSpPr>
        <p:spPr>
          <a:xfrm>
            <a:off x="1441070" y="1636758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30672B-D938-4873-88C2-C3902B1C4321}"/>
              </a:ext>
            </a:extLst>
          </p:cNvPr>
          <p:cNvSpPr/>
          <p:nvPr/>
        </p:nvSpPr>
        <p:spPr>
          <a:xfrm>
            <a:off x="1686103" y="1995607"/>
            <a:ext cx="1042243" cy="1002430"/>
          </a:xfrm>
          <a:prstGeom prst="ellipse">
            <a:avLst/>
          </a:prstGeom>
          <a:solidFill>
            <a:srgbClr val="29BAED"/>
          </a:solidFill>
          <a:ln w="28575">
            <a:solidFill>
              <a:srgbClr val="1A2D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BEF95-98FD-45E3-B3AE-C7038000C160}"/>
              </a:ext>
            </a:extLst>
          </p:cNvPr>
          <p:cNvSpPr txBox="1"/>
          <p:nvPr/>
        </p:nvSpPr>
        <p:spPr>
          <a:xfrm>
            <a:off x="1744301" y="3070271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고강찬</a:t>
            </a:r>
            <a:endParaRPr lang="ko-KR" altLang="en-US" sz="2400" spc="3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16505F-8C3B-47D7-8C3B-8D52BE1B62E7}"/>
              </a:ext>
            </a:extLst>
          </p:cNvPr>
          <p:cNvGrpSpPr/>
          <p:nvPr/>
        </p:nvGrpSpPr>
        <p:grpSpPr>
          <a:xfrm>
            <a:off x="2928978" y="1773352"/>
            <a:ext cx="2192496" cy="1485488"/>
            <a:chOff x="2778661" y="1795243"/>
            <a:chExt cx="2192496" cy="14854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3DDDAB-53EA-4095-A192-46347B6866A8}"/>
                </a:ext>
              </a:extLst>
            </p:cNvPr>
            <p:cNvSpPr txBox="1"/>
            <p:nvPr/>
          </p:nvSpPr>
          <p:spPr>
            <a:xfrm>
              <a:off x="2778661" y="179524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BCCEA5-4338-4E79-A687-0E5EAEE233A3}"/>
                </a:ext>
              </a:extLst>
            </p:cNvPr>
            <p:cNvSpPr/>
            <p:nvPr/>
          </p:nvSpPr>
          <p:spPr>
            <a:xfrm>
              <a:off x="2994200" y="2021769"/>
              <a:ext cx="1976957" cy="12589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-DB </a:t>
              </a:r>
              <a:r>
                <a: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설계</a:t>
              </a:r>
              <a:endPara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마이 페이지</a:t>
              </a:r>
              <a:endPara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디자인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E3FC15D-7900-46E3-83CA-2DE5F95A052E}"/>
              </a:ext>
            </a:extLst>
          </p:cNvPr>
          <p:cNvGrpSpPr/>
          <p:nvPr/>
        </p:nvGrpSpPr>
        <p:grpSpPr>
          <a:xfrm>
            <a:off x="1441070" y="3897358"/>
            <a:ext cx="4024993" cy="2111534"/>
            <a:chOff x="1347108" y="1636758"/>
            <a:chExt cx="4024993" cy="211153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56E478-039D-44B2-BCCB-464F4956A9CC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B36809B-3DAA-481C-9716-DE1C1C628BEB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35B8F35-D527-4334-9E13-A734D505F6C9}"/>
                </a:ext>
              </a:extLst>
            </p:cNvPr>
            <p:cNvSpPr txBox="1"/>
            <p:nvPr/>
          </p:nvSpPr>
          <p:spPr>
            <a:xfrm>
              <a:off x="1650339" y="3070271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 err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기태환</a:t>
              </a:r>
              <a:endParaRPr lang="ko-KR" altLang="en-US" sz="2400" spc="3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pic>
          <p:nvPicPr>
            <p:cNvPr id="106" name="그림 105" descr="스크린샷, 그리기이(가) 표시된 사진&#10;&#10;자동 생성된 설명">
              <a:extLst>
                <a:ext uri="{FF2B5EF4-FFF2-40B4-BE49-F238E27FC236}">
                  <a16:creationId xmlns:a16="http://schemas.microsoft.com/office/drawing/2014/main" id="{6220F5DC-1DBB-4F77-879D-C2227F49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653" y="2137057"/>
              <a:ext cx="772436" cy="735300"/>
            </a:xfrm>
            <a:prstGeom prst="rect">
              <a:avLst/>
            </a:prstGeom>
          </p:spPr>
        </p:pic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91A77B6-4702-4133-895E-A01226E37DBD}"/>
                </a:ext>
              </a:extLst>
            </p:cNvPr>
            <p:cNvSpPr/>
            <p:nvPr/>
          </p:nvSpPr>
          <p:spPr>
            <a:xfrm>
              <a:off x="3039588" y="1995607"/>
              <a:ext cx="1976957" cy="125450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게시판</a:t>
              </a:r>
              <a:endParaRPr lang="en-US" altLang="ko-KR" sz="1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상세목록</a:t>
              </a:r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/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수정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16FA2A8-88C4-48B0-9F9F-D8E558FF5D67}"/>
              </a:ext>
            </a:extLst>
          </p:cNvPr>
          <p:cNvGrpSpPr/>
          <p:nvPr/>
        </p:nvGrpSpPr>
        <p:grpSpPr>
          <a:xfrm>
            <a:off x="6731908" y="1636758"/>
            <a:ext cx="4024993" cy="2111534"/>
            <a:chOff x="1347108" y="1636758"/>
            <a:chExt cx="4024993" cy="211153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BEB2BF9-E11C-4F8B-B277-4073111F622F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4CDA4F2-22D8-4933-AF60-1FA3469EACBF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DA3A19B-B61A-44CE-8B9D-BFC375BC299A}"/>
                </a:ext>
              </a:extLst>
            </p:cNvPr>
            <p:cNvSpPr txBox="1"/>
            <p:nvPr/>
          </p:nvSpPr>
          <p:spPr>
            <a:xfrm>
              <a:off x="1650339" y="3070271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최정민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DFB800C-06BA-4EF5-BA9D-EC8844BA2103}"/>
                </a:ext>
              </a:extLst>
            </p:cNvPr>
            <p:cNvSpPr/>
            <p:nvPr/>
          </p:nvSpPr>
          <p:spPr>
            <a:xfrm>
              <a:off x="3125168" y="1999878"/>
              <a:ext cx="1988664" cy="125896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회원 매칭</a:t>
              </a:r>
              <a:endParaRPr lang="en-US" altLang="ko-KR" sz="1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디자인</a:t>
              </a:r>
              <a:endParaRPr lang="en-US" altLang="ko-KR" sz="1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발표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7FA29C3-04BE-49DB-ADA8-C50D9278EA95}"/>
              </a:ext>
            </a:extLst>
          </p:cNvPr>
          <p:cNvGrpSpPr/>
          <p:nvPr/>
        </p:nvGrpSpPr>
        <p:grpSpPr>
          <a:xfrm>
            <a:off x="6731908" y="3897358"/>
            <a:ext cx="4024993" cy="2111534"/>
            <a:chOff x="1347108" y="1636758"/>
            <a:chExt cx="4024993" cy="211153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87675B8-D285-41B3-9414-89F919147AE1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8C248E67-EA80-4373-90A8-96DE91DCB511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2B6888F-55E3-4DA0-9D59-8BA8B4A05474}"/>
                </a:ext>
              </a:extLst>
            </p:cNvPr>
            <p:cNvSpPr txBox="1"/>
            <p:nvPr/>
          </p:nvSpPr>
          <p:spPr>
            <a:xfrm>
              <a:off x="1650339" y="3070271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 err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석하림</a:t>
              </a:r>
              <a:endParaRPr lang="ko-KR" altLang="en-US" sz="2400" spc="3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6F1B21D-E0CE-4D3E-94D0-129B7E250613}"/>
                </a:ext>
              </a:extLst>
            </p:cNvPr>
            <p:cNvSpPr/>
            <p:nvPr/>
          </p:nvSpPr>
          <p:spPr>
            <a:xfrm>
              <a:off x="3125168" y="1990710"/>
              <a:ext cx="1988664" cy="1254503"/>
            </a:xfrm>
            <a:prstGeom prst="rect">
              <a:avLst/>
            </a:prstGeom>
            <a:solidFill>
              <a:srgbClr val="F76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포인트</a:t>
              </a:r>
              <a:endParaRPr lang="en-US" altLang="ko-KR" sz="1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이메일</a:t>
              </a:r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/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회원가입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75C6AD1-D7DE-4940-BB34-F9C3E343B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99" y="2126380"/>
            <a:ext cx="789725" cy="73605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263D373-3780-44C4-8B63-E8F04AA6CA76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77" name="그림 76" descr="그리기이(가) 표시된 사진&#10;&#10;자동 생성된 설명">
            <a:extLst>
              <a:ext uri="{FF2B5EF4-FFF2-40B4-BE49-F238E27FC236}">
                <a16:creationId xmlns:a16="http://schemas.microsoft.com/office/drawing/2014/main" id="{5C5C4F91-E180-412E-9BEE-5F4EF5AA4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59" y="771706"/>
            <a:ext cx="778396" cy="7783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0024BF-D3E8-4AD9-A36B-AD16FD166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748" y="4287087"/>
            <a:ext cx="1190625" cy="971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C8633F-71A6-470E-9898-1BFC71EFB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07" y="2151507"/>
            <a:ext cx="895350" cy="685800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AFABD7D4-758A-4104-AC3E-574BF5ABDD44}"/>
              </a:ext>
            </a:extLst>
          </p:cNvPr>
          <p:cNvSpPr/>
          <p:nvPr/>
        </p:nvSpPr>
        <p:spPr>
          <a:xfrm>
            <a:off x="7473720" y="5098321"/>
            <a:ext cx="116842" cy="105345"/>
          </a:xfrm>
          <a:prstGeom prst="ellipse">
            <a:avLst/>
          </a:prstGeom>
          <a:solidFill>
            <a:srgbClr val="29BAED"/>
          </a:solidFill>
          <a:ln>
            <a:solidFill>
              <a:srgbClr val="29BAED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9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01162" y="672774"/>
            <a:ext cx="11166230" cy="56049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10737468" y="203728"/>
            <a:ext cx="252217" cy="4418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FC69F8-C1CD-4DAC-8098-D2FCBA086C2B}"/>
              </a:ext>
            </a:extLst>
          </p:cNvPr>
          <p:cNvSpPr txBox="1"/>
          <p:nvPr/>
        </p:nvSpPr>
        <p:spPr>
          <a:xfrm>
            <a:off x="3841557" y="911703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기술 스택</a:t>
            </a:r>
            <a:endParaRPr lang="en-US" altLang="ko-KR" sz="4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7A39AE-3794-4E74-860C-629DE29B8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09" y="2115691"/>
            <a:ext cx="907633" cy="12887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7204FC-9A53-49D1-BB2F-A6FB1B606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56" y="2130158"/>
            <a:ext cx="1260000" cy="126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03498EE-D082-4AD6-9403-B5FBFEDDB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06" y="2121518"/>
            <a:ext cx="1532582" cy="126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A7051044-DE6C-4C8A-9190-F82BA5C593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55" y="3720421"/>
            <a:ext cx="1893443" cy="126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E4DFC6C-6741-4100-8CDA-F49796B012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75" y="3892819"/>
            <a:ext cx="1101910" cy="1260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0A7D00B-583F-490A-8C4F-40D137D9AB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67" y="3813720"/>
            <a:ext cx="1679030" cy="1260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D9D8852-00E3-4984-BF26-A5C3C489F0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66" y="3813720"/>
            <a:ext cx="2484607" cy="1260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281B1F2-E1B4-4738-AE7D-2CAC7831D7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73" y="2169000"/>
            <a:ext cx="1260000" cy="1260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4C59218-4329-44DF-8401-5BC22C317E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245" y="2130158"/>
            <a:ext cx="1260000" cy="1260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7D63433-9D20-4D03-B5C4-720464D849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77" y="2115691"/>
            <a:ext cx="1260000" cy="1260000"/>
          </a:xfrm>
          <a:prstGeom prst="rect">
            <a:avLst/>
          </a:prstGeom>
        </p:spPr>
      </p:pic>
      <p:pic>
        <p:nvPicPr>
          <p:cNvPr id="69" name="그림 68" descr="그리기이(가) 표시된 사진&#10;&#10;자동 생성된 설명">
            <a:extLst>
              <a:ext uri="{FF2B5EF4-FFF2-40B4-BE49-F238E27FC236}">
                <a16:creationId xmlns:a16="http://schemas.microsoft.com/office/drawing/2014/main" id="{AE9A4538-A214-4DED-BF24-E9DE7FC03D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2130">
            <a:off x="7384464" y="1094421"/>
            <a:ext cx="530018" cy="5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0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04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737468" y="203728"/>
            <a:ext cx="252217" cy="441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데이터 베이스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4" name="그림 13" descr="시계, 방이(가) 표시된 사진&#10;&#10;자동 생성된 설명">
            <a:extLst>
              <a:ext uri="{FF2B5EF4-FFF2-40B4-BE49-F238E27FC236}">
                <a16:creationId xmlns:a16="http://schemas.microsoft.com/office/drawing/2014/main" id="{C200CB29-A7BA-48DF-92E4-46EBACB7C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40" y="824179"/>
            <a:ext cx="646521" cy="6465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903414-1632-4230-BA3D-AE286C7E4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065" y="1609123"/>
            <a:ext cx="8000778" cy="457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7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A11D2E4-CF50-49E3-B0CB-402C5B88D4F1}"/>
              </a:ext>
            </a:extLst>
          </p:cNvPr>
          <p:cNvSpPr txBox="1"/>
          <p:nvPr/>
        </p:nvSpPr>
        <p:spPr>
          <a:xfrm>
            <a:off x="3675459" y="2598003"/>
            <a:ext cx="48057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소개</a:t>
            </a:r>
            <a:endParaRPr lang="ko-KR" altLang="en-US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8387C-EA1D-4A7C-9EC1-7F4A9FCD27FB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" name="그림 3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5D9EBC38-4A8B-4F58-98E3-8D4DCA53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56" y="2703308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현행 사이트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E0A565-8EBB-48D0-A550-4ECB2810C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680" y="1598243"/>
            <a:ext cx="8640000" cy="42856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B9D166F-8480-45AF-9240-9D69D3A6F8C7}"/>
              </a:ext>
            </a:extLst>
          </p:cNvPr>
          <p:cNvSpPr/>
          <p:nvPr/>
        </p:nvSpPr>
        <p:spPr>
          <a:xfrm>
            <a:off x="2654300" y="3568700"/>
            <a:ext cx="6426200" cy="229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7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메인화면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68141" y="74017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86634B-7654-426E-8452-68295FFBBFAE}"/>
              </a:ext>
            </a:extLst>
          </p:cNvPr>
          <p:cNvSpPr txBox="1"/>
          <p:nvPr/>
        </p:nvSpPr>
        <p:spPr>
          <a:xfrm>
            <a:off x="9262796" y="8128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홈 화면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14BEE-755A-4454-AEEB-744CE0E8A1B7}"/>
              </a:ext>
            </a:extLst>
          </p:cNvPr>
          <p:cNvSpPr txBox="1"/>
          <p:nvPr/>
        </p:nvSpPr>
        <p:spPr>
          <a:xfrm>
            <a:off x="10477722" y="41037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매칭 팝업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A128B4-6055-CC4B-9E6C-05EC75B65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96" y="1537541"/>
            <a:ext cx="8640000" cy="4313051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F0BFD28-B332-4F50-AD37-B4FD29F861E3}"/>
              </a:ext>
            </a:extLst>
          </p:cNvPr>
          <p:cNvCxnSpPr>
            <a:cxnSpLocks/>
          </p:cNvCxnSpPr>
          <p:nvPr/>
        </p:nvCxnSpPr>
        <p:spPr>
          <a:xfrm rot="10800000">
            <a:off x="1704975" y="3169331"/>
            <a:ext cx="2171700" cy="88284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0C20D91-215F-4943-B549-ADDAB0E151C8}"/>
              </a:ext>
            </a:extLst>
          </p:cNvPr>
          <p:cNvSpPr txBox="1"/>
          <p:nvPr/>
        </p:nvSpPr>
        <p:spPr>
          <a:xfrm>
            <a:off x="726882" y="28466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실시간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인기글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AADD858-4026-4971-91C5-64A599B106E1}"/>
              </a:ext>
            </a:extLst>
          </p:cNvPr>
          <p:cNvCxnSpPr>
            <a:cxnSpLocks/>
          </p:cNvCxnSpPr>
          <p:nvPr/>
        </p:nvCxnSpPr>
        <p:spPr>
          <a:xfrm flipV="1">
            <a:off x="6102903" y="1007408"/>
            <a:ext cx="3162300" cy="86961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7646765-D193-44F4-87FB-E466F0B4DE36}"/>
              </a:ext>
            </a:extLst>
          </p:cNvPr>
          <p:cNvCxnSpPr>
            <a:cxnSpLocks/>
          </p:cNvCxnSpPr>
          <p:nvPr/>
        </p:nvCxnSpPr>
        <p:spPr>
          <a:xfrm>
            <a:off x="7426020" y="4126392"/>
            <a:ext cx="3069584" cy="21700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4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274</Words>
  <Application>Microsoft Office PowerPoint</Application>
  <PresentationFormat>와이드스크린</PresentationFormat>
  <Paragraphs>122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나눔고딕</vt:lpstr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최정민</cp:lastModifiedBy>
  <cp:revision>99</cp:revision>
  <dcterms:created xsi:type="dcterms:W3CDTF">2020-04-01T17:14:31Z</dcterms:created>
  <dcterms:modified xsi:type="dcterms:W3CDTF">2023-04-27T09:30:18Z</dcterms:modified>
</cp:coreProperties>
</file>