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6" r:id="rId4"/>
    <p:sldId id="258" r:id="rId5"/>
    <p:sldId id="259" r:id="rId6"/>
    <p:sldId id="268" r:id="rId7"/>
    <p:sldId id="270" r:id="rId8"/>
    <p:sldId id="295" r:id="rId9"/>
    <p:sldId id="27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287" r:id="rId19"/>
    <p:sldId id="269" r:id="rId20"/>
    <p:sldId id="276" r:id="rId21"/>
    <p:sldId id="277" r:id="rId22"/>
    <p:sldId id="288" r:id="rId23"/>
    <p:sldId id="289" r:id="rId24"/>
    <p:sldId id="278" r:id="rId25"/>
    <p:sldId id="291" r:id="rId26"/>
    <p:sldId id="279" r:id="rId27"/>
    <p:sldId id="290" r:id="rId28"/>
    <p:sldId id="280" r:id="rId29"/>
    <p:sldId id="281" r:id="rId30"/>
    <p:sldId id="283" r:id="rId31"/>
    <p:sldId id="284" r:id="rId32"/>
    <p:sldId id="292" r:id="rId33"/>
    <p:sldId id="293" r:id="rId34"/>
    <p:sldId id="285" r:id="rId35"/>
    <p:sldId id="294" r:id="rId36"/>
    <p:sldId id="282" r:id="rId37"/>
    <p:sldId id="286" r:id="rId38"/>
    <p:sldId id="271" r:id="rId39"/>
    <p:sldId id="262" r:id="rId40"/>
    <p:sldId id="261" r:id="rId41"/>
    <p:sldId id="263" r:id="rId42"/>
  </p:sldIdLst>
  <p:sldSz cx="12192000" cy="6858000"/>
  <p:notesSz cx="6858000" cy="9144000"/>
  <p:embeddedFontLst>
    <p:embeddedFont>
      <p:font typeface="둥근모꼴" panose="020B0600000101010101" charset="-127"/>
      <p:regular r:id="rId44"/>
    </p:embeddedFon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Kang Chan" initials="KKC" lastIdx="1" clrIdx="0">
    <p:extLst>
      <p:ext uri="{19B8F6BF-5375-455C-9EA6-DF929625EA0E}">
        <p15:presenceInfo xmlns:p15="http://schemas.microsoft.com/office/powerpoint/2012/main" userId="26f7256e4ba7a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ED"/>
    <a:srgbClr val="07437F"/>
    <a:srgbClr val="031D38"/>
    <a:srgbClr val="F76FE7"/>
    <a:srgbClr val="FFCF37"/>
    <a:srgbClr val="F3E929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5724" autoAdjust="0"/>
  </p:normalViewPr>
  <p:slideViewPr>
    <p:cSldViewPr snapToGrid="0">
      <p:cViewPr varScale="1">
        <p:scale>
          <a:sx n="81" d="100"/>
          <a:sy n="81" d="100"/>
        </p:scale>
        <p:origin x="5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3865-2CD1-4515-87BE-0CCD002C651F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DDE-B192-40F5-B3D7-6248059EB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2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1FDDE-B192-40F5-B3D7-6248059EB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7" Type="http://schemas.openxmlformats.org/officeDocument/2006/relationships/image" Target="../media/image7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0.png"/><Relationship Id="rId7" Type="http://schemas.openxmlformats.org/officeDocument/2006/relationships/image" Target="../media/image8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20.png"/><Relationship Id="rId7" Type="http://schemas.openxmlformats.org/officeDocument/2006/relationships/image" Target="../media/image8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4.jp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3285386" y="1536371"/>
            <a:ext cx="5289446" cy="1892629"/>
            <a:chOff x="4145518" y="1970882"/>
            <a:chExt cx="5124512" cy="18926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6477777" y="3401846"/>
              <a:ext cx="178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400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4145518" y="1970882"/>
              <a:ext cx="51245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겜</a:t>
              </a:r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accent4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만</a:t>
              </a:r>
              <a:r>
                <a:rPr lang="ko-KR" altLang="en-US" sz="9600" b="1" dirty="0" err="1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추</a:t>
              </a:r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442855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420721" y="1062074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 Play To Win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4077546" y="3285865"/>
            <a:ext cx="4042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게임에서 만남을 추구</a:t>
            </a:r>
            <a:r>
              <a:rPr lang="en-US" altLang="ko-KR" sz="24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680" y="1490628"/>
            <a:ext cx="7920000" cy="45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7697" y="1484028"/>
            <a:ext cx="7751965" cy="45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680" y="1787628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680" y="1787628"/>
            <a:ext cx="79199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138" y="1787628"/>
            <a:ext cx="477108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138" y="1787628"/>
            <a:ext cx="4771084" cy="3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6279" y="1743835"/>
            <a:ext cx="64548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1594" y="1743835"/>
            <a:ext cx="36441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메인화면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68141" y="74017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86634B-7654-426E-8452-68295FFBBFAE}"/>
              </a:ext>
            </a:extLst>
          </p:cNvPr>
          <p:cNvSpPr txBox="1"/>
          <p:nvPr/>
        </p:nvSpPr>
        <p:spPr>
          <a:xfrm>
            <a:off x="9262796" y="812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14BEE-755A-4454-AEEB-744CE0E8A1B7}"/>
              </a:ext>
            </a:extLst>
          </p:cNvPr>
          <p:cNvSpPr txBox="1"/>
          <p:nvPr/>
        </p:nvSpPr>
        <p:spPr>
          <a:xfrm>
            <a:off x="10477722" y="41037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팝업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128B4-6055-CC4B-9E6C-05EC75B65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96" y="1537541"/>
            <a:ext cx="8640000" cy="4313051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0BFD28-B332-4F50-AD37-B4FD29F861E3}"/>
              </a:ext>
            </a:extLst>
          </p:cNvPr>
          <p:cNvCxnSpPr>
            <a:cxnSpLocks/>
          </p:cNvCxnSpPr>
          <p:nvPr/>
        </p:nvCxnSpPr>
        <p:spPr>
          <a:xfrm rot="10800000">
            <a:off x="1704975" y="3169331"/>
            <a:ext cx="2171700" cy="8828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C20D91-215F-4943-B549-ADDAB0E151C8}"/>
              </a:ext>
            </a:extLst>
          </p:cNvPr>
          <p:cNvSpPr txBox="1"/>
          <p:nvPr/>
        </p:nvSpPr>
        <p:spPr>
          <a:xfrm>
            <a:off x="726882" y="28466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인기글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AADD858-4026-4971-91C5-64A599B106E1}"/>
              </a:ext>
            </a:extLst>
          </p:cNvPr>
          <p:cNvCxnSpPr>
            <a:cxnSpLocks/>
          </p:cNvCxnSpPr>
          <p:nvPr/>
        </p:nvCxnSpPr>
        <p:spPr>
          <a:xfrm flipV="1">
            <a:off x="6102903" y="1007408"/>
            <a:ext cx="3162300" cy="8696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646765-D193-44F4-87FB-E466F0B4DE36}"/>
              </a:ext>
            </a:extLst>
          </p:cNvPr>
          <p:cNvCxnSpPr>
            <a:cxnSpLocks/>
          </p:cNvCxnSpPr>
          <p:nvPr/>
        </p:nvCxnSpPr>
        <p:spPr>
          <a:xfrm>
            <a:off x="7426020" y="4126392"/>
            <a:ext cx="3069584" cy="2170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4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1" y="714587"/>
            <a:ext cx="474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매칭화면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비회원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9E64B-57BB-4BAA-8B85-69BA3F04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74" y="1525840"/>
            <a:ext cx="298729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922726" y="2022437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34088" y="762328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INDEX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922726" y="2838866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922726" y="3728773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922726" y="4561530"/>
            <a:ext cx="5173274" cy="869075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1344667" y="2050395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 소개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1344667" y="289151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 소개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1344667" y="380043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시스템 소개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1344667" y="4642875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4.DB 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3D114A9-EE5D-4088-89D7-CE923C6973FB}"/>
              </a:ext>
            </a:extLst>
          </p:cNvPr>
          <p:cNvGrpSpPr/>
          <p:nvPr/>
        </p:nvGrpSpPr>
        <p:grpSpPr>
          <a:xfrm>
            <a:off x="6185376" y="2050395"/>
            <a:ext cx="5173274" cy="869075"/>
            <a:chOff x="3894885" y="1889312"/>
            <a:chExt cx="6188487" cy="1039625"/>
          </a:xfrm>
        </p:grpSpPr>
        <p:pic>
          <p:nvPicPr>
            <p:cNvPr id="52" name="그림 51" descr="조류이(가) 표시된 사진&#10;&#10;자동 생성된 설명">
              <a:extLst>
                <a:ext uri="{FF2B5EF4-FFF2-40B4-BE49-F238E27FC236}">
                  <a16:creationId xmlns:a16="http://schemas.microsoft.com/office/drawing/2014/main" id="{453CD655-E15D-4AAE-882F-86F32D36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220BA4B-7260-41A1-82D2-FCDCC84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54" name="그림 53" descr="테이블이(가) 표시된 사진&#10;&#10;자동 생성된 설명">
              <a:extLst>
                <a:ext uri="{FF2B5EF4-FFF2-40B4-BE49-F238E27FC236}">
                  <a16:creationId xmlns:a16="http://schemas.microsoft.com/office/drawing/2014/main" id="{1BA4D08A-4C49-4DB9-A42C-DEE0AFA9F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8EC7B9C-6547-43F1-A99C-C9B3AE10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337A5C0-0C9B-4347-A631-7E79B71D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974D7F2-748D-4E52-B124-83F41148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9569133-F18E-47F8-9EAB-20B13089B6C9}"/>
              </a:ext>
            </a:extLst>
          </p:cNvPr>
          <p:cNvGrpSpPr/>
          <p:nvPr/>
        </p:nvGrpSpPr>
        <p:grpSpPr>
          <a:xfrm>
            <a:off x="6185376" y="2866824"/>
            <a:ext cx="5173274" cy="869075"/>
            <a:chOff x="3894885" y="1889312"/>
            <a:chExt cx="6188487" cy="1039625"/>
          </a:xfrm>
        </p:grpSpPr>
        <p:pic>
          <p:nvPicPr>
            <p:cNvPr id="85" name="그림 84" descr="조류이(가) 표시된 사진&#10;&#10;자동 생성된 설명">
              <a:extLst>
                <a:ext uri="{FF2B5EF4-FFF2-40B4-BE49-F238E27FC236}">
                  <a16:creationId xmlns:a16="http://schemas.microsoft.com/office/drawing/2014/main" id="{48A0758B-4EAE-4C28-857E-6407F61C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F03031F7-00B6-4CD7-8487-8888B1933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87" name="그림 86" descr="테이블이(가) 표시된 사진&#10;&#10;자동 생성된 설명">
              <a:extLst>
                <a:ext uri="{FF2B5EF4-FFF2-40B4-BE49-F238E27FC236}">
                  <a16:creationId xmlns:a16="http://schemas.microsoft.com/office/drawing/2014/main" id="{60074CB8-CBF7-4752-9CA6-F699D2C6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1975470-0068-446F-9562-C5C3ACE2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4FAF0880-C749-46E7-96BE-6E583013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B79BEF3-1FD6-427C-BBAE-666A6BEA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0188506-B438-4050-8918-1B1D5E15ADF3}"/>
              </a:ext>
            </a:extLst>
          </p:cNvPr>
          <p:cNvGrpSpPr/>
          <p:nvPr/>
        </p:nvGrpSpPr>
        <p:grpSpPr>
          <a:xfrm>
            <a:off x="6185376" y="3756731"/>
            <a:ext cx="5173274" cy="869075"/>
            <a:chOff x="3894885" y="1889312"/>
            <a:chExt cx="6188487" cy="1039625"/>
          </a:xfrm>
        </p:grpSpPr>
        <p:pic>
          <p:nvPicPr>
            <p:cNvPr id="92" name="그림 91" descr="조류이(가) 표시된 사진&#10;&#10;자동 생성된 설명">
              <a:extLst>
                <a:ext uri="{FF2B5EF4-FFF2-40B4-BE49-F238E27FC236}">
                  <a16:creationId xmlns:a16="http://schemas.microsoft.com/office/drawing/2014/main" id="{04C7464F-C85F-4B25-8B8B-94025FF6A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ADBA63A-CB8F-4BD3-BB3C-8A592F34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94" name="그림 9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7A40FB7-4AD7-4DD3-9896-113889F8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0497B472-586E-455E-9E3C-CDB72A88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76EBCC08-4D0C-4031-BF59-B3DBA5C24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F8222CF7-514C-4235-9926-ACAFB9F5A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97E9AAF-9787-4E0D-92A2-A96A8F470825}"/>
              </a:ext>
            </a:extLst>
          </p:cNvPr>
          <p:cNvGrpSpPr/>
          <p:nvPr/>
        </p:nvGrpSpPr>
        <p:grpSpPr>
          <a:xfrm>
            <a:off x="6185376" y="4589488"/>
            <a:ext cx="5173274" cy="869075"/>
            <a:chOff x="3894885" y="1889312"/>
            <a:chExt cx="6188487" cy="1039625"/>
          </a:xfrm>
        </p:grpSpPr>
        <p:pic>
          <p:nvPicPr>
            <p:cNvPr id="99" name="그림 98" descr="조류이(가) 표시된 사진&#10;&#10;자동 생성된 설명">
              <a:extLst>
                <a:ext uri="{FF2B5EF4-FFF2-40B4-BE49-F238E27FC236}">
                  <a16:creationId xmlns:a16="http://schemas.microsoft.com/office/drawing/2014/main" id="{C07A9581-A931-4508-9440-1F7D3A29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7E22859A-7395-4C95-A115-F626B8E4E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01" name="그림 10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385F49E-CBEA-4B12-AFF7-D2DD06B85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7756E07A-DF06-4553-A6CD-E8EEC536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C6E5299-5144-4162-8774-DEFC5BA3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4EE81AF3-B16B-4B67-9B98-ADFA3022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276424E-BC6D-41FA-8C77-AA547EDFA407}"/>
              </a:ext>
            </a:extLst>
          </p:cNvPr>
          <p:cNvSpPr txBox="1"/>
          <p:nvPr/>
        </p:nvSpPr>
        <p:spPr>
          <a:xfrm>
            <a:off x="6607317" y="207835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소개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333405-36C9-4362-87ED-196C709BE700}"/>
              </a:ext>
            </a:extLst>
          </p:cNvPr>
          <p:cNvSpPr txBox="1"/>
          <p:nvPr/>
        </p:nvSpPr>
        <p:spPr>
          <a:xfrm>
            <a:off x="6607317" y="291947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6.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875067-081C-44D1-B676-62D719A8E87B}"/>
              </a:ext>
            </a:extLst>
          </p:cNvPr>
          <p:cNvSpPr txBox="1"/>
          <p:nvPr/>
        </p:nvSpPr>
        <p:spPr>
          <a:xfrm>
            <a:off x="6607317" y="382838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7.</a:t>
            </a:r>
            <a:r>
              <a:rPr lang="ko-KR" altLang="en-US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2F0EF0-4A8B-4941-8863-4DD0503774AC}"/>
              </a:ext>
            </a:extLst>
          </p:cNvPr>
          <p:cNvSpPr txBox="1"/>
          <p:nvPr/>
        </p:nvSpPr>
        <p:spPr>
          <a:xfrm>
            <a:off x="6607317" y="467083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8.Q&amp;A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9" name="그림 10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4FF55D5A-5668-40D4-AF68-0A4D24A55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5" y="952500"/>
            <a:ext cx="805338" cy="8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3B30F-687D-4986-95E7-E7B5CE30B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92601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AB65D49-7A40-4852-8D92-A6CAFBBDC54E}"/>
              </a:ext>
            </a:extLst>
          </p:cNvPr>
          <p:cNvCxnSpPr>
            <a:cxnSpLocks/>
          </p:cNvCxnSpPr>
          <p:nvPr/>
        </p:nvCxnSpPr>
        <p:spPr>
          <a:xfrm rot="10800000">
            <a:off x="1529340" y="2066926"/>
            <a:ext cx="1518662" cy="11199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8564D6-3FB3-4B58-9196-D458D438A747}"/>
              </a:ext>
            </a:extLst>
          </p:cNvPr>
          <p:cNvSpPr txBox="1"/>
          <p:nvPr/>
        </p:nvSpPr>
        <p:spPr>
          <a:xfrm>
            <a:off x="566735" y="1857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93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F0AA65-7395-4C23-AFCA-0F14E50C4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306271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BF5BA60-4B8F-43A6-B947-EF62F292D8CA}"/>
              </a:ext>
            </a:extLst>
          </p:cNvPr>
          <p:cNvCxnSpPr>
            <a:cxnSpLocks/>
          </p:cNvCxnSpPr>
          <p:nvPr/>
        </p:nvCxnSpPr>
        <p:spPr>
          <a:xfrm rot="10800000">
            <a:off x="1590065" y="2047112"/>
            <a:ext cx="1181711" cy="8721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25DCB-9457-4552-BDDD-D758AAD583A7}"/>
              </a:ext>
            </a:extLst>
          </p:cNvPr>
          <p:cNvSpPr txBox="1"/>
          <p:nvPr/>
        </p:nvSpPr>
        <p:spPr>
          <a:xfrm>
            <a:off x="627459" y="1837836"/>
            <a:ext cx="11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홈 화면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4D6BECD-1DD7-47BE-AFBA-525AD473E12C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 flipH="1" flipV="1">
            <a:off x="7170541" y="1195822"/>
            <a:ext cx="3474150" cy="3463618"/>
          </a:xfrm>
          <a:prstGeom prst="bentConnector4">
            <a:avLst>
              <a:gd name="adj1" fmla="val -7766"/>
              <a:gd name="adj2" fmla="val 1066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746889-84E1-425E-B494-5AA3BBBE97F5}"/>
              </a:ext>
            </a:extLst>
          </p:cNvPr>
          <p:cNvSpPr txBox="1"/>
          <p:nvPr/>
        </p:nvSpPr>
        <p:spPr>
          <a:xfrm>
            <a:off x="8918808" y="1005890"/>
            <a:ext cx="1720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선호 게임선택</a:t>
            </a:r>
          </a:p>
        </p:txBody>
      </p:sp>
    </p:spTree>
    <p:extLst>
      <p:ext uri="{BB962C8B-B14F-4D97-AF65-F5344CB8AC3E}">
        <p14:creationId xmlns:p14="http://schemas.microsoft.com/office/powerpoint/2010/main" val="420524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E4438-8DEC-4A57-83FC-0A924E5B9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47" y="1980640"/>
            <a:ext cx="2847975" cy="3667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6A22C-E55F-4BF6-8F56-47B6C1A91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015" y="2240474"/>
            <a:ext cx="2828925" cy="30765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13C6C3-83E1-467B-A2AF-DC9B30E37FF2}"/>
              </a:ext>
            </a:extLst>
          </p:cNvPr>
          <p:cNvCxnSpPr>
            <a:cxnSpLocks/>
          </p:cNvCxnSpPr>
          <p:nvPr/>
        </p:nvCxnSpPr>
        <p:spPr>
          <a:xfrm>
            <a:off x="2333625" y="342900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EEDA78-1265-468E-9BE5-9EB585E8EFF6}"/>
              </a:ext>
            </a:extLst>
          </p:cNvPr>
          <p:cNvCxnSpPr>
            <a:cxnSpLocks/>
          </p:cNvCxnSpPr>
          <p:nvPr/>
        </p:nvCxnSpPr>
        <p:spPr>
          <a:xfrm>
            <a:off x="4016375" y="4237895"/>
            <a:ext cx="415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4BB9A7-21C2-4601-B4AA-F66BAA4EBDAC}"/>
              </a:ext>
            </a:extLst>
          </p:cNvPr>
          <p:cNvCxnSpPr>
            <a:cxnSpLocks/>
          </p:cNvCxnSpPr>
          <p:nvPr/>
        </p:nvCxnSpPr>
        <p:spPr>
          <a:xfrm>
            <a:off x="2378075" y="4926870"/>
            <a:ext cx="1130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D8BBE5-7EE3-4651-9B9B-34CC3751826E}"/>
              </a:ext>
            </a:extLst>
          </p:cNvPr>
          <p:cNvCxnSpPr>
            <a:cxnSpLocks/>
          </p:cNvCxnSpPr>
          <p:nvPr/>
        </p:nvCxnSpPr>
        <p:spPr>
          <a:xfrm>
            <a:off x="2378075" y="5552345"/>
            <a:ext cx="1044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E6BA92D-2A23-4DF6-BE4E-641B5B73141F}"/>
              </a:ext>
            </a:extLst>
          </p:cNvPr>
          <p:cNvCxnSpPr>
            <a:cxnSpLocks/>
          </p:cNvCxnSpPr>
          <p:nvPr/>
        </p:nvCxnSpPr>
        <p:spPr>
          <a:xfrm>
            <a:off x="6853093" y="3102689"/>
            <a:ext cx="1598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9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회원가입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C0E39D-EC40-4CAA-8FAE-C4E34AE2C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1" y="2211657"/>
            <a:ext cx="5040000" cy="3191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88B38-C1A5-4F29-8245-156ECD9CC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56" y="2555924"/>
            <a:ext cx="5040000" cy="227574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58C5A74-6D8D-4C27-89FE-DC33B329F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2334" y="3757371"/>
            <a:ext cx="2258676" cy="42571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1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578128" y="714587"/>
            <a:ext cx="503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206C48-AACD-4BFF-A987-975BAA4C5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578128" y="714587"/>
            <a:ext cx="5035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441CC-8B02-4A98-8CC8-6EAF7FC00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84" y="1973454"/>
            <a:ext cx="6134632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8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243883" y="745382"/>
            <a:ext cx="535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C3405C-1EEB-4773-B83E-7EC0AEDBF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243883" y="745382"/>
            <a:ext cx="535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 찾기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56A801-61B7-499F-8D06-4E5A180C4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9" y="2172741"/>
            <a:ext cx="5040000" cy="3376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0F693E-5942-4B6D-B33B-7C7CDCF0B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569174"/>
            <a:ext cx="5040000" cy="238865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94072E6-2DA3-4C41-A590-D50E53B101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4092" y="3860896"/>
            <a:ext cx="2534821" cy="397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02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FreeBoard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11C0D2-5EBA-4B18-9DBD-7C4E92D5A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051" y="1617196"/>
            <a:ext cx="8585258" cy="429262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C8E5C44D-B3FB-ED4F-C6D6-31E8827E0103}"/>
              </a:ext>
            </a:extLst>
          </p:cNvPr>
          <p:cNvCxnSpPr>
            <a:cxnSpLocks/>
          </p:cNvCxnSpPr>
          <p:nvPr/>
        </p:nvCxnSpPr>
        <p:spPr>
          <a:xfrm flipV="1">
            <a:off x="7025721" y="4023360"/>
            <a:ext cx="3405147" cy="848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CEDCBF-D221-2840-AE98-C650F9855938}"/>
              </a:ext>
            </a:extLst>
          </p:cNvPr>
          <p:cNvSpPr txBox="1"/>
          <p:nvPr/>
        </p:nvSpPr>
        <p:spPr>
          <a:xfrm>
            <a:off x="10430868" y="38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검색기능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78047C3-99B0-3045-5335-16FFF34D230B}"/>
              </a:ext>
            </a:extLst>
          </p:cNvPr>
          <p:cNvCxnSpPr>
            <a:cxnSpLocks/>
          </p:cNvCxnSpPr>
          <p:nvPr/>
        </p:nvCxnSpPr>
        <p:spPr>
          <a:xfrm rot="10800000">
            <a:off x="1743429" y="4055733"/>
            <a:ext cx="3723819" cy="1205391"/>
          </a:xfrm>
          <a:prstGeom prst="bentConnector3">
            <a:avLst>
              <a:gd name="adj1" fmla="val 543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D1DBAF-0F04-1DF5-5CBD-507BFD65ABDF}"/>
              </a:ext>
            </a:extLst>
          </p:cNvPr>
          <p:cNvSpPr txBox="1"/>
          <p:nvPr/>
        </p:nvSpPr>
        <p:spPr>
          <a:xfrm>
            <a:off x="627459" y="3770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작성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34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Legend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FC3579-C958-4462-9F70-EB1A21CF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680" y="1727694"/>
            <a:ext cx="8640000" cy="40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4328765" y="2598003"/>
            <a:ext cx="2795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주제소개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2" name="그림 21" descr="개체, 그리기, 시계이(가) 표시된 사진&#10;&#10;자동 생성된 설명">
            <a:extLst>
              <a:ext uri="{FF2B5EF4-FFF2-40B4-BE49-F238E27FC236}">
                <a16:creationId xmlns:a16="http://schemas.microsoft.com/office/drawing/2014/main" id="{21FC8515-FFE6-4CF1-B2C3-53BE2E2A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27" y="2598003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Notice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CB80E9-5A09-4F0B-943B-F05A4A275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680" y="1660457"/>
            <a:ext cx="8640000" cy="422399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5636AE6-9F12-AD28-5BD6-EB7C3395C382}"/>
              </a:ext>
            </a:extLst>
          </p:cNvPr>
          <p:cNvCxnSpPr>
            <a:cxnSpLocks/>
          </p:cNvCxnSpPr>
          <p:nvPr/>
        </p:nvCxnSpPr>
        <p:spPr>
          <a:xfrm flipV="1">
            <a:off x="6400799" y="3826134"/>
            <a:ext cx="3972525" cy="8935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37ACF6-B23D-FFD1-FF4C-7418DB32EA63}"/>
              </a:ext>
            </a:extLst>
          </p:cNvPr>
          <p:cNvSpPr txBox="1"/>
          <p:nvPr/>
        </p:nvSpPr>
        <p:spPr>
          <a:xfrm>
            <a:off x="10393766" y="35877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글쓰기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X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9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ETC Board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26606D-2696-432C-9E3C-1EAE2FFA9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2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398550" y="748973"/>
            <a:ext cx="557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 작성 페이지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F2347B-232F-45D5-A97C-590EAC45A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20" y="1597649"/>
            <a:ext cx="8472587" cy="42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말머리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DB81D0-9B5C-44E6-9D07-85895171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6" y="2817660"/>
            <a:ext cx="2255715" cy="92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635DD8-8F63-44C5-9B59-F7BAFEF91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1419" y="2817660"/>
            <a:ext cx="1968069" cy="80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92B05A-C984-4AD7-A83F-73018439C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19" y="2817660"/>
            <a:ext cx="2278577" cy="7544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0460-D957-40DA-8C65-C1E725BFE86B}"/>
              </a:ext>
            </a:extLst>
          </p:cNvPr>
          <p:cNvSpPr/>
          <p:nvPr/>
        </p:nvSpPr>
        <p:spPr>
          <a:xfrm>
            <a:off x="2615013" y="2860352"/>
            <a:ext cx="1060446" cy="7650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B4521-3FC6-44D7-AE07-F5EBCDB2013B}"/>
              </a:ext>
            </a:extLst>
          </p:cNvPr>
          <p:cNvSpPr/>
          <p:nvPr/>
        </p:nvSpPr>
        <p:spPr>
          <a:xfrm>
            <a:off x="5779169" y="2839006"/>
            <a:ext cx="1060446" cy="5899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CEF7F2-B960-4047-821B-81E7537072E2}"/>
              </a:ext>
            </a:extLst>
          </p:cNvPr>
          <p:cNvSpPr/>
          <p:nvPr/>
        </p:nvSpPr>
        <p:spPr>
          <a:xfrm>
            <a:off x="8905453" y="2860352"/>
            <a:ext cx="1060446" cy="7117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482008" y="714941"/>
            <a:ext cx="488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상세 게시판 화면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945F-D050-4D42-99A0-EACC76D4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02002"/>
            <a:ext cx="8640000" cy="4340825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E8F257BE-1E0C-481E-ADFD-355B3B3DC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5" y="753853"/>
            <a:ext cx="700668" cy="700668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945B59E-B696-2841-C416-851868A7E860}"/>
              </a:ext>
            </a:extLst>
          </p:cNvPr>
          <p:cNvCxnSpPr>
            <a:cxnSpLocks/>
          </p:cNvCxnSpPr>
          <p:nvPr/>
        </p:nvCxnSpPr>
        <p:spPr>
          <a:xfrm flipV="1">
            <a:off x="6095999" y="5023828"/>
            <a:ext cx="4304831" cy="7716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92885B-5CD7-8553-31AB-0DB86F05F261}"/>
              </a:ext>
            </a:extLst>
          </p:cNvPr>
          <p:cNvSpPr txBox="1"/>
          <p:nvPr/>
        </p:nvSpPr>
        <p:spPr>
          <a:xfrm>
            <a:off x="10406067" y="44219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본인만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댓글</a:t>
            </a:r>
            <a:b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삭제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가능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EE6D6D4-5DD2-D9C4-B933-8A5B63B67498}"/>
              </a:ext>
            </a:extLst>
          </p:cNvPr>
          <p:cNvCxnSpPr>
            <a:cxnSpLocks/>
          </p:cNvCxnSpPr>
          <p:nvPr/>
        </p:nvCxnSpPr>
        <p:spPr>
          <a:xfrm flipV="1">
            <a:off x="6741363" y="1288958"/>
            <a:ext cx="3631961" cy="15809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48750-6FF2-824C-6BAE-85368B19EF2B}"/>
              </a:ext>
            </a:extLst>
          </p:cNvPr>
          <p:cNvSpPr txBox="1"/>
          <p:nvPr/>
        </p:nvSpPr>
        <p:spPr>
          <a:xfrm>
            <a:off x="10383898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본인만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</a:t>
            </a:r>
            <a:b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/</a:t>
            </a:r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삭제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가능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CEA39C3-3CD0-2EAD-43D7-0ADC22521820}"/>
              </a:ext>
            </a:extLst>
          </p:cNvPr>
          <p:cNvCxnSpPr>
            <a:cxnSpLocks/>
          </p:cNvCxnSpPr>
          <p:nvPr/>
        </p:nvCxnSpPr>
        <p:spPr>
          <a:xfrm rot="10800000">
            <a:off x="1474037" y="4267362"/>
            <a:ext cx="3723819" cy="12053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8FC-341E-4C9A-8F3E-82F646E3AEEA}"/>
              </a:ext>
            </a:extLst>
          </p:cNvPr>
          <p:cNvSpPr txBox="1"/>
          <p:nvPr/>
        </p:nvSpPr>
        <p:spPr>
          <a:xfrm>
            <a:off x="566735" y="40141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실시간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댓글 수</a:t>
            </a:r>
            <a:endParaRPr lang="ko-KR" altLang="en-US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E393B93-D79D-A883-CA58-575FFB34C569}"/>
              </a:ext>
            </a:extLst>
          </p:cNvPr>
          <p:cNvCxnSpPr>
            <a:cxnSpLocks/>
          </p:cNvCxnSpPr>
          <p:nvPr/>
        </p:nvCxnSpPr>
        <p:spPr>
          <a:xfrm flipV="1">
            <a:off x="6248399" y="3638315"/>
            <a:ext cx="4277325" cy="10564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A4E367-157A-6228-C2AB-D252A83F86EE}"/>
              </a:ext>
            </a:extLst>
          </p:cNvPr>
          <p:cNvSpPr txBox="1"/>
          <p:nvPr/>
        </p:nvSpPr>
        <p:spPr>
          <a:xfrm>
            <a:off x="10372365" y="9275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 당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회 추천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248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7459" y="672774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2632459" y="719466"/>
            <a:ext cx="7536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상세 게시판 화면 </a:t>
            </a:r>
            <a:r>
              <a:rPr lang="en-US" altLang="ko-KR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(IMG)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945F-D050-4D42-99A0-EACC76D4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434" y="1620441"/>
            <a:ext cx="8640000" cy="4333890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E8F257BE-1E0C-481E-ADFD-355B3B3DC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5" y="753853"/>
            <a:ext cx="700668" cy="7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3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371921" y="703482"/>
            <a:ext cx="5464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게시글 수정 페이지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5CAA3C-F549-43A6-9703-FA7074B8D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80" y="1617196"/>
            <a:ext cx="8640000" cy="4222974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A22DD0A-7B63-4042-90E3-EF6FBEDF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2" y="808132"/>
            <a:ext cx="700668" cy="700668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62DA50C-700E-052C-7F83-C3E9A3BC970D}"/>
              </a:ext>
            </a:extLst>
          </p:cNvPr>
          <p:cNvCxnSpPr>
            <a:cxnSpLocks/>
          </p:cNvCxnSpPr>
          <p:nvPr/>
        </p:nvCxnSpPr>
        <p:spPr>
          <a:xfrm flipV="1">
            <a:off x="5903948" y="2162997"/>
            <a:ext cx="4339732" cy="8122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5B168-6A28-75D6-1136-4C321A3E8EC2}"/>
              </a:ext>
            </a:extLst>
          </p:cNvPr>
          <p:cNvSpPr txBox="1"/>
          <p:nvPr/>
        </p:nvSpPr>
        <p:spPr>
          <a:xfrm flipH="1">
            <a:off x="10219994" y="1784398"/>
            <a:ext cx="3649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게시판</a:t>
            </a:r>
            <a:r>
              <a:rPr lang="en-US" altLang="ko-KR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머리말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18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수정 가능</a:t>
            </a:r>
            <a:endParaRPr lang="en-US" altLang="ko-KR" sz="18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329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시스템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10733252" y="67134"/>
            <a:ext cx="252217" cy="441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CB3535-648A-4998-84DE-0093C2263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2098286"/>
            <a:ext cx="2160000" cy="3184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B5D9A-9B7E-43CB-913F-303FF811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5" y="2081471"/>
            <a:ext cx="2160000" cy="3217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B4EE6-C9F5-4A90-BBB8-8E7EF5103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8" y="2081471"/>
            <a:ext cx="2160000" cy="32096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4DC47E-9E3A-4989-97D1-B6040CB8D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26" y="2064657"/>
            <a:ext cx="2160000" cy="3201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1EFB3A-7A4B-4AA1-B7B8-B750479F2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71" y="3344746"/>
            <a:ext cx="722386" cy="45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C9EFA0-C3EC-4EC3-9991-171ACEAD2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15" y="3384664"/>
            <a:ext cx="722386" cy="4525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F69EB6-E712-48A2-B199-201949008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88" y="3429000"/>
            <a:ext cx="722386" cy="452545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DD1D589A-7C82-496F-8A71-2E2CE701E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" y="804172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4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5159995" y="2650030"/>
            <a:ext cx="1872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시연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06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6F882E6-AF3F-4360-9934-09DF0E18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98" y="2709821"/>
            <a:ext cx="711413" cy="7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38197" y="-101923"/>
            <a:ext cx="37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07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19285" flipH="1">
            <a:off x="10031722" y="136916"/>
            <a:ext cx="252217" cy="44184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D2BD9A9-5433-4E7D-8688-00E75B4485C9}"/>
              </a:ext>
            </a:extLst>
          </p:cNvPr>
          <p:cNvGrpSpPr/>
          <p:nvPr/>
        </p:nvGrpSpPr>
        <p:grpSpPr>
          <a:xfrm>
            <a:off x="1846052" y="1224374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83C0922-F355-438E-B039-B21BB7844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12" name="그림 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CE0BCF-A4AE-4BCD-8CA3-E578D0738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8FED1D-DCF4-4013-8D2F-8205DA147391}"/>
              </a:ext>
            </a:extLst>
          </p:cNvPr>
          <p:cNvGrpSpPr/>
          <p:nvPr/>
        </p:nvGrpSpPr>
        <p:grpSpPr>
          <a:xfrm>
            <a:off x="1846052" y="2757899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767B5C1B-6FAE-48FC-8698-4BEFD99CB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29" name="그림 28" descr="그리기이(가) 표시된 사진&#10;&#10;자동 생성된 설명">
              <a:extLst>
                <a:ext uri="{FF2B5EF4-FFF2-40B4-BE49-F238E27FC236}">
                  <a16:creationId xmlns:a16="http://schemas.microsoft.com/office/drawing/2014/main" id="{10F97E37-6495-423D-A69F-905361050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F2BD2C-6C9F-4DB6-9702-D8DF2AE9D4D1}"/>
              </a:ext>
            </a:extLst>
          </p:cNvPr>
          <p:cNvGrpSpPr/>
          <p:nvPr/>
        </p:nvGrpSpPr>
        <p:grpSpPr>
          <a:xfrm>
            <a:off x="1846052" y="4255086"/>
            <a:ext cx="8499895" cy="1290228"/>
            <a:chOff x="1463254" y="1748247"/>
            <a:chExt cx="8499895" cy="1374596"/>
          </a:xfrm>
          <a:solidFill>
            <a:srgbClr val="FFCF37"/>
          </a:solidFill>
        </p:grpSpPr>
        <p:pic>
          <p:nvPicPr>
            <p:cNvPr id="31" name="그림 3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C455B18-5974-4894-81D3-5CAD5C046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20"/>
            <a:stretch/>
          </p:blipFill>
          <p:spPr>
            <a:xfrm>
              <a:off x="1463254" y="1748248"/>
              <a:ext cx="5451895" cy="1374595"/>
            </a:xfrm>
            <a:prstGeom prst="rect">
              <a:avLst/>
            </a:prstGeom>
            <a:grpFill/>
          </p:spPr>
        </p:pic>
        <p:pic>
          <p:nvPicPr>
            <p:cNvPr id="33" name="그림 32" descr="그리기이(가) 표시된 사진&#10;&#10;자동 생성된 설명">
              <a:extLst>
                <a:ext uri="{FF2B5EF4-FFF2-40B4-BE49-F238E27FC236}">
                  <a16:creationId xmlns:a16="http://schemas.microsoft.com/office/drawing/2014/main" id="{409340BC-2151-409E-9FA6-F06E83D92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2" r="1"/>
            <a:stretch/>
          </p:blipFill>
          <p:spPr>
            <a:xfrm>
              <a:off x="6591300" y="1748247"/>
              <a:ext cx="3371849" cy="1374595"/>
            </a:xfrm>
            <a:prstGeom prst="rect">
              <a:avLst/>
            </a:prstGeom>
            <a:grpFill/>
          </p:spPr>
        </p:pic>
      </p:grpSp>
      <p:pic>
        <p:nvPicPr>
          <p:cNvPr id="8" name="그림 7" descr="장난감이(가) 표시된 사진&#10;&#10;자동 생성된 설명">
            <a:extLst>
              <a:ext uri="{FF2B5EF4-FFF2-40B4-BE49-F238E27FC236}">
                <a16:creationId xmlns:a16="http://schemas.microsoft.com/office/drawing/2014/main" id="{8E7A75D7-077F-4041-BFC5-1BD52ED2C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440862"/>
            <a:ext cx="857250" cy="857250"/>
          </a:xfrm>
          <a:prstGeom prst="rect">
            <a:avLst/>
          </a:prstGeom>
        </p:spPr>
      </p:pic>
      <p:pic>
        <p:nvPicPr>
          <p:cNvPr id="13" name="그림 12" descr="모니터, 표지판, 그리기이(가) 표시된 사진&#10;&#10;자동 생성된 설명">
            <a:extLst>
              <a:ext uri="{FF2B5EF4-FFF2-40B4-BE49-F238E27FC236}">
                <a16:creationId xmlns:a16="http://schemas.microsoft.com/office/drawing/2014/main" id="{AE7517CD-9664-4A56-A9DC-DBBE7752F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09" y="3057525"/>
            <a:ext cx="928687" cy="7150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3AA693-9F3E-4F38-82F5-9A0500BF16EA}"/>
              </a:ext>
            </a:extLst>
          </p:cNvPr>
          <p:cNvSpPr txBox="1"/>
          <p:nvPr/>
        </p:nvSpPr>
        <p:spPr>
          <a:xfrm>
            <a:off x="3233645" y="1544274"/>
            <a:ext cx="215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75A9F8-0FF3-47D2-85E0-CB5F567249B9}"/>
              </a:ext>
            </a:extLst>
          </p:cNvPr>
          <p:cNvSpPr/>
          <p:nvPr/>
        </p:nvSpPr>
        <p:spPr>
          <a:xfrm>
            <a:off x="4783253" y="1635821"/>
            <a:ext cx="557212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포인트 사용처의 부재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E89DF-B19F-44F8-9B80-44E9B6AF1069}"/>
              </a:ext>
            </a:extLst>
          </p:cNvPr>
          <p:cNvSpPr txBox="1"/>
          <p:nvPr/>
        </p:nvSpPr>
        <p:spPr>
          <a:xfrm>
            <a:off x="3233645" y="3074457"/>
            <a:ext cx="215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한계점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488739-0D4C-4209-88BD-00EC3E129EAB}"/>
              </a:ext>
            </a:extLst>
          </p:cNvPr>
          <p:cNvSpPr/>
          <p:nvPr/>
        </p:nvSpPr>
        <p:spPr>
          <a:xfrm>
            <a:off x="4770856" y="3210745"/>
            <a:ext cx="557212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Light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유저들을 위한 매칭 시스템 부재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93C893-B824-4147-984C-5FF4FC32CB3E}"/>
              </a:ext>
            </a:extLst>
          </p:cNvPr>
          <p:cNvSpPr/>
          <p:nvPr/>
        </p:nvSpPr>
        <p:spPr>
          <a:xfrm>
            <a:off x="1885051" y="4291423"/>
            <a:ext cx="8421897" cy="11919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C5E90-3A82-480E-A0A2-1250C2862CB6}"/>
              </a:ext>
            </a:extLst>
          </p:cNvPr>
          <p:cNvSpPr txBox="1"/>
          <p:nvPr/>
        </p:nvSpPr>
        <p:spPr>
          <a:xfrm>
            <a:off x="3017749" y="4625781"/>
            <a:ext cx="18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개선방안</a:t>
            </a:r>
            <a:endParaRPr lang="ko-KR" altLang="en-US" sz="2400" spc="300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DB093A-099A-41D6-AAB8-2012B3658DF3}"/>
              </a:ext>
            </a:extLst>
          </p:cNvPr>
          <p:cNvSpPr/>
          <p:nvPr/>
        </p:nvSpPr>
        <p:spPr>
          <a:xfrm>
            <a:off x="4836879" y="4406141"/>
            <a:ext cx="5572127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포인트 활용방안 확대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매칭 시스템 확대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0B2B07DB-D26A-4D62-B141-8DFACDB6B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42" y="4495179"/>
            <a:ext cx="810039" cy="8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666992" y="744544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7027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고강찬</a:t>
            </a:r>
            <a:endParaRPr lang="ko-KR" altLang="en-US" sz="24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928978" y="1773352"/>
            <a:ext cx="2192496" cy="1485488"/>
            <a:chOff x="2778661" y="1795243"/>
            <a:chExt cx="2192496" cy="1485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994200" y="2021769"/>
              <a:ext cx="1976957" cy="1258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-DB 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설계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마이 페이지</a:t>
              </a:r>
              <a:endPara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디자인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5B8F35-D527-4334-9E13-A734D505F6C9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기태환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91A77B6-4702-4133-895E-A01226E37DBD}"/>
                </a:ext>
              </a:extLst>
            </p:cNvPr>
            <p:cNvSpPr/>
            <p:nvPr/>
          </p:nvSpPr>
          <p:spPr>
            <a:xfrm>
              <a:off x="3039588" y="1995607"/>
              <a:ext cx="1976957" cy="125450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게시판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상세목록</a:t>
              </a:r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수정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최정민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DFB800C-06BA-4EF5-BA9D-EC8844BA2103}"/>
                </a:ext>
              </a:extLst>
            </p:cNvPr>
            <p:cNvSpPr/>
            <p:nvPr/>
          </p:nvSpPr>
          <p:spPr>
            <a:xfrm>
              <a:off x="3125168" y="1999878"/>
              <a:ext cx="1988664" cy="125896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회원 매칭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디자인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발표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석하림</a:t>
              </a:r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6F1B21D-E0CE-4D3E-94D0-129B7E250613}"/>
                </a:ext>
              </a:extLst>
            </p:cNvPr>
            <p:cNvSpPr/>
            <p:nvPr/>
          </p:nvSpPr>
          <p:spPr>
            <a:xfrm>
              <a:off x="3125168" y="1990710"/>
              <a:ext cx="1988664" cy="1254503"/>
            </a:xfrm>
            <a:prstGeom prst="rect">
              <a:avLst/>
            </a:prstGeom>
            <a:solidFill>
              <a:srgbClr val="F76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포인트</a:t>
              </a:r>
              <a:endParaRPr lang="en-US" altLang="ko-KR" sz="1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-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이메일</a:t>
              </a:r>
              <a:r>
                <a:rPr lang="en-US" altLang="ko-KR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/</a:t>
              </a:r>
              <a:r>
                <a:rPr lang="ko-KR" altLang="en-US" sz="16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회원가입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5C6AD1-D7DE-4940-BB34-F9C3E343B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9" y="2126380"/>
            <a:ext cx="789725" cy="73605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263D373-3780-44C4-8B63-E8F04AA6CA76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7" name="그림 76" descr="그리기이(가) 표시된 사진&#10;&#10;자동 생성된 설명">
            <a:extLst>
              <a:ext uri="{FF2B5EF4-FFF2-40B4-BE49-F238E27FC236}">
                <a16:creationId xmlns:a16="http://schemas.microsoft.com/office/drawing/2014/main" id="{5C5C4F91-E180-412E-9BEE-5F4EF5AA4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59" y="771706"/>
            <a:ext cx="778396" cy="778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0024BF-D3E8-4AD9-A36B-AD16FD166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748" y="4287087"/>
            <a:ext cx="1190625" cy="971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C8633F-71A6-470E-9898-1BFC71EFB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7" y="2151507"/>
            <a:ext cx="895350" cy="6858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FABD7D4-758A-4104-AC3E-574BF5ABDD44}"/>
              </a:ext>
            </a:extLst>
          </p:cNvPr>
          <p:cNvSpPr/>
          <p:nvPr/>
        </p:nvSpPr>
        <p:spPr>
          <a:xfrm>
            <a:off x="7473720" y="5098321"/>
            <a:ext cx="116842" cy="105345"/>
          </a:xfrm>
          <a:prstGeom prst="ellipse">
            <a:avLst/>
          </a:prstGeom>
          <a:solidFill>
            <a:srgbClr val="29BAED"/>
          </a:solidFill>
          <a:ln>
            <a:solidFill>
              <a:srgbClr val="29BAED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3" y="898202"/>
            <a:ext cx="5572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08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6274692" y="3411114"/>
            <a:ext cx="252217" cy="44184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7029450" y="1573423"/>
            <a:ext cx="3870775" cy="3798593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3629025" y="2221463"/>
            <a:ext cx="420052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BF712DA-A873-4FCA-9B9C-6896CB8E2E18}"/>
              </a:ext>
            </a:extLst>
          </p:cNvPr>
          <p:cNvSpPr/>
          <p:nvPr/>
        </p:nvSpPr>
        <p:spPr>
          <a:xfrm rot="5400000">
            <a:off x="3300521" y="2088160"/>
            <a:ext cx="223388" cy="231838"/>
          </a:xfrm>
          <a:prstGeom prst="triangl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3599441" y="2389181"/>
            <a:ext cx="5572127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1FD5D0-DAAF-4841-A172-20F5C86AC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" b="932"/>
          <a:stretch/>
        </p:blipFill>
        <p:spPr>
          <a:xfrm>
            <a:off x="7129706" y="1671810"/>
            <a:ext cx="3670261" cy="3601818"/>
          </a:xfrm>
          <a:prstGeom prst="ellipse">
            <a:avLst/>
          </a:prstGeom>
          <a:ln w="76200">
            <a:noFill/>
          </a:ln>
        </p:spPr>
      </p:pic>
      <p:pic>
        <p:nvPicPr>
          <p:cNvPr id="39" name="그림 38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DD186C26-B00E-4E44-A5AA-5D5B96E6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1571" y="3472719"/>
            <a:ext cx="965977" cy="2211947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BB385299-7EF7-4047-961C-97BB0E98A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37279" y="2526167"/>
            <a:ext cx="1704035" cy="14394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103FB3-69BD-47AA-8D31-47C30ACA19F9}"/>
              </a:ext>
            </a:extLst>
          </p:cNvPr>
          <p:cNvSpPr txBox="1"/>
          <p:nvPr/>
        </p:nvSpPr>
        <p:spPr>
          <a:xfrm>
            <a:off x="2735409" y="2723568"/>
            <a:ext cx="30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Q&amp;A</a:t>
            </a:r>
            <a:endParaRPr lang="ko-KR" altLang="en-US" sz="3600" b="1" spc="3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37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48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 </a:t>
            </a:r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54ADF3B4-143F-43D3-BCD6-472921BD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65" y="1387799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01162" y="672774"/>
            <a:ext cx="11166230" cy="56049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10737468" y="203728"/>
            <a:ext cx="252217" cy="441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FC69F8-C1CD-4DAC-8098-D2FCBA086C2B}"/>
              </a:ext>
            </a:extLst>
          </p:cNvPr>
          <p:cNvSpPr txBox="1"/>
          <p:nvPr/>
        </p:nvSpPr>
        <p:spPr>
          <a:xfrm>
            <a:off x="3841557" y="911703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기술 스택</a:t>
            </a:r>
            <a:endParaRPr lang="en-US" altLang="ko-KR" sz="4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A39AE-3794-4E74-860C-629DE29B8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09" y="2115691"/>
            <a:ext cx="907633" cy="1288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7204FC-9A53-49D1-BB2F-A6FB1B606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56" y="2130158"/>
            <a:ext cx="1260000" cy="126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03498EE-D082-4AD6-9403-B5FBFEDDB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6" y="2121518"/>
            <a:ext cx="1532582" cy="12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7051044-DE6C-4C8A-9190-F82BA5C59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55" y="3720421"/>
            <a:ext cx="1893443" cy="126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E4DFC6C-6741-4100-8CDA-F49796B01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75" y="3892819"/>
            <a:ext cx="1101910" cy="126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0A7D00B-583F-490A-8C4F-40D137D9AB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7" y="3813720"/>
            <a:ext cx="1679030" cy="1260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D9D8852-00E3-4984-BF26-A5C3C489F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66" y="3813720"/>
            <a:ext cx="2484607" cy="126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81B1F2-E1B4-4738-AE7D-2CAC7831D7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73" y="2169000"/>
            <a:ext cx="1260000" cy="126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4C59218-4329-44DF-8401-5BC22C317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45" y="2130158"/>
            <a:ext cx="1260000" cy="12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7D63433-9D20-4D03-B5C4-720464D849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77" y="2115691"/>
            <a:ext cx="1260000" cy="1260000"/>
          </a:xfrm>
          <a:prstGeom prst="rect">
            <a:avLst/>
          </a:prstGeom>
        </p:spPr>
      </p:pic>
      <p:pic>
        <p:nvPicPr>
          <p:cNvPr id="69" name="그림 68" descr="그리기이(가) 표시된 사진&#10;&#10;자동 생성된 설명">
            <a:extLst>
              <a:ext uri="{FF2B5EF4-FFF2-40B4-BE49-F238E27FC236}">
                <a16:creationId xmlns:a16="http://schemas.microsoft.com/office/drawing/2014/main" id="{AE9A4538-A214-4DED-BF24-E9DE7FC03D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2130">
            <a:off x="7384464" y="1094421"/>
            <a:ext cx="530018" cy="5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737468" y="203728"/>
            <a:ext cx="252217" cy="441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데이터 베이스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4" name="그림 13" descr="시계, 방이(가) 표시된 사진&#10;&#10;자동 생성된 설명">
            <a:extLst>
              <a:ext uri="{FF2B5EF4-FFF2-40B4-BE49-F238E27FC236}">
                <a16:creationId xmlns:a16="http://schemas.microsoft.com/office/drawing/2014/main" id="{C200CB29-A7BA-48DF-92E4-46EBACB7C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40" y="824179"/>
            <a:ext cx="646521" cy="6465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903414-1632-4230-BA3D-AE286C7E4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065" y="1609123"/>
            <a:ext cx="8000778" cy="45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11D2E4-CF50-49E3-B0CB-402C5B88D4F1}"/>
              </a:ext>
            </a:extLst>
          </p:cNvPr>
          <p:cNvSpPr txBox="1"/>
          <p:nvPr/>
        </p:nvSpPr>
        <p:spPr>
          <a:xfrm>
            <a:off x="3675459" y="2598003"/>
            <a:ext cx="4805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spc="3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프로젝트 소개</a:t>
            </a:r>
            <a:endParaRPr lang="ko-KR" alt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8387C-EA1D-4A7C-9EC1-7F4A9FCD27FB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5D9EBC38-4A8B-4F58-98E3-8D4DCA53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56" y="2703308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현행 사이트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0A565-8EBB-48D0-A550-4ECB2810C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680" y="1598243"/>
            <a:ext cx="8640000" cy="42856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9D166F-8480-45AF-9240-9D69D3A6F8C7}"/>
              </a:ext>
            </a:extLst>
          </p:cNvPr>
          <p:cNvSpPr/>
          <p:nvPr/>
        </p:nvSpPr>
        <p:spPr>
          <a:xfrm>
            <a:off x="2654300" y="3568700"/>
            <a:ext cx="6426200" cy="229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C1BC04F-38D2-40B5-9DA3-B83E5D0724A8}"/>
              </a:ext>
            </a:extLst>
          </p:cNvPr>
          <p:cNvSpPr/>
          <p:nvPr/>
        </p:nvSpPr>
        <p:spPr>
          <a:xfrm>
            <a:off x="828672" y="4225195"/>
            <a:ext cx="55721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153F23-429E-4B20-A293-27FBC09DA6C5}"/>
              </a:ext>
            </a:extLst>
          </p:cNvPr>
          <p:cNvSpPr/>
          <p:nvPr/>
        </p:nvSpPr>
        <p:spPr>
          <a:xfrm>
            <a:off x="515566" y="672775"/>
            <a:ext cx="11177081" cy="564047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D09C5D-A4F4-4C99-A797-7EAE1C2E59A5}"/>
              </a:ext>
            </a:extLst>
          </p:cNvPr>
          <p:cNvSpPr txBox="1"/>
          <p:nvPr/>
        </p:nvSpPr>
        <p:spPr>
          <a:xfrm>
            <a:off x="828672" y="-96667"/>
            <a:ext cx="28467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05</a:t>
            </a:r>
            <a:endParaRPr lang="ko-KR" altLang="en-US" sz="4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2B8BE-BCDD-4E82-A332-EB3F2D4B8348}"/>
              </a:ext>
            </a:extLst>
          </p:cNvPr>
          <p:cNvSpPr txBox="1"/>
          <p:nvPr/>
        </p:nvSpPr>
        <p:spPr>
          <a:xfrm>
            <a:off x="3774882" y="714587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목업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6" name="그림 5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B0D0968-A446-4104-9458-0917390C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80715">
            <a:off x="10432369" y="203728"/>
            <a:ext cx="252217" cy="44184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A0FE6B4B-A231-4372-B118-0DFDCA755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2" y="748973"/>
            <a:ext cx="700668" cy="700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6F4A-4B32-4ADB-99B1-74C89F2F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80" y="1484028"/>
            <a:ext cx="7920000" cy="45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303</Words>
  <Application>Microsoft Office PowerPoint</Application>
  <PresentationFormat>와이드스크린</PresentationFormat>
  <Paragraphs>139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Arial</vt:lpstr>
      <vt:lpstr>나눔고딕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최정민</cp:lastModifiedBy>
  <cp:revision>109</cp:revision>
  <dcterms:created xsi:type="dcterms:W3CDTF">2020-04-01T17:14:31Z</dcterms:created>
  <dcterms:modified xsi:type="dcterms:W3CDTF">2023-04-28T01:51:50Z</dcterms:modified>
</cp:coreProperties>
</file>