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63" r:id="rId7"/>
    <p:sldId id="260" r:id="rId8"/>
    <p:sldId id="258" r:id="rId9"/>
    <p:sldId id="257" r:id="rId10"/>
    <p:sldId id="265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76"/>
  </p:normalViewPr>
  <p:slideViewPr>
    <p:cSldViewPr snapToGrid="0">
      <p:cViewPr varScale="1">
        <p:scale>
          <a:sx n="93" d="100"/>
          <a:sy n="93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5FBE7-40E1-458A-B5EF-50651576E15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4474-1A8D-456D-A72F-75CCBEA46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47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E4474-1A8D-456D-A72F-75CCBEA469C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12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9F9B-CEEC-3572-1AF9-2DB04C4F997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0080" y="1371600"/>
            <a:ext cx="6675120" cy="2951829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D4A07-041E-1644-1D92-D553F49629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0080" y="4584874"/>
            <a:ext cx="6675120" cy="1287886"/>
          </a:xfrm>
        </p:spPr>
        <p:txBody>
          <a:bodyPr anchor="b"/>
          <a:lstStyle>
            <a:lvl1pPr marL="0" indent="0">
              <a:lnSpc>
                <a:spcPct val="130000"/>
              </a:lnSpc>
              <a:buNone/>
              <a:defRPr sz="1800" b="1" cap="all" spc="3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23AB-63E7-8D71-F6F0-5343F2E876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A6FABC-F2EA-4132-88F4-2C716AA7CB4F}" type="datetime1">
              <a:rPr lang="en-US"/>
              <a:pPr lvl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809F-A0C5-4BB0-6A3A-2C219F509A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02282-53B8-F333-29BD-1D22D887DE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07191E-B2F5-4A97-A41F-A7A1596297B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591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2CC8-72B6-4D09-273C-5098A4FF30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8E01E-BA8D-5DF0-C5CD-0D16BC623E5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DD36-C68E-7080-AF2D-0CD18B13D1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4B90CA-20C8-47E5-A1CE-1E8169975D22}" type="datetime1">
              <a:rPr lang="en-US"/>
              <a:pPr lvl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B49AD-3E19-EDE3-180E-61C66D6DFD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F0B7-27A6-6F0D-054F-BA4FE159F0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032508-2C75-499D-A8A7-D84F7569A73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7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FB4DB39-26E7-F4B3-6969-6657A0BA7955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sp>
        <p:nvSpPr>
          <p:cNvPr id="3" name="Vertical Title 1">
            <a:extLst>
              <a:ext uri="{FF2B5EF4-FFF2-40B4-BE49-F238E27FC236}">
                <a16:creationId xmlns:a16="http://schemas.microsoft.com/office/drawing/2014/main" id="{B86814F5-30ED-ED03-FD55-1054FA5041B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09215" y="640080"/>
            <a:ext cx="1811773" cy="553688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35CC0104-B683-E0DF-C0AD-B227915EBE4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5" cy="553688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F77ECA-B3A1-B967-EC02-CADF7C3545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31F831-F614-41B3-A773-6CE87D623B75}" type="datetime1">
              <a:rPr lang="en-US"/>
              <a:pPr lvl="0"/>
              <a:t>2/11/25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40E603-A11B-FCB3-B61D-C97DA4FE65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B28AF0-C4EB-7F47-C62C-AA521E3A4B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F18147-0F61-4E51-96BC-B7762C68D63B}" type="slidenum">
              <a:t>‹N°›</a:t>
            </a:fld>
            <a:endParaRPr lang="en-US"/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A615DF0F-0B5D-A8EE-E051-0643651E5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5400013">
            <a:off x="10872151" y="1192441"/>
            <a:ext cx="978866" cy="0"/>
          </a:xfrm>
          <a:prstGeom prst="straightConnector1">
            <a:avLst/>
          </a:prstGeom>
          <a:noFill/>
          <a:ln w="76196" cap="flat">
            <a:solidFill>
              <a:srgbClr val="3BB195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98472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CD54-E370-FBB4-6A15-B59A78854B8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69253-BC12-B3BD-A269-8E5A5E93885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8E6F-15FC-5D46-3316-961D88C2C4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52A2DE-4169-4FD9-A146-63E418D6DB43}" type="datetime1">
              <a:rPr lang="en-US"/>
              <a:pPr lvl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5527C-2F80-BAE1-6F39-755999ECD0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3029-3476-52D9-B828-33EC062CFF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1C2694-6D7E-4C2C-A6CE-EF94B9608D4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6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C83013B-3EA8-75EA-9472-2A5DD5A90A94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6F3F3D-3A10-BC67-D889-0496B874AF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" y="1291370"/>
            <a:ext cx="9214884" cy="3159974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6CF061A-D45A-842F-899D-79F8B3CFF5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080" y="5018565"/>
            <a:ext cx="7907081" cy="10738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966842-E2B7-CDAD-AB25-CB6ECCD173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0A96D8-5854-4CE1-B49E-29E7586DFA3D}" type="datetime1">
              <a:rPr lang="en-US"/>
              <a:pPr lvl="0"/>
              <a:t>2/11/25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26263A-B39B-440B-0186-959C9B55ED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2B3BB6-B378-5969-5E87-977BFCA1A9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B8767A-FE87-410C-9385-E5FEA8E96BF4}" type="slidenum">
              <a:t>‹N°›</a:t>
            </a:fld>
            <a:endParaRPr lang="en-US"/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2150A72F-77C1-246A-B753-759A77EC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16276" y="4715231"/>
            <a:ext cx="978866" cy="0"/>
          </a:xfrm>
          <a:prstGeom prst="straightConnector1">
            <a:avLst/>
          </a:prstGeom>
          <a:noFill/>
          <a:ln w="76196" cap="flat">
            <a:solidFill>
              <a:srgbClr val="3BB195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160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13ED-13FC-6AC0-261C-9A90FC824D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AE1E-40DC-39BB-274E-A726A5CCD1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0080" y="2633472"/>
            <a:ext cx="5212080" cy="35661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DD52C-A286-902C-DA95-7E05F0DEAE4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18924" y="2633472"/>
            <a:ext cx="5212080" cy="35661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08B0F-FF7B-584B-E187-2906043B922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9AFB5A-2435-46C3-BD39-A3C9408CCBB9}" type="datetime1">
              <a:rPr lang="en-US"/>
              <a:pPr lvl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8F7A4-FD2B-48E9-61B3-4F92A6AAAE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D9B92-1A7B-4683-4DB6-E8BBE849D4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081809-A9F0-433F-A9F6-7C737168FF1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0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802B-293E-9E89-73D9-C0118EE65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" y="1371600"/>
            <a:ext cx="10890924" cy="9397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5DFAD-45A5-B6D9-EFED-8DA073C23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080" y="2311356"/>
            <a:ext cx="5212080" cy="695373"/>
          </a:xfrm>
        </p:spPr>
        <p:txBody>
          <a:bodyPr anchor="b"/>
          <a:lstStyle>
            <a:lvl1pPr marL="0" indent="0">
              <a:buNone/>
              <a:defRPr sz="1800" b="1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F29C1-5CDF-675E-294D-59358D3E44A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40080" y="3006720"/>
            <a:ext cx="5212080" cy="319125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B8F70-C3FD-8178-008F-CAF20E07D11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18924" y="2311356"/>
            <a:ext cx="5212080" cy="695373"/>
          </a:xfrm>
        </p:spPr>
        <p:txBody>
          <a:bodyPr anchor="b"/>
          <a:lstStyle>
            <a:lvl1pPr marL="0" indent="0">
              <a:buNone/>
              <a:defRPr sz="1800" b="1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10A7E-1BA8-A8F9-24A6-F5A743BE6AC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18924" y="3006720"/>
            <a:ext cx="5212080" cy="319125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2EA29-2C3B-385D-8FAB-427CF4ABE4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893635-092B-412E-BC10-A855A283A8E3}" type="datetime1">
              <a:rPr lang="en-US"/>
              <a:pPr lvl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C7214-99BD-EB1C-7D8E-803EF3D844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A21C1-F23C-CCD3-A370-EE8D45C240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62D583-3033-4D69-947C-427C266D7EC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4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D3BB-6FF4-81C8-FCD6-48CF85001C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A370F-8E4A-AB56-EF5D-1A2BA38CCC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3441DC-8022-4C12-BEF9-88DB8D16CEB2}" type="datetime1">
              <a:rPr lang="en-US"/>
              <a:pPr lvl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DD103-08E4-63DE-FCF7-763FE16934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59E8E-13AE-7476-0284-CE058D88DD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D74496-DC24-45FC-AE1A-C11C7F366001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ED6DB86-9081-4207-B3A8-5BCC68CF3B06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C5FBA69D-D9E5-A346-B231-C9638A8989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872372-44CF-4407-96EF-A3695E050A71}" type="datetime1">
              <a:rPr lang="en-US"/>
              <a:pPr lvl="0"/>
              <a:t>2/11/25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74AFC9F-422C-CE0D-4C16-C681783A18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C4BB53C-C4F2-B9E7-FA3A-219B9D2156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C49B59-B209-4FE1-A01E-6F322D617ACB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5800-1DB9-BD71-B3E7-8F45C3E01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" y="1371600"/>
            <a:ext cx="3859398" cy="1451719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46DF-989A-E086-EBC3-9356CABD6E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36516" y="1031004"/>
            <a:ext cx="6594488" cy="51663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0A155-9CC7-88A0-24FA-E42A47C1035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0080" y="2972165"/>
            <a:ext cx="3859398" cy="3226826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6C041-E781-6904-B12D-F93444AE8C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445608-46A6-418B-A3FD-C115BC6F4BF3}" type="datetime1">
              <a:rPr lang="en-US"/>
              <a:pPr lvl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1F677-3672-B701-BE0A-56C591B0B9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E22AD-F0C6-543B-BFDB-0EB341063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34332D-5CC7-4EF7-B6D5-557F3143F2A1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3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0094-2F37-B5F6-B7E9-7A795B045E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" y="1371600"/>
            <a:ext cx="3859398" cy="1451719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C198A-5D4F-1CF4-F92C-8EBDDCCB6CB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937760" y="1033272"/>
            <a:ext cx="6592824" cy="5166359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1B07B-44E1-7222-4AA6-E427FE75907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0080" y="2972165"/>
            <a:ext cx="3859398" cy="3226826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6EDC4-4B62-CFC0-9E4F-DC222756AF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8A2B2D-31C5-47AF-BEDA-E4EA05B4969F}" type="datetime1">
              <a:rPr lang="en-US"/>
              <a:pPr lvl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F0619-9113-4F55-6C99-196CBEB7B4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0458B-5DD3-0885-882B-FB6A51FF81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CC231A-D307-499B-BC7F-FA2BDABEFAC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E2335-F157-6D46-4CC8-6C35F10E1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" y="1371600"/>
            <a:ext cx="10890924" cy="109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C83FB-5CE4-11A6-A01D-5B57D605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080" y="2633472"/>
            <a:ext cx="10890924" cy="3566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9FCBD-7231-1F04-E0AB-1AD8741C69E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40080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1" i="0" u="none" strike="noStrike" kern="1200" cap="all" spc="300" baseline="0">
                <a:solidFill>
                  <a:srgbClr val="000000"/>
                </a:solidFill>
                <a:uFillTx/>
                <a:latin typeface="Grandview Display"/>
              </a:defRPr>
            </a:lvl1pPr>
          </a:lstStyle>
          <a:p>
            <a:pPr lvl="0"/>
            <a:fld id="{23D4506F-23B7-40E7-8FED-0F2D4CA05618}" type="datetime1">
              <a:rPr lang="en-US"/>
              <a:pPr lvl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D862-4A93-7816-D982-FC3ABA8F03E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67620" y="6356351"/>
            <a:ext cx="404037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1" i="0" u="none" strike="noStrike" kern="1200" cap="all" spc="300" baseline="0">
                <a:solidFill>
                  <a:srgbClr val="000000"/>
                </a:solidFill>
                <a:uFillTx/>
                <a:latin typeface="Grandview Display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0CEF5-67BF-CB27-92E4-081675BE589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07997" y="6356351"/>
            <a:ext cx="72301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1" i="0" u="none" strike="noStrike" kern="1200" cap="all" spc="300" baseline="0">
                <a:solidFill>
                  <a:srgbClr val="000000"/>
                </a:solidFill>
                <a:uFillTx/>
                <a:latin typeface="Grandview Display"/>
              </a:defRPr>
            </a:lvl1pPr>
          </a:lstStyle>
          <a:p>
            <a:pPr lvl="0"/>
            <a:fld id="{86B57039-E7BF-42BA-876B-98F23AEF8A42}" type="slidenum">
              <a:t>‹N°›</a:t>
            </a:fld>
            <a:endParaRPr lang="en-US"/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32E8CBCF-FF90-47F8-ED4E-8107D505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13232" y="1031004"/>
            <a:ext cx="978865" cy="0"/>
          </a:xfrm>
          <a:prstGeom prst="straightConnector1">
            <a:avLst/>
          </a:prstGeom>
          <a:noFill/>
          <a:ln w="76196" cap="flat">
            <a:solidFill>
              <a:srgbClr val="3BB195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0" baseline="0">
          <a:solidFill>
            <a:srgbClr val="000000"/>
          </a:solidFill>
          <a:uFillTx/>
          <a:latin typeface="Grandview Display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87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Grandview Display"/>
        </a:defRPr>
      </a:lvl1pPr>
      <a:lvl2pPr marL="493776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87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Grandview Display"/>
        </a:defRPr>
      </a:lvl2pPr>
      <a:lvl3pPr marL="73152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87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Grandview Display"/>
        </a:defRPr>
      </a:lvl3pPr>
      <a:lvl4pPr marL="1051560" marR="0" lvl="3" indent="-28575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87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Grandview Display"/>
        </a:defRPr>
      </a:lvl4pPr>
      <a:lvl5pPr marL="1298448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87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Grandview Display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B05C49B7-C5A2-7EC6-1792-F9EADD6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 Display"/>
            </a:endParaRPr>
          </a:p>
        </p:txBody>
      </p:sp>
      <p:pic>
        <p:nvPicPr>
          <p:cNvPr id="3" name="Picture 3" descr="Yeux fixant des bonbons">
            <a:extLst>
              <a:ext uri="{FF2B5EF4-FFF2-40B4-BE49-F238E27FC236}">
                <a16:creationId xmlns:a16="http://schemas.microsoft.com/office/drawing/2014/main" id="{53CB74C8-4BEA-62E8-A2EE-69A7D745A9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5730"/>
          <a:stretch>
            <a:fillRect/>
          </a:stretch>
        </p:blipFill>
        <p:spPr>
          <a:xfrm>
            <a:off x="-130283" y="0"/>
            <a:ext cx="13102309" cy="737006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63F73C65-4039-C427-5E48-F57A65515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5705856"/>
            <a:ext cx="12191996" cy="1152144"/>
          </a:xfrm>
          <a:prstGeom prst="rect">
            <a:avLst/>
          </a:prstGeom>
          <a:solidFill>
            <a:srgbClr val="FFFFFF">
              <a:alpha val="82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9471949-8EE0-43A3-F036-12EAB09EE3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08320" y="5863032"/>
            <a:ext cx="3527060" cy="870005"/>
          </a:xfrm>
        </p:spPr>
        <p:txBody>
          <a:bodyPr anchor="ctr"/>
          <a:lstStyle/>
          <a:p>
            <a:pPr lvl="0" algn="r"/>
            <a:r>
              <a:rPr lang="fr-FR" sz="1600"/>
              <a:t>Boudjemaa Idriss</a:t>
            </a:r>
          </a:p>
          <a:p>
            <a:pPr lvl="0" algn="r"/>
            <a:r>
              <a:rPr lang="fr-FR" sz="1600"/>
              <a:t>Baytek efe 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2BD7E4D8-640F-E192-983A-EF06C2044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 rot="16200004">
            <a:off x="-560572" y="6281928"/>
            <a:ext cx="1152143" cy="0"/>
          </a:xfrm>
          <a:prstGeom prst="straightConnector1">
            <a:avLst/>
          </a:prstGeom>
          <a:noFill/>
          <a:ln w="38103" cap="flat">
            <a:solidFill>
              <a:srgbClr val="3BB195"/>
            </a:solidFill>
            <a:prstDash val="solid"/>
            <a:miter/>
          </a:ln>
        </p:spPr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88E3536-8F84-15B6-D49F-82ED494C73F6}"/>
              </a:ext>
            </a:extLst>
          </p:cNvPr>
          <p:cNvSpPr txBox="1"/>
          <p:nvPr/>
        </p:nvSpPr>
        <p:spPr>
          <a:xfrm>
            <a:off x="1797627" y="1330036"/>
            <a:ext cx="793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pic>
        <p:nvPicPr>
          <p:cNvPr id="12" name="Image 11" descr="Une image contenant cercle, Police, Graphique, Caractère coloré&#10;&#10;Description générée automatiquement">
            <a:extLst>
              <a:ext uri="{FF2B5EF4-FFF2-40B4-BE49-F238E27FC236}">
                <a16:creationId xmlns:a16="http://schemas.microsoft.com/office/drawing/2014/main" id="{D75F0696-DC4A-B80F-1285-D60019C26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55" y="1325295"/>
            <a:ext cx="7772400" cy="3476327"/>
          </a:xfrm>
          <a:prstGeom prst="rect">
            <a:avLst/>
          </a:prstGeom>
        </p:spPr>
      </p:pic>
      <p:pic>
        <p:nvPicPr>
          <p:cNvPr id="13" name="12.mp3">
            <a:hlinkClick r:id="" action="ppaction://media"/>
            <a:extLst>
              <a:ext uri="{FF2B5EF4-FFF2-40B4-BE49-F238E27FC236}">
                <a16:creationId xmlns:a16="http://schemas.microsoft.com/office/drawing/2014/main" id="{A2ADFAFE-6532-5339-5D44-C5B9502DDC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70102" y="6379469"/>
            <a:ext cx="4064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8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844E7-2C8C-42F8-A9EE-D6874BF1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BFBF1-61FB-0475-C6D6-7BEF769B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628414-EABE-9223-D14C-E17042AA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D3B9F7-420E-895D-9912-BD09DACC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389" y="-54980"/>
            <a:ext cx="12416777" cy="696795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47EF805-088B-B86A-E109-4616F5757DB0}"/>
              </a:ext>
            </a:extLst>
          </p:cNvPr>
          <p:cNvSpPr txBox="1">
            <a:spLocks/>
          </p:cNvSpPr>
          <p:nvPr/>
        </p:nvSpPr>
        <p:spPr>
          <a:xfrm>
            <a:off x="301752" y="338328"/>
            <a:ext cx="10890924" cy="109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200" cap="none" spc="0" baseline="0">
                <a:solidFill>
                  <a:srgbClr val="000000"/>
                </a:solidFill>
                <a:uFillTx/>
                <a:latin typeface="Grandview Display"/>
              </a:defRPr>
            </a:lvl1pPr>
          </a:lstStyle>
          <a:p>
            <a:pPr algn="ctr"/>
            <a:r>
              <a:rPr lang="fr-FR" dirty="0"/>
              <a:t>IDÉES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8439E0-394F-D03E-B14D-EF95A67787A8}"/>
              </a:ext>
            </a:extLst>
          </p:cNvPr>
          <p:cNvSpPr txBox="1"/>
          <p:nvPr/>
        </p:nvSpPr>
        <p:spPr>
          <a:xfrm>
            <a:off x="4041774" y="1700748"/>
            <a:ext cx="4108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 Jeu de cuisine</a:t>
            </a:r>
          </a:p>
          <a:p>
            <a:endParaRPr lang="fr-FR" sz="2400" dirty="0"/>
          </a:p>
          <a:p>
            <a:r>
              <a:rPr lang="fr-FR" sz="2400" dirty="0"/>
              <a:t>-  Inspiré d’Adibou</a:t>
            </a:r>
          </a:p>
          <a:p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Site internet avec l’usage du </a:t>
            </a:r>
            <a:r>
              <a:rPr lang="fr-FR" sz="2400" dirty="0" err="1"/>
              <a:t>php</a:t>
            </a:r>
            <a:endParaRPr lang="fr-FR" sz="2400" dirty="0"/>
          </a:p>
          <a:p>
            <a:pPr marL="342900" indent="-342900">
              <a:buFontTx/>
              <a:buChar char="-"/>
            </a:pPr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Créer ses propres </a:t>
            </a:r>
          </a:p>
          <a:p>
            <a:r>
              <a:rPr lang="fr-FR" sz="2400" dirty="0"/>
              <a:t>	recettes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7" name="Picture 2" descr="Adibou et l'ombre verte episode 12 Let's Play&quot;non commenter&quot;[PS1]La Cuisine  avec Kikook [Goodies] - YouTube">
            <a:extLst>
              <a:ext uri="{FF2B5EF4-FFF2-40B4-BE49-F238E27FC236}">
                <a16:creationId xmlns:a16="http://schemas.microsoft.com/office/drawing/2014/main" id="{BB6EB5E9-417F-5975-2D29-3407D9FFA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 b="4127"/>
          <a:stretch/>
        </p:blipFill>
        <p:spPr bwMode="auto">
          <a:xfrm>
            <a:off x="7631446" y="1435608"/>
            <a:ext cx="2857500" cy="140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dPress.com">
            <a:extLst>
              <a:ext uri="{FF2B5EF4-FFF2-40B4-BE49-F238E27FC236}">
                <a16:creationId xmlns:a16="http://schemas.microsoft.com/office/drawing/2014/main" id="{B4D66F8F-D11C-137C-7987-F3653BF72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6" t="15277" r="12035" b="15783"/>
          <a:stretch/>
        </p:blipFill>
        <p:spPr bwMode="auto">
          <a:xfrm>
            <a:off x="8150224" y="3417312"/>
            <a:ext cx="1168400" cy="10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1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F8312-B3A3-CCD5-E2BB-7BEAAB164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54299-270F-894F-EBC2-A2F95CD2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D5624-D5F5-2992-CB5F-84BCF65E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2811BF-A536-C591-48E3-1EE15137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82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5A09D0-2876-4FAB-F0B4-F5F6E9E7D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51" y="1517904"/>
            <a:ext cx="1886779" cy="588471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610D552-D538-4E66-A483-134D8F8AA1DB}"/>
              </a:ext>
            </a:extLst>
          </p:cNvPr>
          <p:cNvSpPr txBox="1">
            <a:spLocks/>
          </p:cNvSpPr>
          <p:nvPr/>
        </p:nvSpPr>
        <p:spPr>
          <a:xfrm>
            <a:off x="1005840" y="384048"/>
            <a:ext cx="10890924" cy="109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200" cap="none" spc="0" baseline="0">
                <a:solidFill>
                  <a:srgbClr val="000000"/>
                </a:solidFill>
                <a:uFillTx/>
                <a:latin typeface="Grandview Display"/>
              </a:defRPr>
            </a:lvl1pPr>
          </a:lstStyle>
          <a:p>
            <a:pPr algn="ctr"/>
            <a:r>
              <a:rPr lang="fr-FR" dirty="0"/>
              <a:t>LES BIBLIOTHÈQUES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F62730-3BD8-99BB-5DC4-C11C81FD9DEF}"/>
              </a:ext>
            </a:extLst>
          </p:cNvPr>
          <p:cNvSpPr txBox="1"/>
          <p:nvPr/>
        </p:nvSpPr>
        <p:spPr>
          <a:xfrm>
            <a:off x="4131001" y="1697990"/>
            <a:ext cx="5423469" cy="428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 err="1"/>
              <a:t>Tkinter</a:t>
            </a:r>
            <a:r>
              <a:rPr lang="fr-FR" sz="2400" dirty="0"/>
              <a:t> :</a:t>
            </a:r>
          </a:p>
          <a:p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Interface graphique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Label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Bouton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 err="1"/>
              <a:t>Pillow</a:t>
            </a:r>
            <a:r>
              <a:rPr lang="fr-FR" sz="2400" dirty="0"/>
              <a:t> :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image</a:t>
            </a:r>
          </a:p>
        </p:txBody>
      </p:sp>
      <p:sp>
        <p:nvSpPr>
          <p:cNvPr id="8" name="AutoShape 2" descr="Thonny - Télécharger">
            <a:extLst>
              <a:ext uri="{FF2B5EF4-FFF2-40B4-BE49-F238E27FC236}">
                <a16:creationId xmlns:a16="http://schemas.microsoft.com/office/drawing/2014/main" id="{061C0955-E983-994F-4DA6-940C646F67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32568" y="2506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79AE476-3800-DF79-A867-6020B438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328" y="1865376"/>
            <a:ext cx="1524213" cy="11336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B5D7EEE-2E04-A5DD-A8AA-A4E9DBE958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4357"/>
          <a:stretch/>
        </p:blipFill>
        <p:spPr>
          <a:xfrm>
            <a:off x="8796951" y="3858992"/>
            <a:ext cx="1952898" cy="19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268CA-D2D1-2C25-BB40-FFB46872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80A4E-3FA5-F421-2419-7DE3C233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E0BD18-F611-0DD1-90B7-31F6DBC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DFBC06-C76B-7820-74C2-B59FB8D2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82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464BC46-04C0-1A1A-95F5-0C0D1A1D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51" y="1517904"/>
            <a:ext cx="1886779" cy="588471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31532932-9C6B-6B66-DFB3-90CEF6B1CDEA}"/>
              </a:ext>
            </a:extLst>
          </p:cNvPr>
          <p:cNvSpPr txBox="1">
            <a:spLocks/>
          </p:cNvSpPr>
          <p:nvPr/>
        </p:nvSpPr>
        <p:spPr>
          <a:xfrm>
            <a:off x="-1413163" y="274320"/>
            <a:ext cx="6659746" cy="109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200" cap="none" spc="0" baseline="0">
                <a:solidFill>
                  <a:srgbClr val="000000"/>
                </a:solidFill>
                <a:uFillTx/>
                <a:latin typeface="Grandview Display"/>
              </a:defRPr>
            </a:lvl1pPr>
          </a:lstStyle>
          <a:p>
            <a:pPr algn="ctr"/>
            <a:r>
              <a:rPr lang="fr-FR" dirty="0"/>
              <a:t>LES TABLES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4BC301-081C-D847-A9EA-E1C240ADA08D}"/>
              </a:ext>
            </a:extLst>
          </p:cNvPr>
          <p:cNvSpPr txBox="1"/>
          <p:nvPr/>
        </p:nvSpPr>
        <p:spPr>
          <a:xfrm>
            <a:off x="157183" y="979399"/>
            <a:ext cx="3519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ingredient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Recette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ingredientsRecette</a:t>
            </a:r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9AA0EE7-6810-2E8D-766F-2B695F3B3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254" y="3655958"/>
            <a:ext cx="4921588" cy="2580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DB66CA-22C9-987B-F325-882FEEECF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588" y="3655958"/>
            <a:ext cx="4558145" cy="26136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10A26B4-F0EE-7707-66C9-0A264CFA8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3309" y="274320"/>
            <a:ext cx="4829665" cy="31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BD22-33A1-247E-E8F5-121873E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79657-DC48-BA93-D214-9382B2C44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BD42F2-628E-DFBE-5CD7-F32CE5EE5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82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5E674C-F066-7E5D-1537-6CAAFC81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28" y="1542427"/>
            <a:ext cx="1858837" cy="574825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8A7271C-604D-1077-569D-F20F7CC46EF5}"/>
              </a:ext>
            </a:extLst>
          </p:cNvPr>
          <p:cNvSpPr txBox="1">
            <a:spLocks/>
          </p:cNvSpPr>
          <p:nvPr/>
        </p:nvSpPr>
        <p:spPr>
          <a:xfrm>
            <a:off x="1005840" y="384048"/>
            <a:ext cx="10890924" cy="109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200" cap="none" spc="0" baseline="0">
                <a:solidFill>
                  <a:srgbClr val="000000"/>
                </a:solidFill>
                <a:uFillTx/>
                <a:latin typeface="Grandview Display"/>
              </a:defRPr>
            </a:lvl1pPr>
          </a:lstStyle>
          <a:p>
            <a:pPr algn="ctr"/>
            <a:r>
              <a:rPr lang="fr-FR" dirty="0"/>
              <a:t>PROGRAMME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439F79-2976-7A56-048F-60820362F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20" y="1371600"/>
            <a:ext cx="7772400" cy="46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6232D2E-4A3D-0F49-8CA5-4842C065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178"/>
            <a:ext cx="12192000" cy="689035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8D3C6E-3811-8317-DCE3-F7A168FF8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840" y="384048"/>
            <a:ext cx="10890924" cy="1097280"/>
          </a:xfrm>
        </p:spPr>
        <p:txBody>
          <a:bodyPr/>
          <a:lstStyle/>
          <a:p>
            <a:pPr algn="ctr"/>
            <a:r>
              <a:rPr lang="fr-FR" dirty="0"/>
              <a:t>LES PROBLEMES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E9BF8D-A4F4-9473-A2F7-D9158D8FBC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30168" y="1764792"/>
            <a:ext cx="7534656" cy="3566160"/>
          </a:xfrm>
        </p:spPr>
        <p:txBody>
          <a:bodyPr>
            <a:normAutofit/>
          </a:bodyPr>
          <a:lstStyle/>
          <a:p>
            <a:r>
              <a:rPr lang="fr-FR" sz="2400" dirty="0"/>
              <a:t>Bug d’affichage</a:t>
            </a:r>
          </a:p>
          <a:p>
            <a:r>
              <a:rPr lang="fr-FR" sz="2400" dirty="0"/>
              <a:t>Pas d’image de fond</a:t>
            </a:r>
          </a:p>
          <a:p>
            <a:r>
              <a:rPr lang="fr-FR" sz="2400" dirty="0"/>
              <a:t>Gif non fonctionnels</a:t>
            </a:r>
          </a:p>
          <a:p>
            <a:r>
              <a:rPr lang="fr-FR" sz="2400" dirty="0"/>
              <a:t>On peut mettre plus de 3 ingrédients en exploitant un bug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924B0-5393-89FD-09AA-1D45D6DB0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1C0F9-BFDD-FB60-ADEA-BC2155F9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19C7D-0537-FB5D-FA90-F5B1B24B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E524EF-404C-CF26-483C-A1BE1374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82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7BC332A-D66B-1F65-EF6A-DBF970757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28" y="1542427"/>
            <a:ext cx="1858837" cy="574825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F5523999-32EE-E97C-4193-57E3061834E4}"/>
              </a:ext>
            </a:extLst>
          </p:cNvPr>
          <p:cNvSpPr txBox="1">
            <a:spLocks/>
          </p:cNvSpPr>
          <p:nvPr/>
        </p:nvSpPr>
        <p:spPr>
          <a:xfrm>
            <a:off x="1005840" y="384048"/>
            <a:ext cx="10890924" cy="109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200" cap="none" spc="0" baseline="0">
                <a:solidFill>
                  <a:srgbClr val="000000"/>
                </a:solidFill>
                <a:uFillTx/>
                <a:latin typeface="Grandview Display"/>
              </a:defRPr>
            </a:lvl1pPr>
          </a:lstStyle>
          <a:p>
            <a:pPr algn="ctr"/>
            <a:r>
              <a:rPr lang="fr-FR" dirty="0"/>
              <a:t>AMÉLIORATIONS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78E4F2-867A-EAE1-BA5C-7BDAEC5D8312}"/>
              </a:ext>
            </a:extLst>
          </p:cNvPr>
          <p:cNvSpPr txBox="1"/>
          <p:nvPr/>
        </p:nvSpPr>
        <p:spPr>
          <a:xfrm>
            <a:off x="4772115" y="2235976"/>
            <a:ext cx="620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Nos idées d’amélioration</a:t>
            </a:r>
          </a:p>
        </p:txBody>
      </p:sp>
    </p:spTree>
    <p:extLst>
      <p:ext uri="{BB962C8B-B14F-4D97-AF65-F5344CB8AC3E}">
        <p14:creationId xmlns:p14="http://schemas.microsoft.com/office/powerpoint/2010/main" val="18722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D411A-6DC8-2E8D-ABDF-FB4D108E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9491D-21C4-D241-2A6A-31903A0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5FA3AD-2265-D588-1ABB-B3AE80E1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D4BEDB-A9C5-C4CF-57BA-AF69ACB3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82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347D7B9-C9F8-1BAA-0AB3-8A450A3A7AB0}"/>
              </a:ext>
            </a:extLst>
          </p:cNvPr>
          <p:cNvSpPr txBox="1">
            <a:spLocks/>
          </p:cNvSpPr>
          <p:nvPr/>
        </p:nvSpPr>
        <p:spPr>
          <a:xfrm>
            <a:off x="4373880" y="2633472"/>
            <a:ext cx="5849620" cy="34574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200" cap="none" spc="0" baseline="0">
                <a:solidFill>
                  <a:srgbClr val="000000"/>
                </a:solidFill>
                <a:uFillTx/>
                <a:latin typeface="Grandview Display"/>
              </a:defRPr>
            </a:lvl1pPr>
          </a:lstStyle>
          <a:p>
            <a:pPr algn="ctr"/>
            <a:r>
              <a:rPr lang="fr-FR" sz="4800" dirty="0">
                <a:latin typeface="+mn-lt"/>
              </a:rPr>
              <a:t>MERCI DE NOUS AVOIR ÉCOUTER</a:t>
            </a:r>
          </a:p>
        </p:txBody>
      </p:sp>
    </p:spTree>
    <p:extLst>
      <p:ext uri="{BB962C8B-B14F-4D97-AF65-F5344CB8AC3E}">
        <p14:creationId xmlns:p14="http://schemas.microsoft.com/office/powerpoint/2010/main" val="354055861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AB43C0DE09374D88474DA0409197F3" ma:contentTypeVersion="15" ma:contentTypeDescription="Create a new document." ma:contentTypeScope="" ma:versionID="5b34d8d5afe7c7048bb4fef8977bb70a">
  <xsd:schema xmlns:xsd="http://www.w3.org/2001/XMLSchema" xmlns:xs="http://www.w3.org/2001/XMLSchema" xmlns:p="http://schemas.microsoft.com/office/2006/metadata/properties" xmlns:ns3="6d1511eb-4cf0-4ba3-8043-7e76aaf247de" xmlns:ns4="9156d86f-4c6e-42c9-85f7-45c980648e8f" targetNamespace="http://schemas.microsoft.com/office/2006/metadata/properties" ma:root="true" ma:fieldsID="471d9f60a8f93897760b27284ada8a49" ns3:_="" ns4:_="">
    <xsd:import namespace="6d1511eb-4cf0-4ba3-8043-7e76aaf247de"/>
    <xsd:import namespace="9156d86f-4c6e-42c9-85f7-45c980648e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SearchProperties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511eb-4cf0-4ba3-8043-7e76aaf247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6d86f-4c6e-42c9-85f7-45c980648e8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1511eb-4cf0-4ba3-8043-7e76aaf247de" xsi:nil="true"/>
  </documentManagement>
</p:properties>
</file>

<file path=customXml/itemProps1.xml><?xml version="1.0" encoding="utf-8"?>
<ds:datastoreItem xmlns:ds="http://schemas.openxmlformats.org/officeDocument/2006/customXml" ds:itemID="{9B7A4E1D-7F1B-452B-9B63-866C605809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4ECD18-1CAC-4BD1-98BB-E85F0E6BAC1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d1511eb-4cf0-4ba3-8043-7e76aaf247de"/>
    <ds:schemaRef ds:uri="9156d86f-4c6e-42c9-85f7-45c980648e8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9A7157-2825-4107-A660-0A55762A5E52}">
  <ds:schemaRefs>
    <ds:schemaRef ds:uri="http://schemas.microsoft.com/office/2006/metadata/properties"/>
    <ds:schemaRef ds:uri="http://www.w3.org/2000/xmlns/"/>
    <ds:schemaRef ds:uri="6d1511eb-4cf0-4ba3-8043-7e76aaf247de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72</Words>
  <Application>Microsoft Macintosh PowerPoint</Application>
  <PresentationFormat>Grand écran</PresentationFormat>
  <Paragraphs>38</Paragraphs>
  <Slides>8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Avenir Next LT Pro</vt:lpstr>
      <vt:lpstr>Grandview Display</vt:lpstr>
      <vt:lpstr>DashVTI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PROBLEMES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Efe BAYTEK</dc:creator>
  <cp:lastModifiedBy>Efe BAYTEK</cp:lastModifiedBy>
  <cp:revision>6</cp:revision>
  <dcterms:created xsi:type="dcterms:W3CDTF">2025-01-30T11:07:49Z</dcterms:created>
  <dcterms:modified xsi:type="dcterms:W3CDTF">2025-02-11T12:02:02Z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0x01010049AB43C0DE09374D88474DA0409197F3</vt:lpwstr>
  </property>
</Properties>
</file>