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4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am Duc Thang (FE FPTU HN)" userId="839238ec-af3e-4897-83da-a00fb1283f7b" providerId="ADAL" clId="{4DC5CE46-073D-4753-93C0-3B693764402E}"/>
    <pc:docChg chg="custSel modSld">
      <pc:chgData name="Pham Duc Thang (FE FPTU HN)" userId="839238ec-af3e-4897-83da-a00fb1283f7b" providerId="ADAL" clId="{4DC5CE46-073D-4753-93C0-3B693764402E}" dt="2022-12-31T16:58:06.035" v="175" actId="20577"/>
      <pc:docMkLst>
        <pc:docMk/>
      </pc:docMkLst>
      <pc:sldChg chg="addSp modSp mod">
        <pc:chgData name="Pham Duc Thang (FE FPTU HN)" userId="839238ec-af3e-4897-83da-a00fb1283f7b" providerId="ADAL" clId="{4DC5CE46-073D-4753-93C0-3B693764402E}" dt="2022-12-31T16:56:32.259" v="104" actId="20577"/>
        <pc:sldMkLst>
          <pc:docMk/>
          <pc:sldMk cId="2908718814" sldId="257"/>
        </pc:sldMkLst>
        <pc:spChg chg="add mod">
          <ac:chgData name="Pham Duc Thang (FE FPTU HN)" userId="839238ec-af3e-4897-83da-a00fb1283f7b" providerId="ADAL" clId="{4DC5CE46-073D-4753-93C0-3B693764402E}" dt="2022-12-31T16:55:45.198" v="58" actId="14100"/>
          <ac:spMkLst>
            <pc:docMk/>
            <pc:sldMk cId="2908718814" sldId="257"/>
            <ac:spMk id="5" creationId="{07F1AB60-26DD-4958-B712-B019370A01F2}"/>
          </ac:spMkLst>
        </pc:spChg>
        <pc:spChg chg="add mod">
          <ac:chgData name="Pham Duc Thang (FE FPTU HN)" userId="839238ec-af3e-4897-83da-a00fb1283f7b" providerId="ADAL" clId="{4DC5CE46-073D-4753-93C0-3B693764402E}" dt="2022-12-31T16:56:32.259" v="104" actId="20577"/>
          <ac:spMkLst>
            <pc:docMk/>
            <pc:sldMk cId="2908718814" sldId="257"/>
            <ac:spMk id="7" creationId="{33C62115-D465-4BBA-B2D3-9A7D7D8844BD}"/>
          </ac:spMkLst>
        </pc:spChg>
      </pc:sldChg>
      <pc:sldChg chg="modSp mod">
        <pc:chgData name="Pham Duc Thang (FE FPTU HN)" userId="839238ec-af3e-4897-83da-a00fb1283f7b" providerId="ADAL" clId="{4DC5CE46-073D-4753-93C0-3B693764402E}" dt="2022-12-31T16:57:32.951" v="169" actId="20577"/>
        <pc:sldMkLst>
          <pc:docMk/>
          <pc:sldMk cId="1780270112" sldId="258"/>
        </pc:sldMkLst>
        <pc:spChg chg="mod">
          <ac:chgData name="Pham Duc Thang (FE FPTU HN)" userId="839238ec-af3e-4897-83da-a00fb1283f7b" providerId="ADAL" clId="{4DC5CE46-073D-4753-93C0-3B693764402E}" dt="2022-12-31T16:57:32.951" v="169" actId="20577"/>
          <ac:spMkLst>
            <pc:docMk/>
            <pc:sldMk cId="1780270112" sldId="258"/>
            <ac:spMk id="6" creationId="{DC6374D4-12E0-4282-A34F-8BF3BC901D6E}"/>
          </ac:spMkLst>
        </pc:spChg>
      </pc:sldChg>
      <pc:sldChg chg="addSp modSp mod">
        <pc:chgData name="Pham Duc Thang (FE FPTU HN)" userId="839238ec-af3e-4897-83da-a00fb1283f7b" providerId="ADAL" clId="{4DC5CE46-073D-4753-93C0-3B693764402E}" dt="2022-12-31T16:57:14.830" v="166" actId="20577"/>
        <pc:sldMkLst>
          <pc:docMk/>
          <pc:sldMk cId="3500285163" sldId="259"/>
        </pc:sldMkLst>
        <pc:spChg chg="add mod">
          <ac:chgData name="Pham Duc Thang (FE FPTU HN)" userId="839238ec-af3e-4897-83da-a00fb1283f7b" providerId="ADAL" clId="{4DC5CE46-073D-4753-93C0-3B693764402E}" dt="2022-12-31T16:57:14.830" v="166" actId="20577"/>
          <ac:spMkLst>
            <pc:docMk/>
            <pc:sldMk cId="3500285163" sldId="259"/>
            <ac:spMk id="7" creationId="{28613055-285F-4DF5-8830-A0533F79E9F6}"/>
          </ac:spMkLst>
        </pc:spChg>
      </pc:sldChg>
      <pc:sldChg chg="modSp mod">
        <pc:chgData name="Pham Duc Thang (FE FPTU HN)" userId="839238ec-af3e-4897-83da-a00fb1283f7b" providerId="ADAL" clId="{4DC5CE46-073D-4753-93C0-3B693764402E}" dt="2022-12-31T16:57:41.029" v="172" actId="20577"/>
        <pc:sldMkLst>
          <pc:docMk/>
          <pc:sldMk cId="4019867689" sldId="261"/>
        </pc:sldMkLst>
        <pc:spChg chg="mod">
          <ac:chgData name="Pham Duc Thang (FE FPTU HN)" userId="839238ec-af3e-4897-83da-a00fb1283f7b" providerId="ADAL" clId="{4DC5CE46-073D-4753-93C0-3B693764402E}" dt="2022-12-31T16:57:41.029" v="172" actId="20577"/>
          <ac:spMkLst>
            <pc:docMk/>
            <pc:sldMk cId="4019867689" sldId="261"/>
            <ac:spMk id="6" creationId="{DC6374D4-12E0-4282-A34F-8BF3BC901D6E}"/>
          </ac:spMkLst>
        </pc:spChg>
      </pc:sldChg>
      <pc:sldChg chg="modSp mod">
        <pc:chgData name="Pham Duc Thang (FE FPTU HN)" userId="839238ec-af3e-4897-83da-a00fb1283f7b" providerId="ADAL" clId="{4DC5CE46-073D-4753-93C0-3B693764402E}" dt="2022-12-31T16:58:06.035" v="175" actId="20577"/>
        <pc:sldMkLst>
          <pc:docMk/>
          <pc:sldMk cId="1682972315" sldId="266"/>
        </pc:sldMkLst>
        <pc:spChg chg="mod">
          <ac:chgData name="Pham Duc Thang (FE FPTU HN)" userId="839238ec-af3e-4897-83da-a00fb1283f7b" providerId="ADAL" clId="{4DC5CE46-073D-4753-93C0-3B693764402E}" dt="2022-12-31T16:58:06.035" v="175" actId="20577"/>
          <ac:spMkLst>
            <pc:docMk/>
            <pc:sldMk cId="1682972315" sldId="266"/>
            <ac:spMk id="6" creationId="{DC6374D4-12E0-4282-A34F-8BF3BC901D6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9D2B7-1CD2-4A51-8474-B1109EEBC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A8FFA-398D-4463-9779-46D0614FE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3894B-E0E5-49FA-BBBA-8F67183AA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256E-5D80-4F50-BF9D-3F5A6F8371A3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6B9A0-D90A-435D-96AC-42D380CCD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FD83D-755D-4CE2-AD0B-D72A8880C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AAC00-EA4E-4BA8-AC4E-AAEB2DDF0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05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F520D-291B-499C-B1D7-7FA204707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E07E2-F8CF-4042-97D8-7A8511A59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8C3DB-5082-432A-A948-61176205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256E-5D80-4F50-BF9D-3F5A6F8371A3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A002C-7016-489D-90BC-73BA15EB3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459A4-045A-45FC-B23A-4BAE8FE4D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AAC00-EA4E-4BA8-AC4E-AAEB2DDF0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02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336C89-8632-4DCE-9A75-CFB936ACAB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A924C0-2CA8-49D5-ADB7-A8E084CA8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86B92-CF86-47EA-B763-4C23F3203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256E-5D80-4F50-BF9D-3F5A6F8371A3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3B429-CAEF-4DAD-A259-4589B0D41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804F8-CC98-4638-9CD9-43BF3404C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AAC00-EA4E-4BA8-AC4E-AAEB2DDF0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25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93A0F-DB81-4719-BF27-7D2F6730D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C328A-EC85-4800-83CC-09ED90724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570C5-0A2A-40C1-BDA9-79EEF6DC1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256E-5D80-4F50-BF9D-3F5A6F8371A3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1BD9A-AEFF-43CD-B998-B20F0C416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89D09-CBC6-4039-97DC-47301F135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AAC00-EA4E-4BA8-AC4E-AAEB2DDF0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84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20F1D-FE89-4A8E-8525-746788011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619B9-F041-48E9-A15B-7C06AF73D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EBAE7-BB47-4D7B-B632-650A8FE33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256E-5D80-4F50-BF9D-3F5A6F8371A3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3E2E3-D3D2-48AD-A632-F7DAB17C2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05182-F1FA-4249-B13B-45CFC5F8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AAC00-EA4E-4BA8-AC4E-AAEB2DDF0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46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1C5FA-D62C-4ED2-BCB3-D1CA287A9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F4CF9-2204-4BB1-AAB3-52594E8A94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8CF720-984C-4406-A038-DDABF66C7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3AD94-8919-4993-B812-9E909887D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256E-5D80-4F50-BF9D-3F5A6F8371A3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CAB1A-BD55-4C93-B02E-CD6A85044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915BE-F8AD-4C80-86E7-69234AA35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AAC00-EA4E-4BA8-AC4E-AAEB2DDF0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34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C7119-641D-4018-9580-2461445D6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E0F2D-C113-4696-AF24-FE8B5414F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EF5DEE-1222-4119-9AA4-1F14A727A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31188-BBE3-4B62-AC95-1330678BC7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640057-BD55-4613-87E0-FE6D4B30F8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A32180-7DF4-4ACA-8CB8-FE1A3B22E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256E-5D80-4F50-BF9D-3F5A6F8371A3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63CAB6-9376-433D-9533-DE600DC8B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2B3435-56C4-4C0B-9432-AB55C400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AAC00-EA4E-4BA8-AC4E-AAEB2DDF0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29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89C5F-8961-4195-841D-3DEEAC093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B2909D-EACA-4680-9A6B-364C8E0A8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256E-5D80-4F50-BF9D-3F5A6F8371A3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5F2BFD-F645-40EC-9911-A4DFA774D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A21366-8AB9-4E36-B71A-9DFC7325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AAC00-EA4E-4BA8-AC4E-AAEB2DDF0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51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AEA6F4-215E-4708-B306-6E01ED036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256E-5D80-4F50-BF9D-3F5A6F8371A3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14103C-AD99-4DBF-9C9E-9753DC754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228F5-D0D0-4E19-964A-CDBD7E06E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AAC00-EA4E-4BA8-AC4E-AAEB2DDF0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82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E5A1-4CF0-4505-8150-28E03618F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41223-38AA-4106-B40D-EE5004B8F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E7BB9A-937E-4D3C-AA4F-4D95BED0E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950E5-99C7-4004-9DAC-64CADE855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256E-5D80-4F50-BF9D-3F5A6F8371A3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0CFE9-9551-49D9-8698-726C7FF0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E4DAD-8B33-475B-87BF-641F98514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AAC00-EA4E-4BA8-AC4E-AAEB2DDF0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99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9EBC-2704-4FA1-8075-1A073D72B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C1D88C-CBE5-49DA-9C3F-F9756E8227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A5C32-4A0C-4E24-AB20-147F32531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A0985-57DA-4FA7-8374-2C821BF6E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256E-5D80-4F50-BF9D-3F5A6F8371A3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13F20-2711-4959-918D-424A1AC82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E5006-EDCB-4C2C-9C94-35A3AC309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AAC00-EA4E-4BA8-AC4E-AAEB2DDF0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86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6FAEB1-87D5-4306-AF12-BCFD35D41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539CF-0CB1-4376-B047-ACC9EB884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FD62A-80A9-4061-8144-0BB34FAC4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7256E-5D80-4F50-BF9D-3F5A6F8371A3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66E16-0AB3-40E5-BB53-9C3C07E56E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F4105-0E81-4944-990E-75F440C79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AAC00-EA4E-4BA8-AC4E-AAEB2DDF0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8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53C5E-5B40-4E48-BB85-497B76C910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Odoo installation guide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6FDB0-29ED-473D-868A-914EFBCC74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Pham Duc Thang</a:t>
            </a:r>
          </a:p>
        </p:txBody>
      </p:sp>
    </p:spTree>
    <p:extLst>
      <p:ext uri="{BB962C8B-B14F-4D97-AF65-F5344CB8AC3E}">
        <p14:creationId xmlns:p14="http://schemas.microsoft.com/office/powerpoint/2010/main" val="3812535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6374D4-12E0-4282-A34F-8BF3BC901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Pgadmin4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2BAEF1-AF06-4D39-AD83-641F3DAB458E}"/>
              </a:ext>
            </a:extLst>
          </p:cNvPr>
          <p:cNvSpPr txBox="1"/>
          <p:nvPr/>
        </p:nvSpPr>
        <p:spPr>
          <a:xfrm>
            <a:off x="838200" y="4947628"/>
            <a:ext cx="50426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Create account for Odoo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7377A8-8ABB-47C7-929C-465781219E9D}"/>
              </a:ext>
            </a:extLst>
          </p:cNvPr>
          <p:cNvSpPr txBox="1"/>
          <p:nvPr/>
        </p:nvSpPr>
        <p:spPr>
          <a:xfrm>
            <a:off x="6096000" y="4947628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Tab General: Key-in account name like “ism301”</a:t>
            </a:r>
          </a:p>
          <a:p>
            <a:r>
              <a:rPr lang="en-US" dirty="0"/>
              <a:t>Tab Definition: Key-in password like “12345678”</a:t>
            </a:r>
          </a:p>
          <a:p>
            <a:r>
              <a:rPr lang="en-US" dirty="0"/>
              <a:t>Tab Privileges: enable can login; superuser role</a:t>
            </a:r>
          </a:p>
          <a:p>
            <a:r>
              <a:rPr lang="en-US" dirty="0"/>
              <a:t>Then Save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EBB07E-8793-45C9-A33C-BF82580E1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059" y="1941897"/>
            <a:ext cx="2727100" cy="27167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A72744-7DED-4613-BD68-45C7AD074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576" y="1941897"/>
            <a:ext cx="3863788" cy="306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291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6374D4-12E0-4282-A34F-8BF3BC901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Install </a:t>
            </a:r>
            <a:r>
              <a:rPr lang="en-US" dirty="0"/>
              <a:t>Odoo v14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2BAEF1-AF06-4D39-AD83-641F3DAB458E}"/>
              </a:ext>
            </a:extLst>
          </p:cNvPr>
          <p:cNvSpPr txBox="1"/>
          <p:nvPr/>
        </p:nvSpPr>
        <p:spPr>
          <a:xfrm>
            <a:off x="838200" y="5667184"/>
            <a:ext cx="50426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Install Odoo 14 community edition without PostgreSQL DB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7377A8-8ABB-47C7-929C-465781219E9D}"/>
              </a:ext>
            </a:extLst>
          </p:cNvPr>
          <p:cNvSpPr txBox="1"/>
          <p:nvPr/>
        </p:nvSpPr>
        <p:spPr>
          <a:xfrm>
            <a:off x="6598508" y="566718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Config PostgreSQL connection using the created account/password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18EF5F-ECE8-40D3-B9A4-990736880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79969"/>
            <a:ext cx="4755292" cy="36960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15C36A-6027-46E1-8FDA-83F4D5A01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508" y="1779969"/>
            <a:ext cx="4755292" cy="369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972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6374D4-12E0-4282-A34F-8BF3BC901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Odoo v14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2BAEF1-AF06-4D39-AD83-641F3DAB458E}"/>
              </a:ext>
            </a:extLst>
          </p:cNvPr>
          <p:cNvSpPr txBox="1"/>
          <p:nvPr/>
        </p:nvSpPr>
        <p:spPr>
          <a:xfrm>
            <a:off x="838200" y="5667184"/>
            <a:ext cx="50426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Choose destination folder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7377A8-8ABB-47C7-929C-465781219E9D}"/>
              </a:ext>
            </a:extLst>
          </p:cNvPr>
          <p:cNvSpPr txBox="1"/>
          <p:nvPr/>
        </p:nvSpPr>
        <p:spPr>
          <a:xfrm>
            <a:off x="6598508" y="566718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Config PostgreSQL connection using the created account/password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15C36A-6027-46E1-8FDA-83F4D5A01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508" y="1779969"/>
            <a:ext cx="4755292" cy="36960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71C08E8-3771-4B05-BF8B-E9AF6C066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36" y="1779969"/>
            <a:ext cx="4755292" cy="369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327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6374D4-12E0-4282-A34F-8BF3BC901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Odoo v14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1792AD-F7E7-4240-B8CF-896833030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779969"/>
            <a:ext cx="4755292" cy="36960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AAC450-4363-4F28-AA98-A3B1BB0D5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859" y="1779969"/>
            <a:ext cx="4755292" cy="369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909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6374D4-12E0-4282-A34F-8BF3BC901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Odoo v14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5AB4FE-E55C-42EA-A4DE-B121FDB2A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30" y="1601041"/>
            <a:ext cx="5601185" cy="44733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6779CD-5743-4D19-8112-D87968828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688" y="1690688"/>
            <a:ext cx="5262282" cy="277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787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0CAE15-0B86-431C-8ECA-9C947E2EA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43" y="1690689"/>
            <a:ext cx="4575255" cy="3580634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DC6374D4-12E0-4282-A34F-8BF3BC901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Install PostgreSQL 14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646159-2313-4467-8908-F847AFF04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913" y="1690688"/>
            <a:ext cx="4575255" cy="35806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08BF52-0341-4F4E-A1C8-7C3991518ECD}"/>
              </a:ext>
            </a:extLst>
          </p:cNvPr>
          <p:cNvSpPr txBox="1"/>
          <p:nvPr/>
        </p:nvSpPr>
        <p:spPr>
          <a:xfrm>
            <a:off x="6534779" y="5557967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Select all</a:t>
            </a:r>
          </a:p>
        </p:txBody>
      </p:sp>
    </p:spTree>
    <p:extLst>
      <p:ext uri="{BB962C8B-B14F-4D97-AF65-F5344CB8AC3E}">
        <p14:creationId xmlns:p14="http://schemas.microsoft.com/office/powerpoint/2010/main" val="1780270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6374D4-12E0-4282-A34F-8BF3BC901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PostgreSQL 14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AEEED1-C655-4842-9B10-E414B9063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866" y="1690688"/>
            <a:ext cx="4575255" cy="35806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FD57B1-E966-4C50-9C25-F3DBFD470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136" y="1690689"/>
            <a:ext cx="4575254" cy="35806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F1AB60-26DD-4958-B712-B019370A01F2}"/>
              </a:ext>
            </a:extLst>
          </p:cNvPr>
          <p:cNvSpPr txBox="1"/>
          <p:nvPr/>
        </p:nvSpPr>
        <p:spPr>
          <a:xfrm>
            <a:off x="763866" y="5629684"/>
            <a:ext cx="4575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Choose installation folder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C62115-D465-4BBA-B2D3-9A7D7D8844BD}"/>
              </a:ext>
            </a:extLst>
          </p:cNvPr>
          <p:cNvSpPr txBox="1"/>
          <p:nvPr/>
        </p:nvSpPr>
        <p:spPr>
          <a:xfrm>
            <a:off x="6330948" y="5629684"/>
            <a:ext cx="4575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Set a password for DB superuser </a:t>
            </a:r>
          </a:p>
        </p:txBody>
      </p:sp>
    </p:spTree>
    <p:extLst>
      <p:ext uri="{BB962C8B-B14F-4D97-AF65-F5344CB8AC3E}">
        <p14:creationId xmlns:p14="http://schemas.microsoft.com/office/powerpoint/2010/main" val="2908718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6374D4-12E0-4282-A34F-8BF3BC901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PostgreSQL 14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550AB9-AC46-4CDE-B71F-DC0A07EDB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26" y="1690689"/>
            <a:ext cx="4575254" cy="35806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869D28-0DF9-41CF-8206-1331C7830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220" y="1690689"/>
            <a:ext cx="4575254" cy="35806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613055-285F-4DF5-8830-A0533F79E9F6}"/>
              </a:ext>
            </a:extLst>
          </p:cNvPr>
          <p:cNvSpPr txBox="1"/>
          <p:nvPr/>
        </p:nvSpPr>
        <p:spPr>
          <a:xfrm>
            <a:off x="669098" y="5710366"/>
            <a:ext cx="4575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Choose default port number</a:t>
            </a:r>
          </a:p>
        </p:txBody>
      </p:sp>
    </p:spTree>
    <p:extLst>
      <p:ext uri="{BB962C8B-B14F-4D97-AF65-F5344CB8AC3E}">
        <p14:creationId xmlns:p14="http://schemas.microsoft.com/office/powerpoint/2010/main" val="3500285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6374D4-12E0-4282-A34F-8BF3BC901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PostgreSQL 14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644DC2-5DD6-4175-9979-A81077A54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26" y="1690689"/>
            <a:ext cx="4575254" cy="358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028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6374D4-12E0-4282-A34F-8BF3BC901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Install Pgadmin4 6.13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228122-6C2E-46EE-87A3-3068EB851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1897"/>
            <a:ext cx="5038369" cy="36248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B6D34C-1B77-4204-87D9-D6EC71BF4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4634" y="1941897"/>
            <a:ext cx="4361261" cy="361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867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6374D4-12E0-4282-A34F-8BF3BC901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Pgadmin4 6.13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228122-6C2E-46EE-87A3-3068EB851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1897"/>
            <a:ext cx="5038369" cy="36248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B6D34C-1B77-4204-87D9-D6EC71BF4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4634" y="1941897"/>
            <a:ext cx="4361261" cy="361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437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6374D4-12E0-4282-A34F-8BF3BC901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Pgadmin4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45DD86-A22F-491D-AF73-93F8F677C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424" y="1941897"/>
            <a:ext cx="4737847" cy="24478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2BAEF1-AF06-4D39-AD83-641F3DAB458E}"/>
              </a:ext>
            </a:extLst>
          </p:cNvPr>
          <p:cNvSpPr txBox="1"/>
          <p:nvPr/>
        </p:nvSpPr>
        <p:spPr>
          <a:xfrm>
            <a:off x="838200" y="49476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Set master password like “12345678”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2468E8-190F-47B6-B7A6-D643390A8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791" y="1941897"/>
            <a:ext cx="4578150" cy="24321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C7377A8-8ABB-47C7-929C-465781219E9D}"/>
              </a:ext>
            </a:extLst>
          </p:cNvPr>
          <p:cNvSpPr txBox="1"/>
          <p:nvPr/>
        </p:nvSpPr>
        <p:spPr>
          <a:xfrm>
            <a:off x="6503894" y="493188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Connect to PostgreSQL14 using super admin account</a:t>
            </a:r>
          </a:p>
        </p:txBody>
      </p:sp>
    </p:spTree>
    <p:extLst>
      <p:ext uri="{BB962C8B-B14F-4D97-AF65-F5344CB8AC3E}">
        <p14:creationId xmlns:p14="http://schemas.microsoft.com/office/powerpoint/2010/main" val="4248080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6374D4-12E0-4282-A34F-8BF3BC901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Pgadmin4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2BAEF1-AF06-4D39-AD83-641F3DAB458E}"/>
              </a:ext>
            </a:extLst>
          </p:cNvPr>
          <p:cNvSpPr txBox="1"/>
          <p:nvPr/>
        </p:nvSpPr>
        <p:spPr>
          <a:xfrm>
            <a:off x="838200" y="49476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Set master password like “12345678”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2468E8-190F-47B6-B7A6-D643390A8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791" y="1941897"/>
            <a:ext cx="4578150" cy="24321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C7377A8-8ABB-47C7-929C-465781219E9D}"/>
              </a:ext>
            </a:extLst>
          </p:cNvPr>
          <p:cNvSpPr txBox="1"/>
          <p:nvPr/>
        </p:nvSpPr>
        <p:spPr>
          <a:xfrm>
            <a:off x="6503894" y="493188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Connect to PostgreSQL14 using super admin account</a:t>
            </a:r>
          </a:p>
        </p:txBody>
      </p:sp>
    </p:spTree>
    <p:extLst>
      <p:ext uri="{BB962C8B-B14F-4D97-AF65-F5344CB8AC3E}">
        <p14:creationId xmlns:p14="http://schemas.microsoft.com/office/powerpoint/2010/main" val="3944885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154</Words>
  <Application>Microsoft Office PowerPoint</Application>
  <PresentationFormat>Widescreen</PresentationFormat>
  <Paragraphs>32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Odoo installation guide</vt:lpstr>
      <vt:lpstr>1. Install PostgreSQL 14</vt:lpstr>
      <vt:lpstr>Install PostgreSQL 14</vt:lpstr>
      <vt:lpstr>Install PostgreSQL 14</vt:lpstr>
      <vt:lpstr>Install PostgreSQL 14</vt:lpstr>
      <vt:lpstr>2. Install Pgadmin4 6.13</vt:lpstr>
      <vt:lpstr>Install Pgadmin4 6.13</vt:lpstr>
      <vt:lpstr>Run Pgadmin4</vt:lpstr>
      <vt:lpstr>Run Pgadmin4</vt:lpstr>
      <vt:lpstr>Run Pgadmin4</vt:lpstr>
      <vt:lpstr>3. Install Odoo v14</vt:lpstr>
      <vt:lpstr>Install Odoo v14</vt:lpstr>
      <vt:lpstr>Install Odoo v14</vt:lpstr>
      <vt:lpstr>Install Odoo v14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Duc Thang (FE FPTU HN)</dc:creator>
  <cp:lastModifiedBy>Pham Duc Thang (FE FPTU HN)</cp:lastModifiedBy>
  <cp:revision>7</cp:revision>
  <dcterms:created xsi:type="dcterms:W3CDTF">2022-10-02T09:33:22Z</dcterms:created>
  <dcterms:modified xsi:type="dcterms:W3CDTF">2022-12-31T16:58:07Z</dcterms:modified>
</cp:coreProperties>
</file>