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5" r:id="rId2"/>
    <p:sldId id="258" r:id="rId3"/>
    <p:sldId id="277" r:id="rId4"/>
    <p:sldId id="280" r:id="rId5"/>
    <p:sldId id="281" r:id="rId6"/>
    <p:sldId id="276" r:id="rId7"/>
    <p:sldId id="282" r:id="rId8"/>
    <p:sldId id="284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5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en Nguyen" userId="0175752f-9954-422a-b203-c08021e906d8" providerId="ADAL" clId="{3FCBCBEF-7FBC-4D80-8D19-0A30C67F2A27}"/>
    <pc:docChg chg="custSel delSld modSld modMainMaster">
      <pc:chgData name="Kien Nguyen" userId="0175752f-9954-422a-b203-c08021e906d8" providerId="ADAL" clId="{3FCBCBEF-7FBC-4D80-8D19-0A30C67F2A27}" dt="2023-08-22T11:01:25.015" v="18" actId="20577"/>
      <pc:docMkLst>
        <pc:docMk/>
      </pc:docMkLst>
      <pc:sldChg chg="modSp mod">
        <pc:chgData name="Kien Nguyen" userId="0175752f-9954-422a-b203-c08021e906d8" providerId="ADAL" clId="{3FCBCBEF-7FBC-4D80-8D19-0A30C67F2A27}" dt="2023-08-22T11:01:16.386" v="16" actId="20577"/>
        <pc:sldMkLst>
          <pc:docMk/>
          <pc:sldMk cId="737412140" sldId="258"/>
        </pc:sldMkLst>
        <pc:spChg chg="mod">
          <ac:chgData name="Kien Nguyen" userId="0175752f-9954-422a-b203-c08021e906d8" providerId="ADAL" clId="{3FCBCBEF-7FBC-4D80-8D19-0A30C67F2A27}" dt="2023-08-22T11:01:16.386" v="16" actId="20577"/>
          <ac:spMkLst>
            <pc:docMk/>
            <pc:sldMk cId="737412140" sldId="258"/>
            <ac:spMk id="3" creationId="{C7C2EF73-F99E-4649-8375-F8A56925AAF7}"/>
          </ac:spMkLst>
        </pc:spChg>
      </pc:sldChg>
      <pc:sldChg chg="addSp delSp modSp mod">
        <pc:chgData name="Kien Nguyen" userId="0175752f-9954-422a-b203-c08021e906d8" providerId="ADAL" clId="{3FCBCBEF-7FBC-4D80-8D19-0A30C67F2A27}" dt="2023-08-22T10:30:33.936" v="11" actId="1076"/>
        <pc:sldMkLst>
          <pc:docMk/>
          <pc:sldMk cId="908987404" sldId="277"/>
        </pc:sldMkLst>
        <pc:picChg chg="del">
          <ac:chgData name="Kien Nguyen" userId="0175752f-9954-422a-b203-c08021e906d8" providerId="ADAL" clId="{3FCBCBEF-7FBC-4D80-8D19-0A30C67F2A27}" dt="2023-08-22T10:30:24.583" v="7" actId="478"/>
          <ac:picMkLst>
            <pc:docMk/>
            <pc:sldMk cId="908987404" sldId="277"/>
            <ac:picMk id="5" creationId="{EDD2D35B-D1E1-48E1-B2C6-405EFF8BD32D}"/>
          </ac:picMkLst>
        </pc:picChg>
        <pc:picChg chg="add mod">
          <ac:chgData name="Kien Nguyen" userId="0175752f-9954-422a-b203-c08021e906d8" providerId="ADAL" clId="{3FCBCBEF-7FBC-4D80-8D19-0A30C67F2A27}" dt="2023-08-22T10:30:33.936" v="11" actId="1076"/>
          <ac:picMkLst>
            <pc:docMk/>
            <pc:sldMk cId="908987404" sldId="277"/>
            <ac:picMk id="6" creationId="{A8B6CF67-771F-44FD-81ED-67FD107BE721}"/>
          </ac:picMkLst>
        </pc:picChg>
      </pc:sldChg>
      <pc:sldChg chg="addSp delSp modSp mod">
        <pc:chgData name="Kien Nguyen" userId="0175752f-9954-422a-b203-c08021e906d8" providerId="ADAL" clId="{3FCBCBEF-7FBC-4D80-8D19-0A30C67F2A27}" dt="2023-08-22T10:30:46.897" v="14" actId="14100"/>
        <pc:sldMkLst>
          <pc:docMk/>
          <pc:sldMk cId="3465327638" sldId="280"/>
        </pc:sldMkLst>
        <pc:spChg chg="mod">
          <ac:chgData name="Kien Nguyen" userId="0175752f-9954-422a-b203-c08021e906d8" providerId="ADAL" clId="{3FCBCBEF-7FBC-4D80-8D19-0A30C67F2A27}" dt="2023-08-22T10:29:09.809" v="6" actId="14"/>
          <ac:spMkLst>
            <pc:docMk/>
            <pc:sldMk cId="3465327638" sldId="280"/>
            <ac:spMk id="3" creationId="{CCCF5802-8C10-4582-92BA-1F081E9DC451}"/>
          </ac:spMkLst>
        </pc:spChg>
        <pc:picChg chg="del">
          <ac:chgData name="Kien Nguyen" userId="0175752f-9954-422a-b203-c08021e906d8" providerId="ADAL" clId="{3FCBCBEF-7FBC-4D80-8D19-0A30C67F2A27}" dt="2023-08-22T10:28:57.900" v="0" actId="478"/>
          <ac:picMkLst>
            <pc:docMk/>
            <pc:sldMk cId="3465327638" sldId="280"/>
            <ac:picMk id="5" creationId="{23B8EDFC-8D66-4534-8289-030C56A1DC32}"/>
          </ac:picMkLst>
        </pc:picChg>
        <pc:picChg chg="add mod">
          <ac:chgData name="Kien Nguyen" userId="0175752f-9954-422a-b203-c08021e906d8" providerId="ADAL" clId="{3FCBCBEF-7FBC-4D80-8D19-0A30C67F2A27}" dt="2023-08-22T10:30:46.897" v="14" actId="14100"/>
          <ac:picMkLst>
            <pc:docMk/>
            <pc:sldMk cId="3465327638" sldId="280"/>
            <ac:picMk id="6" creationId="{B354FC19-10F7-4DEF-90FC-EE452D35302C}"/>
          </ac:picMkLst>
        </pc:picChg>
      </pc:sldChg>
      <pc:sldChg chg="del">
        <pc:chgData name="Kien Nguyen" userId="0175752f-9954-422a-b203-c08021e906d8" providerId="ADAL" clId="{3FCBCBEF-7FBC-4D80-8D19-0A30C67F2A27}" dt="2023-08-22T11:01:02.053" v="15" actId="47"/>
        <pc:sldMkLst>
          <pc:docMk/>
          <pc:sldMk cId="1651826983" sldId="283"/>
        </pc:sldMkLst>
      </pc:sldChg>
      <pc:sldMasterChg chg="modSldLayout">
        <pc:chgData name="Kien Nguyen" userId="0175752f-9954-422a-b203-c08021e906d8" providerId="ADAL" clId="{3FCBCBEF-7FBC-4D80-8D19-0A30C67F2A27}" dt="2023-08-22T11:01:25.015" v="18" actId="20577"/>
        <pc:sldMasterMkLst>
          <pc:docMk/>
          <pc:sldMasterMk cId="3451071572" sldId="2147483672"/>
        </pc:sldMasterMkLst>
        <pc:sldLayoutChg chg="modSp mod">
          <pc:chgData name="Kien Nguyen" userId="0175752f-9954-422a-b203-c08021e906d8" providerId="ADAL" clId="{3FCBCBEF-7FBC-4D80-8D19-0A30C67F2A27}" dt="2023-08-22T11:01:25.015" v="18" actId="20577"/>
          <pc:sldLayoutMkLst>
            <pc:docMk/>
            <pc:sldMasterMk cId="3451071572" sldId="2147483672"/>
            <pc:sldLayoutMk cId="326814165" sldId="2147483674"/>
          </pc:sldLayoutMkLst>
          <pc:spChg chg="mod">
            <ac:chgData name="Kien Nguyen" userId="0175752f-9954-422a-b203-c08021e906d8" providerId="ADAL" clId="{3FCBCBEF-7FBC-4D80-8D19-0A30C67F2A27}" dt="2023-08-22T11:01:25.015" v="18" actId="20577"/>
            <ac:spMkLst>
              <pc:docMk/>
              <pc:sldMasterMk cId="3451071572" sldId="2147483672"/>
              <pc:sldLayoutMk cId="326814165" sldId="2147483674"/>
              <ac:spMk id="11" creationId="{9DA947C3-1AB8-1944-94EA-07318327ACB3}"/>
            </ac:spMkLst>
          </pc:spChg>
        </pc:sldLayoutChg>
      </pc:sldMasterChg>
    </pc:docChg>
  </pc:docChgLst>
  <pc:docChgLst>
    <pc:chgData name="Kien Nguyen" userId="0175752f-9954-422a-b203-c08021e906d8" providerId="ADAL" clId="{FE9225A1-3319-4995-A20D-7537F185E1BA}"/>
    <pc:docChg chg="undo custSel addSld delSld modSld">
      <pc:chgData name="Kien Nguyen" userId="0175752f-9954-422a-b203-c08021e906d8" providerId="ADAL" clId="{FE9225A1-3319-4995-A20D-7537F185E1BA}" dt="2023-07-12T09:40:09.046" v="2245" actId="20577"/>
      <pc:docMkLst>
        <pc:docMk/>
      </pc:docMkLst>
      <pc:sldChg chg="del">
        <pc:chgData name="Kien Nguyen" userId="0175752f-9954-422a-b203-c08021e906d8" providerId="ADAL" clId="{FE9225A1-3319-4995-A20D-7537F185E1BA}" dt="2023-07-12T08:14:42.822" v="1074" actId="47"/>
        <pc:sldMkLst>
          <pc:docMk/>
          <pc:sldMk cId="3543608182" sldId="257"/>
        </pc:sldMkLst>
      </pc:sldChg>
      <pc:sldChg chg="modSp mod">
        <pc:chgData name="Kien Nguyen" userId="0175752f-9954-422a-b203-c08021e906d8" providerId="ADAL" clId="{FE9225A1-3319-4995-A20D-7537F185E1BA}" dt="2023-07-12T09:40:09.046" v="2245" actId="20577"/>
        <pc:sldMkLst>
          <pc:docMk/>
          <pc:sldMk cId="737412140" sldId="258"/>
        </pc:sldMkLst>
        <pc:spChg chg="mod">
          <ac:chgData name="Kien Nguyen" userId="0175752f-9954-422a-b203-c08021e906d8" providerId="ADAL" clId="{FE9225A1-3319-4995-A20D-7537F185E1BA}" dt="2023-07-12T09:40:09.046" v="2245" actId="20577"/>
          <ac:spMkLst>
            <pc:docMk/>
            <pc:sldMk cId="737412140" sldId="258"/>
            <ac:spMk id="2" creationId="{AFC300C4-17DC-43EE-A901-28EA779F62AE}"/>
          </ac:spMkLst>
        </pc:spChg>
        <pc:spChg chg="mod">
          <ac:chgData name="Kien Nguyen" userId="0175752f-9954-422a-b203-c08021e906d8" providerId="ADAL" clId="{FE9225A1-3319-4995-A20D-7537F185E1BA}" dt="2023-07-12T09:39:57.047" v="2237" actId="20577"/>
          <ac:spMkLst>
            <pc:docMk/>
            <pc:sldMk cId="737412140" sldId="258"/>
            <ac:spMk id="3" creationId="{C7C2EF73-F99E-4649-8375-F8A56925AAF7}"/>
          </ac:spMkLst>
        </pc:spChg>
      </pc:sldChg>
      <pc:sldChg chg="modSp mod">
        <pc:chgData name="Kien Nguyen" userId="0175752f-9954-422a-b203-c08021e906d8" providerId="ADAL" clId="{FE9225A1-3319-4995-A20D-7537F185E1BA}" dt="2023-07-12T07:58:25.534" v="41"/>
        <pc:sldMkLst>
          <pc:docMk/>
          <pc:sldMk cId="3465895894" sldId="275"/>
        </pc:sldMkLst>
        <pc:spChg chg="mod">
          <ac:chgData name="Kien Nguyen" userId="0175752f-9954-422a-b203-c08021e906d8" providerId="ADAL" clId="{FE9225A1-3319-4995-A20D-7537F185E1BA}" dt="2023-07-12T07:58:15.058" v="38" actId="20577"/>
          <ac:spMkLst>
            <pc:docMk/>
            <pc:sldMk cId="3465895894" sldId="275"/>
            <ac:spMk id="11" creationId="{3A045AB4-3B3B-9D46-91AA-D63674BAC40B}"/>
          </ac:spMkLst>
        </pc:spChg>
        <pc:spChg chg="mod">
          <ac:chgData name="Kien Nguyen" userId="0175752f-9954-422a-b203-c08021e906d8" providerId="ADAL" clId="{FE9225A1-3319-4995-A20D-7537F185E1BA}" dt="2023-07-12T07:58:25.534" v="41"/>
          <ac:spMkLst>
            <pc:docMk/>
            <pc:sldMk cId="3465895894" sldId="275"/>
            <ac:spMk id="12" creationId="{9E3A49C6-8B03-984C-A45B-82E3A6B8108A}"/>
          </ac:spMkLst>
        </pc:spChg>
      </pc:sldChg>
      <pc:sldChg chg="addSp modSp mod">
        <pc:chgData name="Kien Nguyen" userId="0175752f-9954-422a-b203-c08021e906d8" providerId="ADAL" clId="{FE9225A1-3319-4995-A20D-7537F185E1BA}" dt="2023-07-12T08:50:30.984" v="1732" actId="14100"/>
        <pc:sldMkLst>
          <pc:docMk/>
          <pc:sldMk cId="3418750358" sldId="276"/>
        </pc:sldMkLst>
        <pc:spChg chg="mod">
          <ac:chgData name="Kien Nguyen" userId="0175752f-9954-422a-b203-c08021e906d8" providerId="ADAL" clId="{FE9225A1-3319-4995-A20D-7537F185E1BA}" dt="2023-07-12T08:10:57.693" v="787" actId="20577"/>
          <ac:spMkLst>
            <pc:docMk/>
            <pc:sldMk cId="3418750358" sldId="276"/>
            <ac:spMk id="2" creationId="{A48BA4FD-ED40-459B-8B6A-7F2A91DFBDA4}"/>
          </ac:spMkLst>
        </pc:spChg>
        <pc:spChg chg="mod">
          <ac:chgData name="Kien Nguyen" userId="0175752f-9954-422a-b203-c08021e906d8" providerId="ADAL" clId="{FE9225A1-3319-4995-A20D-7537F185E1BA}" dt="2023-07-12T08:11:23.285" v="831" actId="20577"/>
          <ac:spMkLst>
            <pc:docMk/>
            <pc:sldMk cId="3418750358" sldId="276"/>
            <ac:spMk id="3" creationId="{CCCF5802-8C10-4582-92BA-1F081E9DC451}"/>
          </ac:spMkLst>
        </pc:spChg>
        <pc:picChg chg="add mod">
          <ac:chgData name="Kien Nguyen" userId="0175752f-9954-422a-b203-c08021e906d8" providerId="ADAL" clId="{FE9225A1-3319-4995-A20D-7537F185E1BA}" dt="2023-07-12T08:50:30.984" v="1732" actId="14100"/>
          <ac:picMkLst>
            <pc:docMk/>
            <pc:sldMk cId="3418750358" sldId="276"/>
            <ac:picMk id="4" creationId="{413952E8-E46A-4A57-B6FD-132A9627B326}"/>
          </ac:picMkLst>
        </pc:picChg>
      </pc:sldChg>
      <pc:sldChg chg="addSp delSp modSp mod">
        <pc:chgData name="Kien Nguyen" userId="0175752f-9954-422a-b203-c08021e906d8" providerId="ADAL" clId="{FE9225A1-3319-4995-A20D-7537F185E1BA}" dt="2023-07-12T08:45:48.494" v="1726" actId="1076"/>
        <pc:sldMkLst>
          <pc:docMk/>
          <pc:sldMk cId="908987404" sldId="277"/>
        </pc:sldMkLst>
        <pc:spChg chg="mod">
          <ac:chgData name="Kien Nguyen" userId="0175752f-9954-422a-b203-c08021e906d8" providerId="ADAL" clId="{FE9225A1-3319-4995-A20D-7537F185E1BA}" dt="2023-07-12T08:18:33.148" v="1233" actId="403"/>
          <ac:spMkLst>
            <pc:docMk/>
            <pc:sldMk cId="908987404" sldId="277"/>
            <ac:spMk id="2" creationId="{A48BA4FD-ED40-459B-8B6A-7F2A91DFBDA4}"/>
          </ac:spMkLst>
        </pc:spChg>
        <pc:spChg chg="mod">
          <ac:chgData name="Kien Nguyen" userId="0175752f-9954-422a-b203-c08021e906d8" providerId="ADAL" clId="{FE9225A1-3319-4995-A20D-7537F185E1BA}" dt="2023-07-12T08:05:17.609" v="401" actId="20577"/>
          <ac:spMkLst>
            <pc:docMk/>
            <pc:sldMk cId="908987404" sldId="277"/>
            <ac:spMk id="3" creationId="{CCCF5802-8C10-4582-92BA-1F081E9DC451}"/>
          </ac:spMkLst>
        </pc:spChg>
        <pc:picChg chg="add del mod">
          <ac:chgData name="Kien Nguyen" userId="0175752f-9954-422a-b203-c08021e906d8" providerId="ADAL" clId="{FE9225A1-3319-4995-A20D-7537F185E1BA}" dt="2023-07-12T08:45:40.320" v="1721" actId="478"/>
          <ac:picMkLst>
            <pc:docMk/>
            <pc:sldMk cId="908987404" sldId="277"/>
            <ac:picMk id="5" creationId="{E7F7FC33-ECB6-4F49-95F7-C2BCF1884EDD}"/>
          </ac:picMkLst>
        </pc:picChg>
        <pc:picChg chg="add mod">
          <ac:chgData name="Kien Nguyen" userId="0175752f-9954-422a-b203-c08021e906d8" providerId="ADAL" clId="{FE9225A1-3319-4995-A20D-7537F185E1BA}" dt="2023-07-12T08:45:48.494" v="1726" actId="1076"/>
          <ac:picMkLst>
            <pc:docMk/>
            <pc:sldMk cId="908987404" sldId="277"/>
            <ac:picMk id="7" creationId="{26DBC74C-2228-4B9B-B577-88A2DA88254C}"/>
          </ac:picMkLst>
        </pc:picChg>
      </pc:sldChg>
      <pc:sldChg chg="del">
        <pc:chgData name="Kien Nguyen" userId="0175752f-9954-422a-b203-c08021e906d8" providerId="ADAL" clId="{FE9225A1-3319-4995-A20D-7537F185E1BA}" dt="2023-07-12T08:14:42.822" v="1074" actId="47"/>
        <pc:sldMkLst>
          <pc:docMk/>
          <pc:sldMk cId="1207518811" sldId="278"/>
        </pc:sldMkLst>
      </pc:sldChg>
      <pc:sldChg chg="del">
        <pc:chgData name="Kien Nguyen" userId="0175752f-9954-422a-b203-c08021e906d8" providerId="ADAL" clId="{FE9225A1-3319-4995-A20D-7537F185E1BA}" dt="2023-07-12T08:14:42.822" v="1074" actId="47"/>
        <pc:sldMkLst>
          <pc:docMk/>
          <pc:sldMk cId="4225602753" sldId="279"/>
        </pc:sldMkLst>
      </pc:sldChg>
      <pc:sldChg chg="addSp modSp add mod">
        <pc:chgData name="Kien Nguyen" userId="0175752f-9954-422a-b203-c08021e906d8" providerId="ADAL" clId="{FE9225A1-3319-4995-A20D-7537F185E1BA}" dt="2023-07-12T08:32:59.614" v="1716" actId="20577"/>
        <pc:sldMkLst>
          <pc:docMk/>
          <pc:sldMk cId="3465327638" sldId="280"/>
        </pc:sldMkLst>
        <pc:spChg chg="mod">
          <ac:chgData name="Kien Nguyen" userId="0175752f-9954-422a-b203-c08021e906d8" providerId="ADAL" clId="{FE9225A1-3319-4995-A20D-7537F185E1BA}" dt="2023-07-12T08:18:28.173" v="1232" actId="403"/>
          <ac:spMkLst>
            <pc:docMk/>
            <pc:sldMk cId="3465327638" sldId="280"/>
            <ac:spMk id="2" creationId="{A48BA4FD-ED40-459B-8B6A-7F2A91DFBDA4}"/>
          </ac:spMkLst>
        </pc:spChg>
        <pc:spChg chg="mod">
          <ac:chgData name="Kien Nguyen" userId="0175752f-9954-422a-b203-c08021e906d8" providerId="ADAL" clId="{FE9225A1-3319-4995-A20D-7537F185E1BA}" dt="2023-07-12T08:32:59.614" v="1716" actId="20577"/>
          <ac:spMkLst>
            <pc:docMk/>
            <pc:sldMk cId="3465327638" sldId="280"/>
            <ac:spMk id="3" creationId="{CCCF5802-8C10-4582-92BA-1F081E9DC451}"/>
          </ac:spMkLst>
        </pc:spChg>
        <pc:picChg chg="add mod">
          <ac:chgData name="Kien Nguyen" userId="0175752f-9954-422a-b203-c08021e906d8" providerId="ADAL" clId="{FE9225A1-3319-4995-A20D-7537F185E1BA}" dt="2023-07-12T08:32:50.680" v="1689" actId="14100"/>
          <ac:picMkLst>
            <pc:docMk/>
            <pc:sldMk cId="3465327638" sldId="280"/>
            <ac:picMk id="5" creationId="{23B8EDFC-8D66-4534-8289-030C56A1DC32}"/>
          </ac:picMkLst>
        </pc:picChg>
      </pc:sldChg>
      <pc:sldChg chg="modSp add mod">
        <pc:chgData name="Kien Nguyen" userId="0175752f-9954-422a-b203-c08021e906d8" providerId="ADAL" clId="{FE9225A1-3319-4995-A20D-7537F185E1BA}" dt="2023-07-12T08:45:56.711" v="1727" actId="20577"/>
        <pc:sldMkLst>
          <pc:docMk/>
          <pc:sldMk cId="3549356002" sldId="281"/>
        </pc:sldMkLst>
        <pc:spChg chg="mod">
          <ac:chgData name="Kien Nguyen" userId="0175752f-9954-422a-b203-c08021e906d8" providerId="ADAL" clId="{FE9225A1-3319-4995-A20D-7537F185E1BA}" dt="2023-07-12T08:18:22.532" v="1231" actId="403"/>
          <ac:spMkLst>
            <pc:docMk/>
            <pc:sldMk cId="3549356002" sldId="281"/>
            <ac:spMk id="2" creationId="{A48BA4FD-ED40-459B-8B6A-7F2A91DFBDA4}"/>
          </ac:spMkLst>
        </pc:spChg>
        <pc:spChg chg="mod">
          <ac:chgData name="Kien Nguyen" userId="0175752f-9954-422a-b203-c08021e906d8" providerId="ADAL" clId="{FE9225A1-3319-4995-A20D-7537F185E1BA}" dt="2023-07-12T08:45:56.711" v="1727" actId="20577"/>
          <ac:spMkLst>
            <pc:docMk/>
            <pc:sldMk cId="3549356002" sldId="281"/>
            <ac:spMk id="3" creationId="{CCCF5802-8C10-4582-92BA-1F081E9DC451}"/>
          </ac:spMkLst>
        </pc:spChg>
      </pc:sldChg>
      <pc:sldChg chg="addSp modSp add mod">
        <pc:chgData name="Kien Nguyen" userId="0175752f-9954-422a-b203-c08021e906d8" providerId="ADAL" clId="{FE9225A1-3319-4995-A20D-7537F185E1BA}" dt="2023-07-12T08:50:47.185" v="1735" actId="14100"/>
        <pc:sldMkLst>
          <pc:docMk/>
          <pc:sldMk cId="967355835" sldId="282"/>
        </pc:sldMkLst>
        <pc:spChg chg="mod">
          <ac:chgData name="Kien Nguyen" userId="0175752f-9954-422a-b203-c08021e906d8" providerId="ADAL" clId="{FE9225A1-3319-4995-A20D-7537F185E1BA}" dt="2023-07-12T08:15:31.116" v="1111" actId="20577"/>
          <ac:spMkLst>
            <pc:docMk/>
            <pc:sldMk cId="967355835" sldId="282"/>
            <ac:spMk id="2" creationId="{A48BA4FD-ED40-459B-8B6A-7F2A91DFBDA4}"/>
          </ac:spMkLst>
        </pc:spChg>
        <pc:spChg chg="mod">
          <ac:chgData name="Kien Nguyen" userId="0175752f-9954-422a-b203-c08021e906d8" providerId="ADAL" clId="{FE9225A1-3319-4995-A20D-7537F185E1BA}" dt="2023-07-12T08:16:19.437" v="1152" actId="20577"/>
          <ac:spMkLst>
            <pc:docMk/>
            <pc:sldMk cId="967355835" sldId="282"/>
            <ac:spMk id="3" creationId="{CCCF5802-8C10-4582-92BA-1F081E9DC451}"/>
          </ac:spMkLst>
        </pc:spChg>
        <pc:picChg chg="add mod">
          <ac:chgData name="Kien Nguyen" userId="0175752f-9954-422a-b203-c08021e906d8" providerId="ADAL" clId="{FE9225A1-3319-4995-A20D-7537F185E1BA}" dt="2023-07-12T08:50:47.185" v="1735" actId="14100"/>
          <ac:picMkLst>
            <pc:docMk/>
            <pc:sldMk cId="967355835" sldId="282"/>
            <ac:picMk id="4" creationId="{009877DC-3CF6-4BBD-B827-1936869EC513}"/>
          </ac:picMkLst>
        </pc:picChg>
      </pc:sldChg>
      <pc:sldChg chg="addSp modSp add mod">
        <pc:chgData name="Kien Nguyen" userId="0175752f-9954-422a-b203-c08021e906d8" providerId="ADAL" clId="{FE9225A1-3319-4995-A20D-7537F185E1BA}" dt="2023-07-12T08:51:07.391" v="1742" actId="1076"/>
        <pc:sldMkLst>
          <pc:docMk/>
          <pc:sldMk cId="1651826983" sldId="283"/>
        </pc:sldMkLst>
        <pc:spChg chg="mod">
          <ac:chgData name="Kien Nguyen" userId="0175752f-9954-422a-b203-c08021e906d8" providerId="ADAL" clId="{FE9225A1-3319-4995-A20D-7537F185E1BA}" dt="2023-07-12T08:16:01.050" v="1145" actId="20577"/>
          <ac:spMkLst>
            <pc:docMk/>
            <pc:sldMk cId="1651826983" sldId="283"/>
            <ac:spMk id="2" creationId="{A48BA4FD-ED40-459B-8B6A-7F2A91DFBDA4}"/>
          </ac:spMkLst>
        </pc:spChg>
        <pc:spChg chg="mod">
          <ac:chgData name="Kien Nguyen" userId="0175752f-9954-422a-b203-c08021e906d8" providerId="ADAL" clId="{FE9225A1-3319-4995-A20D-7537F185E1BA}" dt="2023-07-12T08:17:59.403" v="1230" actId="20577"/>
          <ac:spMkLst>
            <pc:docMk/>
            <pc:sldMk cId="1651826983" sldId="283"/>
            <ac:spMk id="3" creationId="{CCCF5802-8C10-4582-92BA-1F081E9DC451}"/>
          </ac:spMkLst>
        </pc:spChg>
        <pc:picChg chg="add mod">
          <ac:chgData name="Kien Nguyen" userId="0175752f-9954-422a-b203-c08021e906d8" providerId="ADAL" clId="{FE9225A1-3319-4995-A20D-7537F185E1BA}" dt="2023-07-12T08:51:07.391" v="1742" actId="1076"/>
          <ac:picMkLst>
            <pc:docMk/>
            <pc:sldMk cId="1651826983" sldId="283"/>
            <ac:picMk id="4" creationId="{818B6597-A540-44AA-8B8D-5D50F3827051}"/>
          </ac:picMkLst>
        </pc:picChg>
      </pc:sldChg>
      <pc:sldChg chg="addSp modSp add mod">
        <pc:chgData name="Kien Nguyen" userId="0175752f-9954-422a-b203-c08021e906d8" providerId="ADAL" clId="{FE9225A1-3319-4995-A20D-7537F185E1BA}" dt="2023-07-12T08:31:29.289" v="1685" actId="1076"/>
        <pc:sldMkLst>
          <pc:docMk/>
          <pc:sldMk cId="1079185995" sldId="284"/>
        </pc:sldMkLst>
        <pc:spChg chg="mod">
          <ac:chgData name="Kien Nguyen" userId="0175752f-9954-422a-b203-c08021e906d8" providerId="ADAL" clId="{FE9225A1-3319-4995-A20D-7537F185E1BA}" dt="2023-07-12T08:19:16.051" v="1250" actId="27636"/>
          <ac:spMkLst>
            <pc:docMk/>
            <pc:sldMk cId="1079185995" sldId="284"/>
            <ac:spMk id="2" creationId="{A48BA4FD-ED40-459B-8B6A-7F2A91DFBDA4}"/>
          </ac:spMkLst>
        </pc:spChg>
        <pc:spChg chg="mod">
          <ac:chgData name="Kien Nguyen" userId="0175752f-9954-422a-b203-c08021e906d8" providerId="ADAL" clId="{FE9225A1-3319-4995-A20D-7537F185E1BA}" dt="2023-07-12T08:24:49.429" v="1679" actId="404"/>
          <ac:spMkLst>
            <pc:docMk/>
            <pc:sldMk cId="1079185995" sldId="284"/>
            <ac:spMk id="3" creationId="{CCCF5802-8C10-4582-92BA-1F081E9DC451}"/>
          </ac:spMkLst>
        </pc:spChg>
        <pc:picChg chg="add mod">
          <ac:chgData name="Kien Nguyen" userId="0175752f-9954-422a-b203-c08021e906d8" providerId="ADAL" clId="{FE9225A1-3319-4995-A20D-7537F185E1BA}" dt="2023-07-12T08:31:29.289" v="1685" actId="1076"/>
          <ac:picMkLst>
            <pc:docMk/>
            <pc:sldMk cId="1079185995" sldId="284"/>
            <ac:picMk id="5" creationId="{CD51B077-82FB-4A0B-8FBC-7BDB72BEC479}"/>
          </ac:picMkLst>
        </pc:picChg>
      </pc:sldChg>
    </pc:docChg>
  </pc:docChgLst>
  <pc:docChgLst>
    <pc:chgData name="Kien Nguyen" userId="0175752f-9954-422a-b203-c08021e906d8" providerId="ADAL" clId="{BEBDB6B8-54E7-4602-9457-CA28CAB23D6C}"/>
    <pc:docChg chg="custSel modSld">
      <pc:chgData name="Kien Nguyen" userId="0175752f-9954-422a-b203-c08021e906d8" providerId="ADAL" clId="{BEBDB6B8-54E7-4602-9457-CA28CAB23D6C}" dt="2023-07-29T11:48:08.040" v="4" actId="14100"/>
      <pc:docMkLst>
        <pc:docMk/>
      </pc:docMkLst>
      <pc:sldChg chg="addSp delSp modSp mod">
        <pc:chgData name="Kien Nguyen" userId="0175752f-9954-422a-b203-c08021e906d8" providerId="ADAL" clId="{BEBDB6B8-54E7-4602-9457-CA28CAB23D6C}" dt="2023-07-29T11:48:08.040" v="4" actId="14100"/>
        <pc:sldMkLst>
          <pc:docMk/>
          <pc:sldMk cId="908987404" sldId="277"/>
        </pc:sldMkLst>
        <pc:picChg chg="add mod">
          <ac:chgData name="Kien Nguyen" userId="0175752f-9954-422a-b203-c08021e906d8" providerId="ADAL" clId="{BEBDB6B8-54E7-4602-9457-CA28CAB23D6C}" dt="2023-07-29T11:48:08.040" v="4" actId="14100"/>
          <ac:picMkLst>
            <pc:docMk/>
            <pc:sldMk cId="908987404" sldId="277"/>
            <ac:picMk id="5" creationId="{EDD2D35B-D1E1-48E1-B2C6-405EFF8BD32D}"/>
          </ac:picMkLst>
        </pc:picChg>
        <pc:picChg chg="del">
          <ac:chgData name="Kien Nguyen" userId="0175752f-9954-422a-b203-c08021e906d8" providerId="ADAL" clId="{BEBDB6B8-54E7-4602-9457-CA28CAB23D6C}" dt="2023-07-29T11:47:57.590" v="0" actId="478"/>
          <ac:picMkLst>
            <pc:docMk/>
            <pc:sldMk cId="908987404" sldId="277"/>
            <ac:picMk id="7" creationId="{26DBC74C-2228-4B9B-B577-88A2DA88254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00808"/>
            <a:ext cx="7772400" cy="79451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4000" b="1" cap="all" baseline="0" dirty="0" smtClean="0">
                <a:solidFill>
                  <a:srgbClr val="DC0081"/>
                </a:solidFill>
              </a:defRPr>
            </a:lvl1pPr>
          </a:lstStyle>
          <a:p>
            <a:pPr marL="0" lvl="0" indent="0" fontAlgn="auto">
              <a:spcAft>
                <a:spcPts val="0"/>
              </a:spcAft>
            </a:pPr>
            <a:r>
              <a:rPr lang="en-US" dirty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495327"/>
            <a:ext cx="7776864" cy="622920"/>
          </a:xfrm>
        </p:spPr>
        <p:txBody>
          <a:bodyPr vert="horz" lIns="91440" tIns="45720" rIns="91440" bIns="45720" rtlCol="0">
            <a:normAutofit/>
          </a:bodyPr>
          <a:lstStyle>
            <a:lvl1pPr algn="ctr">
              <a:defRPr lang="en-GB" sz="3400" b="1" i="1" baseline="0" dirty="0" smtClean="0">
                <a:solidFill>
                  <a:srgbClr val="280099"/>
                </a:solidFill>
              </a:defRPr>
            </a:lvl1pPr>
          </a:lstStyle>
          <a:p>
            <a:pPr marL="0" lvl="0" indent="0" algn="ctr" fontAlgn="auto">
              <a:spcAft>
                <a:spcPts val="0"/>
              </a:spcAft>
              <a:buFont typeface="Wingdings" pitchFamily="2" charset="2"/>
              <a:buNone/>
            </a:pPr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9EBA-9BE4-47A1-9C67-0863DBABC8F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9D2A-EC1D-4A34-BB5C-C911FC674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7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822" y="0"/>
            <a:ext cx="6764977" cy="822722"/>
          </a:xfr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n-GB" sz="36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6313"/>
            <a:ext cx="8229600" cy="5402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Line 1057">
            <a:extLst>
              <a:ext uri="{FF2B5EF4-FFF2-40B4-BE49-F238E27FC236}">
                <a16:creationId xmlns:a16="http://schemas.microsoft.com/office/drawing/2014/main" id="{E0180F8B-C67A-014F-86B4-6425D01671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822722"/>
            <a:ext cx="8229600" cy="1578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9CD89B-084B-D04A-A863-AD2B2ED77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70" y="16771"/>
            <a:ext cx="1449153" cy="790170"/>
          </a:xfrm>
          <a:prstGeom prst="rect">
            <a:avLst/>
          </a:prstGeom>
        </p:spPr>
      </p:pic>
      <p:sp>
        <p:nvSpPr>
          <p:cNvPr id="11" name="Rectangle 1056">
            <a:extLst>
              <a:ext uri="{FF2B5EF4-FFF2-40B4-BE49-F238E27FC236}">
                <a16:creationId xmlns:a16="http://schemas.microsoft.com/office/drawing/2014/main" id="{9DA947C3-1AB8-1944-94EA-07318327A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243" y="6496883"/>
            <a:ext cx="874439" cy="36111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D0EEE225-A7BC-457B-9273-D4D41378CEAC}" type="slidenum">
              <a:rPr lang="en-US" sz="1400" b="1" smtClean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400" b="1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 / 9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6ADE6F-E287-9D45-BF4E-78DDB3322AB7}"/>
              </a:ext>
            </a:extLst>
          </p:cNvPr>
          <p:cNvCxnSpPr/>
          <p:nvPr/>
        </p:nvCxnSpPr>
        <p:spPr>
          <a:xfrm>
            <a:off x="444243" y="6496883"/>
            <a:ext cx="874439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1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9EBA-9BE4-47A1-9C67-0863DBABC8F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9D2A-EC1D-4A34-BB5C-C911FC674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3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99EBA-9BE4-47A1-9C67-0863DBABC8F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79D2A-EC1D-4A34-BB5C-C911FC674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7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2800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28009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8009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28009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28009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A045AB4-3B3B-9D46-91AA-D63674BAC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999" y="2316077"/>
            <a:ext cx="8382000" cy="82717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ISP392: Final Project Presentation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E3A49C6-8B03-984C-A45B-82E3A6B8108A}"/>
              </a:ext>
            </a:extLst>
          </p:cNvPr>
          <p:cNvSpPr txBox="1">
            <a:spLocks/>
          </p:cNvSpPr>
          <p:nvPr/>
        </p:nvSpPr>
        <p:spPr>
          <a:xfrm>
            <a:off x="1043607" y="3143248"/>
            <a:ext cx="7056785" cy="10058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lang="en-US" sz="32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8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lang="en-US" sz="24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20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sz="3000" b="1" i="1" cap="all" dirty="0">
                <a:solidFill>
                  <a:srgbClr val="0070C0"/>
                </a:solidFill>
              </a:rPr>
              <a:t>&lt;&lt;Project/Product Name + Code&gt;&gt;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43AD00-2C71-864D-957E-1D17462B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69158"/>
            <a:ext cx="2512194" cy="136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9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00C4-17DC-43EE-A901-28EA779F6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Project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2EF73-F99E-4649-8375-F8A56925A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Provide brief information about:</a:t>
            </a:r>
          </a:p>
          <a:p>
            <a:pPr lvl="1"/>
            <a:r>
              <a:rPr lang="en-US" dirty="0"/>
              <a:t>Product introduction &amp; scope</a:t>
            </a:r>
          </a:p>
          <a:p>
            <a:pPr lvl="1"/>
            <a:r>
              <a:rPr lang="en-US" dirty="0"/>
              <a:t>Project team members</a:t>
            </a:r>
          </a:p>
          <a:p>
            <a:pPr lvl="1"/>
            <a:r>
              <a:rPr lang="en-US" dirty="0"/>
              <a:t>How does team manage project?</a:t>
            </a:r>
          </a:p>
          <a:p>
            <a:pPr lvl="2"/>
            <a:r>
              <a:rPr lang="en-US" dirty="0"/>
              <a:t>Project communication: meeting, task assignment,..</a:t>
            </a:r>
          </a:p>
          <a:p>
            <a:pPr lvl="2"/>
            <a:r>
              <a:rPr lang="en-US" dirty="0"/>
              <a:t>Project issue tracking: requirements, tasks, Q&amp;A,…</a:t>
            </a:r>
          </a:p>
        </p:txBody>
      </p:sp>
    </p:spTree>
    <p:extLst>
      <p:ext uri="{BB962C8B-B14F-4D97-AF65-F5344CB8AC3E}">
        <p14:creationId xmlns:p14="http://schemas.microsoft.com/office/powerpoint/2010/main" val="737412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A4FD-ED40-459B-8B6A-7F2A91DF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Product Requirements</a:t>
            </a:r>
            <a:br>
              <a:rPr lang="en-US" sz="3200" dirty="0"/>
            </a:br>
            <a:r>
              <a:rPr lang="en-US" sz="2800" i="1" dirty="0"/>
              <a:t>Use Case Diagrams</a:t>
            </a:r>
            <a:endParaRPr lang="en-US" sz="32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F5802-8C10-4582-92BA-1F081E9DC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use case diagrams for the use cases that you have completed in the project. </a:t>
            </a:r>
          </a:p>
          <a:p>
            <a:r>
              <a:rPr lang="en-US" dirty="0"/>
              <a:t>You can provide in one or multiple diagrams here (preferred to have one diagram for each product actor)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B6CF67-771F-44FD-81ED-67FD107BE7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22726" y="3506913"/>
            <a:ext cx="7196959" cy="322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87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A4FD-ED40-459B-8B6A-7F2A91DF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Product Requirements</a:t>
            </a:r>
            <a:br>
              <a:rPr lang="en-US" sz="3200" dirty="0"/>
            </a:br>
            <a:r>
              <a:rPr lang="en-US" sz="2800" i="1" dirty="0"/>
              <a:t>Product Functionalities</a:t>
            </a:r>
            <a:endParaRPr lang="en-US" sz="32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F5802-8C10-4582-92BA-1F081E9DC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Provide product functionalities that you have completed in the project in the forms of</a:t>
            </a:r>
          </a:p>
          <a:p>
            <a:pPr lvl="1"/>
            <a:r>
              <a:rPr lang="en-US" dirty="0"/>
              <a:t>Screen flow for all the screens (see sample below)</a:t>
            </a:r>
          </a:p>
          <a:p>
            <a:pPr lvl="1"/>
            <a:r>
              <a:rPr lang="en-US" dirty="0"/>
              <a:t>List of </a:t>
            </a:r>
            <a:r>
              <a:rPr lang="en-US" dirty="0" err="1"/>
              <a:t>NonUI</a:t>
            </a:r>
            <a:r>
              <a:rPr lang="en-US" dirty="0"/>
              <a:t> functions (if any)</a:t>
            </a:r>
          </a:p>
          <a:p>
            <a:pPr marL="5715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54FC19-10F7-4DEF-90FC-EE452D3530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76785" y="3155698"/>
            <a:ext cx="7178040" cy="349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27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A4FD-ED40-459B-8B6A-7F2A91DF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Product Requirements</a:t>
            </a:r>
            <a:br>
              <a:rPr lang="en-US" sz="3200" dirty="0"/>
            </a:br>
            <a:r>
              <a:rPr lang="en-US" sz="2800" i="1" dirty="0"/>
              <a:t>Main Screen UI Design</a:t>
            </a:r>
            <a:endParaRPr lang="en-US" sz="32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F5802-8C10-4582-92BA-1F081E9DC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Provide screenshot(s) for the main screens that you have completed</a:t>
            </a:r>
          </a:p>
          <a:p>
            <a:pPr lvl="1"/>
            <a:r>
              <a:rPr lang="en-US" dirty="0"/>
              <a:t>Main Web screen: Home Page or Landing Page</a:t>
            </a:r>
          </a:p>
          <a:p>
            <a:pPr lvl="1"/>
            <a:r>
              <a:rPr lang="en-US" dirty="0"/>
              <a:t>Main Admin screen: Dashboard (if any)</a:t>
            </a:r>
          </a:p>
        </p:txBody>
      </p:sp>
    </p:spTree>
    <p:extLst>
      <p:ext uri="{BB962C8B-B14F-4D97-AF65-F5344CB8AC3E}">
        <p14:creationId xmlns:p14="http://schemas.microsoft.com/office/powerpoint/2010/main" val="354935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A4FD-ED40-459B-8B6A-7F2A91DF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Design</a:t>
            </a:r>
            <a:br>
              <a:rPr lang="en-US" dirty="0"/>
            </a:br>
            <a:r>
              <a:rPr lang="en-US" sz="3100" i="1" dirty="0"/>
              <a:t>Database Design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F5802-8C10-4582-92BA-1F081E9DC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database schema here..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952E8-E46A-4A57-B6FD-132A9627B3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4510" y="1457707"/>
            <a:ext cx="7683195" cy="46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50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A4FD-ED40-459B-8B6A-7F2A91DF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Design</a:t>
            </a:r>
            <a:br>
              <a:rPr lang="en-US" dirty="0"/>
            </a:br>
            <a:r>
              <a:rPr lang="en-US" sz="3100" i="1" dirty="0"/>
              <a:t>Package Diagram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F5802-8C10-4582-92BA-1F081E9DC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system package diagram here..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9877DC-3CF6-4BBD-B827-1936869EC5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8276" y="1494472"/>
            <a:ext cx="7819696" cy="413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55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A4FD-ED40-459B-8B6A-7F2A91DF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Demonstration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F5802-8C10-4582-92BA-1F081E9DC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Provide the main workflow(s) that you have completed here..</a:t>
            </a:r>
          </a:p>
          <a:p>
            <a:r>
              <a:rPr lang="en-US" sz="2800" dirty="0"/>
              <a:t>The workflows can be defined by </a:t>
            </a:r>
          </a:p>
          <a:p>
            <a:pPr lvl="1"/>
            <a:r>
              <a:rPr lang="en-US" sz="2400" dirty="0"/>
              <a:t>Main managing information/data entities</a:t>
            </a:r>
          </a:p>
          <a:p>
            <a:pPr lvl="1"/>
            <a:r>
              <a:rPr lang="en-US" sz="2400" dirty="0"/>
              <a:t>Product/system roles or actors</a:t>
            </a:r>
          </a:p>
          <a:p>
            <a:r>
              <a:rPr lang="en-US" sz="2800" dirty="0"/>
              <a:t>Each workflow is designed in the form of a </a:t>
            </a:r>
            <a:r>
              <a:rPr lang="en-US" sz="2800" dirty="0" err="1"/>
              <a:t>swimlane</a:t>
            </a:r>
            <a:r>
              <a:rPr lang="en-US" sz="2800" dirty="0"/>
              <a:t> diagram in which screens &amp; actors/roles are included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51B077-82FB-4A0B-8FBC-7BDB72BEC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982" y="4424718"/>
            <a:ext cx="6047653" cy="210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85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Q&amp;A">
            <a:extLst>
              <a:ext uri="{FF2B5EF4-FFF2-40B4-BE49-F238E27FC236}">
                <a16:creationId xmlns:a16="http://schemas.microsoft.com/office/drawing/2014/main" id="{4EFD41B2-4845-EB4D-9781-85BBC8E5F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40768"/>
            <a:ext cx="5107285" cy="329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6745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2_Integration Managem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Ch01_Introduction</Template>
  <TotalTime>156</TotalTime>
  <Words>244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Session 02_Integration Management</vt:lpstr>
      <vt:lpstr>ISP392: Final Project Presentation</vt:lpstr>
      <vt:lpstr>Project Overview</vt:lpstr>
      <vt:lpstr>Product Requirements Use Case Diagrams</vt:lpstr>
      <vt:lpstr>Product Requirements Product Functionalities</vt:lpstr>
      <vt:lpstr>Product Requirements Main Screen UI Design</vt:lpstr>
      <vt:lpstr>System Design Database Design</vt:lpstr>
      <vt:lpstr>System Design Package Diagram</vt:lpstr>
      <vt:lpstr>Demonstration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(swD392)</dc:title>
  <dc:creator>Kien Nguyen</dc:creator>
  <cp:lastModifiedBy>Son Nguyen Hong</cp:lastModifiedBy>
  <cp:revision>4</cp:revision>
  <dcterms:created xsi:type="dcterms:W3CDTF">2023-06-06T00:47:32Z</dcterms:created>
  <dcterms:modified xsi:type="dcterms:W3CDTF">2024-08-12T03:46:11Z</dcterms:modified>
</cp:coreProperties>
</file>