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1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332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63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8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158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396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02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624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1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682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482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48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8640-642E-274C-9EFA-AECA50B4BE68}" type="datetimeFigureOut">
              <a:rPr lang="da-DK" smtClean="0"/>
              <a:t>11/05/2016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7849-5B8A-794F-897D-898B51641BB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34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Who’s</a:t>
            </a:r>
            <a:r>
              <a:rPr lang="da-DK" dirty="0" smtClean="0"/>
              <a:t> Julia?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839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Why</a:t>
            </a:r>
            <a:r>
              <a:rPr lang="da-DK" dirty="0" smtClean="0"/>
              <a:t> Julia?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err="1" smtClean="0"/>
              <a:t>Proclaimed</a:t>
            </a:r>
            <a:r>
              <a:rPr lang="da-DK" dirty="0" smtClean="0"/>
              <a:t> faster </a:t>
            </a:r>
            <a:r>
              <a:rPr lang="da-DK" dirty="0" err="1" smtClean="0"/>
              <a:t>than</a:t>
            </a:r>
            <a:r>
              <a:rPr lang="da-DK" dirty="0" smtClean="0"/>
              <a:t> </a:t>
            </a:r>
            <a:r>
              <a:rPr lang="da-DK" dirty="0" err="1" smtClean="0"/>
              <a:t>Python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Learning</a:t>
            </a:r>
          </a:p>
          <a:p>
            <a:pPr lvl="1"/>
            <a:r>
              <a:rPr lang="da-DK" dirty="0" err="1" smtClean="0"/>
              <a:t>Similar</a:t>
            </a:r>
            <a:r>
              <a:rPr lang="da-DK" dirty="0" smtClean="0"/>
              <a:t> to </a:t>
            </a:r>
            <a:r>
              <a:rPr lang="da-DK" dirty="0" err="1" smtClean="0"/>
              <a:t>Python</a:t>
            </a:r>
            <a:endParaRPr lang="da-DK" dirty="0" smtClean="0"/>
          </a:p>
          <a:p>
            <a:pPr lvl="1"/>
            <a:r>
              <a:rPr lang="da-DK" dirty="0" err="1" smtClean="0"/>
              <a:t>Documentation</a:t>
            </a:r>
            <a:r>
              <a:rPr lang="da-DK" dirty="0" smtClean="0"/>
              <a:t> is not </a:t>
            </a:r>
            <a:r>
              <a:rPr lang="da-DK" dirty="0" err="1" smtClean="0"/>
              <a:t>great</a:t>
            </a:r>
            <a:endParaRPr lang="da-DK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359" y="2403952"/>
            <a:ext cx="2768600" cy="82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359" y="3807778"/>
            <a:ext cx="2770888" cy="8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Benchmarking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smtClean="0"/>
              <a:t>time to measure</a:t>
            </a:r>
          </a:p>
          <a:p>
            <a:endParaRPr lang="da-DK" dirty="0" smtClean="0"/>
          </a:p>
          <a:p>
            <a:r>
              <a:rPr lang="da-DK" dirty="0" err="1" smtClean="0"/>
              <a:t>Tasks</a:t>
            </a:r>
            <a:r>
              <a:rPr lang="da-DK" dirty="0" smtClean="0"/>
              <a:t> to </a:t>
            </a:r>
            <a:r>
              <a:rPr lang="da-DK" dirty="0" err="1" smtClean="0"/>
              <a:t>analyze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State of </a:t>
            </a:r>
            <a:r>
              <a:rPr lang="da-DK" dirty="0" err="1" smtClean="0"/>
              <a:t>machine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77578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Projecteuler</a:t>
            </a:r>
            <a:r>
              <a:rPr lang="da-DK" dirty="0" smtClean="0"/>
              <a:t>: problem 11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 err="1" smtClean="0"/>
              <a:t>Largest</a:t>
            </a:r>
            <a:r>
              <a:rPr lang="da-DK" dirty="0" smtClean="0"/>
              <a:t> </a:t>
            </a:r>
            <a:r>
              <a:rPr lang="da-DK" dirty="0" err="1" smtClean="0"/>
              <a:t>product</a:t>
            </a:r>
            <a:r>
              <a:rPr lang="da-DK" dirty="0" smtClean="0"/>
              <a:t> in a </a:t>
            </a:r>
            <a:r>
              <a:rPr lang="da-DK" dirty="0" err="1" smtClean="0"/>
              <a:t>grid</a:t>
            </a:r>
            <a:r>
              <a:rPr lang="da-DK" dirty="0" smtClean="0"/>
              <a:t>: N x N</a:t>
            </a:r>
            <a:endParaRPr lang="da-DK" dirty="0"/>
          </a:p>
          <a:p>
            <a:pPr lvl="1"/>
            <a:r>
              <a:rPr lang="da-DK" dirty="0"/>
              <a:t>k</a:t>
            </a:r>
            <a:r>
              <a:rPr lang="da-DK" dirty="0" smtClean="0"/>
              <a:t> </a:t>
            </a:r>
            <a:r>
              <a:rPr lang="da-DK" dirty="0" err="1" smtClean="0"/>
              <a:t>adjacent</a:t>
            </a:r>
            <a:r>
              <a:rPr lang="da-DK" dirty="0" smtClean="0"/>
              <a:t> </a:t>
            </a:r>
            <a:r>
              <a:rPr lang="da-DK" dirty="0" err="1" smtClean="0"/>
              <a:t>numbers</a:t>
            </a:r>
            <a:endParaRPr lang="da-DK" dirty="0" smtClean="0"/>
          </a:p>
          <a:p>
            <a:pPr lvl="1"/>
            <a:endParaRPr lang="da-DK" dirty="0"/>
          </a:p>
          <a:p>
            <a:r>
              <a:rPr lang="da-DK" dirty="0" smtClean="0"/>
              <a:t>Benchmarking</a:t>
            </a:r>
          </a:p>
          <a:p>
            <a:endParaRPr lang="da-DK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90" y="2326640"/>
            <a:ext cx="30353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r>
              <a:rPr lang="da-DK" dirty="0" smtClean="0"/>
              <a:t>: 2 </a:t>
            </a:r>
            <a:r>
              <a:rPr lang="da-DK" dirty="0" err="1" smtClean="0"/>
              <a:t>adjacent</a:t>
            </a:r>
            <a:r>
              <a:rPr lang="da-DK" dirty="0" smtClean="0"/>
              <a:t> </a:t>
            </a:r>
            <a:r>
              <a:rPr lang="da-DK" dirty="0" err="1" smtClean="0"/>
              <a:t>numbers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228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r>
              <a:rPr lang="da-DK" dirty="0" smtClean="0"/>
              <a:t>: 5 </a:t>
            </a:r>
            <a:r>
              <a:rPr lang="da-DK" dirty="0" err="1" smtClean="0"/>
              <a:t>adjacent</a:t>
            </a:r>
            <a:r>
              <a:rPr lang="da-DK" dirty="0" smtClean="0"/>
              <a:t> </a:t>
            </a:r>
            <a:r>
              <a:rPr lang="da-DK" dirty="0" err="1" smtClean="0"/>
              <a:t>numbers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216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r>
              <a:rPr lang="da-DK" dirty="0" smtClean="0"/>
              <a:t>: 10 </a:t>
            </a:r>
            <a:r>
              <a:rPr lang="da-DK" dirty="0" err="1" smtClean="0"/>
              <a:t>adjacent</a:t>
            </a:r>
            <a:r>
              <a:rPr lang="da-DK" dirty="0" smtClean="0"/>
              <a:t> </a:t>
            </a:r>
            <a:r>
              <a:rPr lang="da-DK" dirty="0" err="1" smtClean="0"/>
              <a:t>numbers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57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61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Who’s Julia?</vt:lpstr>
      <vt:lpstr>Why Julia?</vt:lpstr>
      <vt:lpstr>Benchmarking</vt:lpstr>
      <vt:lpstr>Projecteuler: problem 11</vt:lpstr>
      <vt:lpstr>Results: 2 adjacent numbers</vt:lpstr>
      <vt:lpstr>Results: 5 adjacent numbers</vt:lpstr>
      <vt:lpstr>Results: 10 adjacent numbers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Who’s Julia?</dc:title>
  <dc:creator>simonknudsen89@gmail.com</dc:creator>
  <cp:lastModifiedBy>simonknudsen89@gmail.com</cp:lastModifiedBy>
  <cp:revision>16</cp:revision>
  <dcterms:created xsi:type="dcterms:W3CDTF">2016-05-11T07:11:07Z</dcterms:created>
  <dcterms:modified xsi:type="dcterms:W3CDTF">2016-05-11T19:50:22Z</dcterms:modified>
</cp:coreProperties>
</file>