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Julia-2</c:v>
                </c:pt>
              </c:strCache>
            </c:strRef>
          </c:tx>
          <c:spPr>
            <a:solidFill>
              <a:srgbClr val="5b9bd5"/>
            </a:solidFill>
            <a:ln w="28440">
              <a:solidFill>
                <a:srgbClr val="5b9bd5"/>
              </a:solidFill>
              <a:round/>
            </a:ln>
          </c:spPr>
          <c:marker>
            <c:symbol val="circle"/>
            <c:size val="5"/>
            <c:spPr>
              <a:solidFill>
                <a:srgbClr val="5b9bd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1177</c:v>
                </c:pt>
                <c:pt idx="1">
                  <c:v>6401</c:v>
                </c:pt>
                <c:pt idx="2">
                  <c:v>23708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Python-2</c:v>
                </c:pt>
              </c:strCache>
            </c:strRef>
          </c:tx>
          <c:spPr>
            <a:solidFill>
              <a:srgbClr val="ed7d31"/>
            </a:solidFill>
            <a:ln w="28440">
              <a:solidFill>
                <a:srgbClr val="ed7d31"/>
              </a:solidFill>
              <a:round/>
            </a:ln>
          </c:spPr>
          <c:marker>
            <c:symbol val="circle"/>
            <c:size val="5"/>
            <c:spPr>
              <a:solidFill>
                <a:srgbClr val="ed7d31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2504</c:v>
                </c:pt>
                <c:pt idx="1">
                  <c:v>69207</c:v>
                </c:pt>
                <c:pt idx="2">
                  <c:v>277977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Java-2</c:v>
                </c:pt>
              </c:strCache>
            </c:strRef>
          </c:tx>
          <c:spPr>
            <a:solidFill>
              <a:srgbClr val="a5a5a5"/>
            </a:solidFill>
            <a:ln w="28440">
              <a:solidFill>
                <a:srgbClr val="a5a5a5"/>
              </a:solidFill>
              <a:round/>
            </a:ln>
          </c:spPr>
          <c:marker>
            <c:symbol val="circle"/>
            <c:size val="5"/>
            <c:spPr>
              <a:solidFill>
                <a:srgbClr val="a5a5a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982</c:v>
                </c:pt>
                <c:pt idx="1">
                  <c:v>5692</c:v>
                </c:pt>
                <c:pt idx="2">
                  <c:v>16319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Cpp-2</c:v>
                </c:pt>
              </c:strCache>
            </c:strRef>
          </c:tx>
          <c:spPr>
            <a:solidFill>
              <a:srgbClr val="ffc000"/>
            </a:solidFill>
            <a:ln w="28440">
              <a:solidFill>
                <a:srgbClr val="ffc000"/>
              </a:solidFill>
              <a:round/>
            </a:ln>
          </c:spPr>
          <c:marker>
            <c:symbol val="circle"/>
            <c:size val="5"/>
            <c:spPr>
              <a:solidFill>
                <a:srgbClr val="ffc000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229</c:v>
                </c:pt>
                <c:pt idx="1">
                  <c:v>5392</c:v>
                </c:pt>
                <c:pt idx="2">
                  <c:v>18757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49969037"/>
        <c:axId val="70524450"/>
      </c:lineChart>
      <c:catAx>
        <c:axId val="4996903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70524450"/>
        <c:crosses val="autoZero"/>
        <c:auto val="1"/>
        <c:lblAlgn val="ctr"/>
        <c:lblOffset val="100"/>
      </c:catAx>
      <c:valAx>
        <c:axId val="7052445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49969037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Julia-5</c:v>
                </c:pt>
              </c:strCache>
            </c:strRef>
          </c:tx>
          <c:spPr>
            <a:solidFill>
              <a:srgbClr val="5b9bd5"/>
            </a:solidFill>
            <a:ln w="28440">
              <a:solidFill>
                <a:srgbClr val="5b9bd5"/>
              </a:solidFill>
              <a:round/>
            </a:ln>
          </c:spPr>
          <c:marker>
            <c:symbol val="circle"/>
            <c:size val="5"/>
            <c:spPr>
              <a:solidFill>
                <a:srgbClr val="5b9bd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1214</c:v>
                </c:pt>
                <c:pt idx="1">
                  <c:v>6697</c:v>
                </c:pt>
                <c:pt idx="2">
                  <c:v>24641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Python-5</c:v>
                </c:pt>
              </c:strCache>
            </c:strRef>
          </c:tx>
          <c:spPr>
            <a:solidFill>
              <a:srgbClr val="ed7d31"/>
            </a:solidFill>
            <a:ln w="28440">
              <a:solidFill>
                <a:srgbClr val="ed7d31"/>
              </a:solidFill>
              <a:round/>
            </a:ln>
          </c:spPr>
          <c:marker>
            <c:symbol val="circle"/>
            <c:size val="5"/>
            <c:spPr>
              <a:solidFill>
                <a:srgbClr val="ed7d31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3853</c:v>
                </c:pt>
                <c:pt idx="1">
                  <c:v>95116</c:v>
                </c:pt>
                <c:pt idx="2">
                  <c:v>379241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Java-5</c:v>
                </c:pt>
              </c:strCache>
            </c:strRef>
          </c:tx>
          <c:spPr>
            <a:solidFill>
              <a:srgbClr val="a5a5a5"/>
            </a:solidFill>
            <a:ln w="28440">
              <a:solidFill>
                <a:srgbClr val="a5a5a5"/>
              </a:solidFill>
              <a:round/>
            </a:ln>
          </c:spPr>
          <c:marker>
            <c:symbol val="circle"/>
            <c:size val="5"/>
            <c:spPr>
              <a:solidFill>
                <a:srgbClr val="a5a5a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997</c:v>
                </c:pt>
                <c:pt idx="1">
                  <c:v>6394</c:v>
                </c:pt>
                <c:pt idx="2">
                  <c:v>19534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Cpp-5</c:v>
                </c:pt>
              </c:strCache>
            </c:strRef>
          </c:tx>
          <c:spPr>
            <a:solidFill>
              <a:srgbClr val="ffc000"/>
            </a:solidFill>
            <a:ln w="28440">
              <a:solidFill>
                <a:srgbClr val="ffc000"/>
              </a:solidFill>
              <a:round/>
            </a:ln>
          </c:spPr>
          <c:marker>
            <c:symbol val="circle"/>
            <c:size val="5"/>
            <c:spPr>
              <a:solidFill>
                <a:srgbClr val="ffc000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280</c:v>
                </c:pt>
                <c:pt idx="1">
                  <c:v>6893</c:v>
                </c:pt>
                <c:pt idx="2">
                  <c:v>23005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67612026"/>
        <c:axId val="53167572"/>
      </c:lineChart>
      <c:catAx>
        <c:axId val="6761202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53167572"/>
        <c:crosses val="autoZero"/>
        <c:auto val="1"/>
        <c:lblAlgn val="ctr"/>
        <c:lblOffset val="100"/>
      </c:catAx>
      <c:valAx>
        <c:axId val="5316757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67612026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Julia-10</c:v>
                </c:pt>
              </c:strCache>
            </c:strRef>
          </c:tx>
          <c:spPr>
            <a:solidFill>
              <a:srgbClr val="5b9bd5"/>
            </a:solidFill>
            <a:ln w="28440">
              <a:solidFill>
                <a:srgbClr val="5b9bd5"/>
              </a:solidFill>
              <a:round/>
            </a:ln>
          </c:spPr>
          <c:marker>
            <c:symbol val="circle"/>
            <c:size val="5"/>
            <c:spPr>
              <a:solidFill>
                <a:srgbClr val="5b9bd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1251</c:v>
                </c:pt>
                <c:pt idx="1">
                  <c:v>7505</c:v>
                </c:pt>
                <c:pt idx="2">
                  <c:v>27880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Python-10</c:v>
                </c:pt>
              </c:strCache>
            </c:strRef>
          </c:tx>
          <c:spPr>
            <a:solidFill>
              <a:srgbClr val="ed7d31"/>
            </a:solidFill>
            <a:ln w="28440">
              <a:solidFill>
                <a:srgbClr val="ed7d31"/>
              </a:solidFill>
              <a:round/>
            </a:ln>
          </c:spPr>
          <c:marker>
            <c:symbol val="circle"/>
            <c:size val="5"/>
            <c:spPr>
              <a:solidFill>
                <a:srgbClr val="ed7d31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6846</c:v>
                </c:pt>
                <c:pt idx="1">
                  <c:v>213178</c:v>
                </c:pt>
                <c:pt idx="2">
                  <c:v>716434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Java-10</c:v>
                </c:pt>
              </c:strCache>
            </c:strRef>
          </c:tx>
          <c:spPr>
            <a:solidFill>
              <a:srgbClr val="a5a5a5"/>
            </a:solidFill>
            <a:ln w="28440">
              <a:solidFill>
                <a:srgbClr val="a5a5a5"/>
              </a:solidFill>
              <a:round/>
            </a:ln>
          </c:spPr>
          <c:marker>
            <c:symbol val="circle"/>
            <c:size val="5"/>
            <c:spPr>
              <a:solidFill>
                <a:srgbClr val="a5a5a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977</c:v>
                </c:pt>
                <c:pt idx="1">
                  <c:v>7443</c:v>
                </c:pt>
                <c:pt idx="2">
                  <c:v>28817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Cpp-10</c:v>
                </c:pt>
              </c:strCache>
            </c:strRef>
          </c:tx>
          <c:spPr>
            <a:solidFill>
              <a:srgbClr val="ffc000"/>
            </a:solidFill>
            <a:ln w="28440">
              <a:solidFill>
                <a:srgbClr val="ffc000"/>
              </a:solidFill>
              <a:round/>
            </a:ln>
          </c:spPr>
          <c:marker>
            <c:symbol val="circle"/>
            <c:size val="5"/>
            <c:spPr>
              <a:solidFill>
                <a:srgbClr val="ffc000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353</c:v>
                </c:pt>
                <c:pt idx="1">
                  <c:v>8966</c:v>
                </c:pt>
                <c:pt idx="2">
                  <c:v>27116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59805339"/>
        <c:axId val="71833350"/>
      </c:lineChart>
      <c:catAx>
        <c:axId val="5980533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71833350"/>
        <c:crosses val="autoZero"/>
        <c:auto val="1"/>
        <c:lblAlgn val="ctr"/>
        <c:lblOffset val="100"/>
      </c:catAx>
      <c:valAx>
        <c:axId val="7183335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59805339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5/12/16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DEB9328-4E5C-49F4-A797-10C121DDCA7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5/12/16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7DB4D8F-F94E-4468-834B-FB590547F73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Who’s Julia?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Julia?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Proclaimed faster than Python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Similar to Python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Documentation is not great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1" name="Picture 4" descr=""/>
          <p:cNvPicPr/>
          <p:nvPr/>
        </p:nvPicPr>
        <p:blipFill>
          <a:blip r:embed="rId1"/>
          <a:stretch/>
        </p:blipFill>
        <p:spPr>
          <a:xfrm>
            <a:off x="7674480" y="2404080"/>
            <a:ext cx="2768400" cy="825120"/>
          </a:xfrm>
          <a:prstGeom prst="rect">
            <a:avLst/>
          </a:prstGeom>
          <a:ln>
            <a:noFill/>
          </a:ln>
        </p:spPr>
      </p:pic>
      <p:pic>
        <p:nvPicPr>
          <p:cNvPr id="82" name="Picture 5" descr=""/>
          <p:cNvPicPr/>
          <p:nvPr/>
        </p:nvPicPr>
        <p:blipFill>
          <a:blip r:embed="rId2"/>
          <a:stretch/>
        </p:blipFill>
        <p:spPr>
          <a:xfrm>
            <a:off x="7674480" y="3807720"/>
            <a:ext cx="2770560" cy="85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Benchmarking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Which time to measure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Tasks to analyze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 of machine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Projecteuler: problem 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Largest product in a grid: N x 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 adjacent numbers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Benchmarking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7" name="Picture 5" descr=""/>
          <p:cNvPicPr/>
          <p:nvPr/>
        </p:nvPicPr>
        <p:blipFill>
          <a:blip r:embed="rId1"/>
          <a:stretch/>
        </p:blipFill>
        <p:spPr>
          <a:xfrm>
            <a:off x="6549480" y="2326680"/>
            <a:ext cx="3034800" cy="192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"/>
          <p:cNvGraphicFramePr/>
          <p:nvPr/>
        </p:nvGraphicFramePr>
        <p:xfrm>
          <a:off x="2134080" y="441360"/>
          <a:ext cx="8219880" cy="5943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Results: 2 adjacent numbers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"/>
          <p:cNvGraphicFramePr/>
          <p:nvPr/>
        </p:nvGraphicFramePr>
        <p:xfrm>
          <a:off x="2134080" y="441360"/>
          <a:ext cx="8219880" cy="5943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Results: 5 adjacent numbers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"/>
          <p:cNvGraphicFramePr/>
          <p:nvPr/>
        </p:nvGraphicFramePr>
        <p:xfrm>
          <a:off x="2134080" y="441360"/>
          <a:ext cx="8219880" cy="5943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Results: 10 adjacent numbers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Application>LibreOffice/5.1.2.2$Linux_X86_64 LibreOffice_project/10m0$Build-2</Application>
  <Words>61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2016-05-11T07:11:07Z</dcterms:created>
  <dc:creator>simonknudsen89@gmail.com</dc:creator>
  <dc:description/>
  <dc:language>en-US</dc:language>
  <cp:lastModifiedBy/>
  <dcterms:modified xsi:type="dcterms:W3CDTF">2016-05-12T07:36:35Z</dcterms:modified>
  <cp:revision>17</cp:revision>
  <dc:subject/>
  <dc:title>Who’s Julia?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