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526-A37C-78A2-5B89-49D37F00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DB80-10DA-B02C-8BCC-62BC8D20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10D9-AFC8-FACB-46BC-72C5DE3B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CC48-7CFA-8D08-AA54-3F4A09EE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CF93-FF12-6D23-3621-F88A360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D434-C0BC-726A-11BC-E36B6A10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059D-1C66-A23B-F5D7-E08BC933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2296-2793-A753-F92A-5B8E5443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F8-F4A2-C5BD-8519-8399B06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4F41-A933-B281-E1B0-AD168F88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052B-4208-A607-C618-C9EDC37A4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3D4A-1035-4484-659B-91B77BC5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AB67-80F9-9B43-1DC7-72978CB3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1D09-9819-ACFB-22C5-E7D44A1B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7EC5-12FE-A1B8-0F98-44CF06F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B25-96E7-0B4B-BEB2-AE2477B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6C25-688F-525E-3BF8-0F4866BB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892D-6DAA-49A0-AD41-F3474D2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8CD4-C741-BB93-7782-7596AE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FD96-EFFF-AAC2-B4F5-F9B3A89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0F34-4F83-DCD4-CFDC-7D09495E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14A5-39F2-2020-E80A-60A8F680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5E27-D45B-C983-EB12-AC95F2D2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AF5D-7E5A-477E-A699-C2953CB9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3A2-BA91-CFAC-9609-CCA42157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8ADF-998A-13FE-5182-1DBE0501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491-F38A-4409-FF87-899BAF3F5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B7B8-D77A-7E98-E7A8-FB71245B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59A-98A2-235C-47E6-2AA82622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94EE-074E-5F9D-C65D-FBFC54A9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38A4-6285-E933-6ED1-BCE60838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FAA2-C1BA-F27B-96BD-BF2B3458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0F08-4645-F1D4-C74C-728F3FDF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0275-9E65-2AD7-42F5-6CC8EC06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C804B-1FB9-C58B-7D58-05A3101BA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6A78F-1D35-9D83-088D-8C2A521D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E8E48-C614-E747-CAC9-D1C62D9B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EFD01-EC60-FF5D-14B9-0A1F67D2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EB471-9C7F-CCBB-DD85-808B9F24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0C8A-B2CC-9C0F-81A2-E383846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0370-EC82-8C5F-FA87-BC54D6CD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7C34-BAD7-6A6A-94B1-E9747BCE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CF7FE-744E-D8E3-7CE3-3661C3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A981-DFAB-7E3A-3C5F-A8E252D5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056E9-247B-5BD5-1D33-C7D94818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879A-B07B-EAD4-6627-69580EED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6985-E0BE-DD1A-24E5-805797B9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AD6-C8DD-3781-A83B-FF90527F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422FE-45F9-7867-0865-AC275C30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F2E8-C83E-7E5A-6A77-52C24491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B0CC2-F9A4-3A1B-52F3-93B091FB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71BE-6952-9ADD-B87A-41728011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0AF-71C9-CD4C-C250-AE60175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AADFA-3983-5984-A35E-2E37A0026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D764-A6F1-1C8A-833F-5A77A453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98455-D292-3FF1-7C0A-458DF450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204C-40B3-03CC-C7E0-275EACCD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B6C47-6C2D-8FF2-E1CB-40C7F2DC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FD6EF-3C6D-D6FC-758A-EBF895B1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0FA3-69CF-BB2B-E5B3-4AC07FFD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6DCF-BA73-5171-C202-5AABED656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FFBC-E85B-4020-8EE5-C119DCF659A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2F4F-8F66-3C2A-F9DC-EB4F7A14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D8B7-0282-1B60-0480-C774613E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A1BE-F9CF-4EEB-82A6-8A617B7A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365DF1-84AC-FFCF-150B-B3907021E279}"/>
              </a:ext>
            </a:extLst>
          </p:cNvPr>
          <p:cNvSpPr/>
          <p:nvPr/>
        </p:nvSpPr>
        <p:spPr>
          <a:xfrm>
            <a:off x="10097121" y="2002661"/>
            <a:ext cx="1153586" cy="634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Pin 11.1V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D68D4E-0C2F-F2B6-D91C-C32443AF7CB1}"/>
              </a:ext>
            </a:extLst>
          </p:cNvPr>
          <p:cNvSpPr/>
          <p:nvPr/>
        </p:nvSpPr>
        <p:spPr>
          <a:xfrm>
            <a:off x="9078799" y="2002661"/>
            <a:ext cx="74693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tắc</a:t>
            </a:r>
            <a:endParaRPr lang="en-US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C998A7-87EA-ECD6-023A-1F887D95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0" y="986117"/>
            <a:ext cx="2241177" cy="3046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4E2E87-D26A-156C-B027-ED6DF783B5D6}"/>
              </a:ext>
            </a:extLst>
          </p:cNvPr>
          <p:cNvSpPr/>
          <p:nvPr/>
        </p:nvSpPr>
        <p:spPr>
          <a:xfrm>
            <a:off x="8033962" y="2883555"/>
            <a:ext cx="1203301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	</a:t>
            </a:r>
            <a:r>
              <a:rPr lang="en-US" sz="1200" dirty="0" err="1"/>
              <a:t>mạch</a:t>
            </a:r>
            <a:r>
              <a:rPr lang="en-US" sz="1200" dirty="0"/>
              <a:t> </a:t>
            </a:r>
            <a:r>
              <a:rPr lang="en-US" sz="1200" dirty="0" err="1"/>
              <a:t>hạ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5V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FF0A9-3C5A-A0B3-1721-ACF46015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36" y="4944037"/>
            <a:ext cx="746931" cy="125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A798A-26D0-EA4B-6D2D-2EAF627C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04" y="4944036"/>
            <a:ext cx="746932" cy="1250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17A8A-3727-B93A-B874-03E848B9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94" y="4944036"/>
            <a:ext cx="746932" cy="1250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3C101-FB32-C7F2-12DD-97E4FADA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63" y="4944036"/>
            <a:ext cx="746932" cy="1250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C7958E-A1AD-F848-95F5-1F157470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013" y="4944036"/>
            <a:ext cx="746931" cy="12505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71FE88-362A-B930-1836-210D97A2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63" y="0"/>
            <a:ext cx="1277366" cy="14758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338BFB-8281-E258-0F81-3E7E52A4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857" y="38378"/>
            <a:ext cx="1277366" cy="147581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8A063-909C-DAD1-058D-F9A84B2C391C}"/>
              </a:ext>
            </a:extLst>
          </p:cNvPr>
          <p:cNvSpPr/>
          <p:nvPr/>
        </p:nvSpPr>
        <p:spPr>
          <a:xfrm>
            <a:off x="3893871" y="764803"/>
            <a:ext cx="995082" cy="32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Động</a:t>
            </a:r>
            <a:r>
              <a:rPr lang="en-US" sz="1200" dirty="0"/>
              <a:t> cơ </a:t>
            </a:r>
            <a:r>
              <a:rPr lang="en-US" sz="1200" dirty="0" err="1"/>
              <a:t>phải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7AA9CA-00EC-9DBF-4F1D-98D980CD04BC}"/>
              </a:ext>
            </a:extLst>
          </p:cNvPr>
          <p:cNvSpPr/>
          <p:nvPr/>
        </p:nvSpPr>
        <p:spPr>
          <a:xfrm>
            <a:off x="6363940" y="825036"/>
            <a:ext cx="995082" cy="32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Động</a:t>
            </a:r>
            <a:r>
              <a:rPr lang="en-US" sz="1200" dirty="0"/>
              <a:t> cơ </a:t>
            </a:r>
            <a:r>
              <a:rPr lang="en-US" sz="1200" dirty="0" err="1"/>
              <a:t>phải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C6335-101C-46AE-5F7E-67E2E6B6606A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4888953" y="737910"/>
            <a:ext cx="98810" cy="18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7DD94-1D92-F213-0CEB-67DF3410FE48}"/>
              </a:ext>
            </a:extLst>
          </p:cNvPr>
          <p:cNvCxnSpPr>
            <a:stCxn id="24" idx="1"/>
            <a:endCxn id="15" idx="3"/>
          </p:cNvCxnSpPr>
          <p:nvPr/>
        </p:nvCxnSpPr>
        <p:spPr>
          <a:xfrm flipH="1" flipV="1">
            <a:off x="6265129" y="737910"/>
            <a:ext cx="98811" cy="2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02714F-CF06-2E8C-B0AA-34B535A12DC1}"/>
              </a:ext>
            </a:extLst>
          </p:cNvPr>
          <p:cNvSpPr/>
          <p:nvPr/>
        </p:nvSpPr>
        <p:spPr>
          <a:xfrm>
            <a:off x="7752176" y="825035"/>
            <a:ext cx="995082" cy="32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Động</a:t>
            </a:r>
            <a:r>
              <a:rPr lang="en-US" sz="1200" dirty="0"/>
              <a:t> cơ </a:t>
            </a:r>
            <a:r>
              <a:rPr lang="en-US" sz="1200" dirty="0" err="1"/>
              <a:t>trái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endParaRPr lang="en-US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8584DE-DF1D-D7FB-04D1-369F4C4B6185}"/>
              </a:ext>
            </a:extLst>
          </p:cNvPr>
          <p:cNvSpPr/>
          <p:nvPr/>
        </p:nvSpPr>
        <p:spPr>
          <a:xfrm>
            <a:off x="10252572" y="875461"/>
            <a:ext cx="842682" cy="32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Động</a:t>
            </a:r>
            <a:r>
              <a:rPr lang="en-US" sz="1200" dirty="0"/>
              <a:t> cơ </a:t>
            </a:r>
            <a:r>
              <a:rPr lang="en-US" sz="1200" dirty="0" err="1"/>
              <a:t>trái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41D9FC-A928-AC49-08C3-683EC02C217E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8747258" y="776288"/>
            <a:ext cx="89599" cy="20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06D828-D7BD-D7CE-AFAB-FE74F2C154E0}"/>
              </a:ext>
            </a:extLst>
          </p:cNvPr>
          <p:cNvCxnSpPr>
            <a:stCxn id="30" idx="1"/>
            <a:endCxn id="23" idx="3"/>
          </p:cNvCxnSpPr>
          <p:nvPr/>
        </p:nvCxnSpPr>
        <p:spPr>
          <a:xfrm flipH="1" flipV="1">
            <a:off x="10114223" y="776288"/>
            <a:ext cx="138349" cy="26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BC54D9-0AF8-F72B-ABEE-BFB971955ED6}"/>
              </a:ext>
            </a:extLst>
          </p:cNvPr>
          <p:cNvGrpSpPr/>
          <p:nvPr/>
        </p:nvGrpSpPr>
        <p:grpSpPr>
          <a:xfrm>
            <a:off x="8055924" y="2041992"/>
            <a:ext cx="1044838" cy="841561"/>
            <a:chOff x="8033962" y="2002661"/>
            <a:chExt cx="1044837" cy="97362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30E19F-C208-D7C9-9DD0-D5018A14A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3962" y="2039661"/>
              <a:ext cx="104483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CFDABA1-6C8A-CC3F-937B-1B1FD232BB57}"/>
                </a:ext>
              </a:extLst>
            </p:cNvPr>
            <p:cNvCxnSpPr/>
            <p:nvPr/>
          </p:nvCxnSpPr>
          <p:spPr>
            <a:xfrm>
              <a:off x="8033962" y="2002661"/>
              <a:ext cx="0" cy="9736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A8ABA5-DEB0-A1E2-413C-FF16B36553ED}"/>
              </a:ext>
            </a:extLst>
          </p:cNvPr>
          <p:cNvCxnSpPr/>
          <p:nvPr/>
        </p:nvCxnSpPr>
        <p:spPr>
          <a:xfrm flipH="1">
            <a:off x="8910918" y="2528802"/>
            <a:ext cx="12033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188FC2-A1C6-C95F-43BD-26DF31E7D4B9}"/>
              </a:ext>
            </a:extLst>
          </p:cNvPr>
          <p:cNvCxnSpPr/>
          <p:nvPr/>
        </p:nvCxnSpPr>
        <p:spPr>
          <a:xfrm>
            <a:off x="5827058" y="4643717"/>
            <a:ext cx="0" cy="286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0376F2-AF4D-86C7-158E-3000153ACBE1}"/>
              </a:ext>
            </a:extLst>
          </p:cNvPr>
          <p:cNvCxnSpPr/>
          <p:nvPr/>
        </p:nvCxnSpPr>
        <p:spPr>
          <a:xfrm>
            <a:off x="6822141" y="4652682"/>
            <a:ext cx="0" cy="286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D477822-0404-7CD6-EA9D-B6303D206A79}"/>
              </a:ext>
            </a:extLst>
          </p:cNvPr>
          <p:cNvCxnSpPr/>
          <p:nvPr/>
        </p:nvCxnSpPr>
        <p:spPr>
          <a:xfrm>
            <a:off x="7743211" y="4643717"/>
            <a:ext cx="0" cy="286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11C5F8-860F-2B17-AF99-F9F4BC0E1ABC}"/>
              </a:ext>
            </a:extLst>
          </p:cNvPr>
          <p:cNvCxnSpPr/>
          <p:nvPr/>
        </p:nvCxnSpPr>
        <p:spPr>
          <a:xfrm>
            <a:off x="8729328" y="4643717"/>
            <a:ext cx="0" cy="286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55975-0D44-50F9-CC7D-7F7239D7C429}"/>
              </a:ext>
            </a:extLst>
          </p:cNvPr>
          <p:cNvCxnSpPr/>
          <p:nvPr/>
        </p:nvCxnSpPr>
        <p:spPr>
          <a:xfrm>
            <a:off x="9688551" y="4643717"/>
            <a:ext cx="0" cy="2868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D3B2CD-579D-CF5F-F70E-3CC44E700890}"/>
              </a:ext>
            </a:extLst>
          </p:cNvPr>
          <p:cNvCxnSpPr/>
          <p:nvPr/>
        </p:nvCxnSpPr>
        <p:spPr>
          <a:xfrm flipH="1">
            <a:off x="5803612" y="4650067"/>
            <a:ext cx="3861493" cy="8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D3A25E-01B6-C50B-789C-CE58641BB016}"/>
              </a:ext>
            </a:extLst>
          </p:cNvPr>
          <p:cNvCxnSpPr/>
          <p:nvPr/>
        </p:nvCxnSpPr>
        <p:spPr>
          <a:xfrm flipV="1">
            <a:off x="8055924" y="3331791"/>
            <a:ext cx="0" cy="13208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AFEF55-8814-2E08-3542-92B618C29CC8}"/>
              </a:ext>
            </a:extLst>
          </p:cNvPr>
          <p:cNvCxnSpPr/>
          <p:nvPr/>
        </p:nvCxnSpPr>
        <p:spPr>
          <a:xfrm flipH="1">
            <a:off x="9779478" y="2078992"/>
            <a:ext cx="3176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DADD22-8FA2-B636-8F57-30E648D2CE36}"/>
              </a:ext>
            </a:extLst>
          </p:cNvPr>
          <p:cNvCxnSpPr/>
          <p:nvPr/>
        </p:nvCxnSpPr>
        <p:spPr>
          <a:xfrm flipV="1">
            <a:off x="8055924" y="1797050"/>
            <a:ext cx="0" cy="2449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FAB4AC-823C-3858-6DFD-7EDA97E642B9}"/>
              </a:ext>
            </a:extLst>
          </p:cNvPr>
          <p:cNvCxnSpPr>
            <a:cxnSpLocks/>
          </p:cNvCxnSpPr>
          <p:nvPr/>
        </p:nvCxnSpPr>
        <p:spPr>
          <a:xfrm>
            <a:off x="8055924" y="1797050"/>
            <a:ext cx="10448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20273B8-0EDC-4E97-4F70-17E19E7E140B}"/>
              </a:ext>
            </a:extLst>
          </p:cNvPr>
          <p:cNvCxnSpPr>
            <a:cxnSpLocks/>
          </p:cNvCxnSpPr>
          <p:nvPr/>
        </p:nvCxnSpPr>
        <p:spPr>
          <a:xfrm flipH="1">
            <a:off x="5257886" y="1797050"/>
            <a:ext cx="27980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EA7F82-0049-5260-F78E-F16A258668C6}"/>
              </a:ext>
            </a:extLst>
          </p:cNvPr>
          <p:cNvCxnSpPr/>
          <p:nvPr/>
        </p:nvCxnSpPr>
        <p:spPr>
          <a:xfrm flipV="1">
            <a:off x="5257886" y="1390650"/>
            <a:ext cx="0" cy="40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EE75F82-016C-9EDE-5872-5324D959DA9B}"/>
              </a:ext>
            </a:extLst>
          </p:cNvPr>
          <p:cNvCxnSpPr/>
          <p:nvPr/>
        </p:nvCxnSpPr>
        <p:spPr>
          <a:xfrm flipV="1">
            <a:off x="9100761" y="1475819"/>
            <a:ext cx="0" cy="321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C96124-4BD4-DD3A-6A86-D290DBC826FF}"/>
              </a:ext>
            </a:extLst>
          </p:cNvPr>
          <p:cNvCxnSpPr>
            <a:cxnSpLocks/>
          </p:cNvCxnSpPr>
          <p:nvPr/>
        </p:nvCxnSpPr>
        <p:spPr>
          <a:xfrm flipH="1">
            <a:off x="5397500" y="2528802"/>
            <a:ext cx="35134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9CCE34A-2C62-6EE2-9162-BD8813EBDF03}"/>
              </a:ext>
            </a:extLst>
          </p:cNvPr>
          <p:cNvCxnSpPr/>
          <p:nvPr/>
        </p:nvCxnSpPr>
        <p:spPr>
          <a:xfrm>
            <a:off x="5543636" y="1390650"/>
            <a:ext cx="283422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A3A462E-BA8B-3395-C239-4DF1F81C7452}"/>
              </a:ext>
            </a:extLst>
          </p:cNvPr>
          <p:cNvSpPr txBox="1"/>
          <p:nvPr/>
        </p:nvSpPr>
        <p:spPr>
          <a:xfrm>
            <a:off x="5880827" y="147985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vô</a:t>
            </a:r>
            <a:r>
              <a:rPr lang="en-US" sz="1200" dirty="0"/>
              <a:t> Arduino: 5V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43E8274B-09AD-F968-AFF9-97C777AE0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067" y="1968929"/>
            <a:ext cx="1291533" cy="914626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1A24F3E-3BDA-E09B-0B57-691C543DD024}"/>
              </a:ext>
            </a:extLst>
          </p:cNvPr>
          <p:cNvCxnSpPr/>
          <p:nvPr/>
        </p:nvCxnSpPr>
        <p:spPr>
          <a:xfrm flipV="1">
            <a:off x="2880360" y="2195402"/>
            <a:ext cx="1511052" cy="19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9087B2C-9078-8642-B56E-92888032BF09}"/>
              </a:ext>
            </a:extLst>
          </p:cNvPr>
          <p:cNvCxnSpPr/>
          <p:nvPr/>
        </p:nvCxnSpPr>
        <p:spPr>
          <a:xfrm flipV="1">
            <a:off x="2880360" y="2388144"/>
            <a:ext cx="1409700" cy="3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0DBF07-188B-A6C9-C356-907E181B924B}"/>
              </a:ext>
            </a:extLst>
          </p:cNvPr>
          <p:cNvCxnSpPr>
            <a:stCxn id="27" idx="3"/>
          </p:cNvCxnSpPr>
          <p:nvPr/>
        </p:nvCxnSpPr>
        <p:spPr>
          <a:xfrm>
            <a:off x="2946567" y="2509550"/>
            <a:ext cx="1215693" cy="12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532DBF1-F1AF-F38F-C22F-224008A44B69}"/>
              </a:ext>
            </a:extLst>
          </p:cNvPr>
          <p:cNvCxnSpPr/>
          <p:nvPr/>
        </p:nvCxnSpPr>
        <p:spPr>
          <a:xfrm>
            <a:off x="2880360" y="2636800"/>
            <a:ext cx="1325880" cy="12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0AB7A0A-4839-D2C4-18A5-2E95A343858D}"/>
              </a:ext>
            </a:extLst>
          </p:cNvPr>
          <p:cNvCxnSpPr/>
          <p:nvPr/>
        </p:nvCxnSpPr>
        <p:spPr>
          <a:xfrm flipH="1">
            <a:off x="5397500" y="4796117"/>
            <a:ext cx="5644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03B2DD1-D35B-17CE-CF25-3A06EF27AE6A}"/>
              </a:ext>
            </a:extLst>
          </p:cNvPr>
          <p:cNvGrpSpPr/>
          <p:nvPr/>
        </p:nvGrpSpPr>
        <p:grpSpPr>
          <a:xfrm>
            <a:off x="274320" y="1390650"/>
            <a:ext cx="9551411" cy="3552638"/>
            <a:chOff x="274320" y="1390650"/>
            <a:chExt cx="9551411" cy="35526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4A8710-7AEE-1846-7765-916D7F9D623A}"/>
                </a:ext>
              </a:extLst>
            </p:cNvPr>
            <p:cNvCxnSpPr/>
            <p:nvPr/>
          </p:nvCxnSpPr>
          <p:spPr>
            <a:xfrm>
              <a:off x="8910918" y="2528802"/>
              <a:ext cx="0" cy="3547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8A66A6-7C0A-DCF5-F510-1EFA949F2A24}"/>
                </a:ext>
              </a:extLst>
            </p:cNvPr>
            <p:cNvCxnSpPr/>
            <p:nvPr/>
          </p:nvCxnSpPr>
          <p:spPr>
            <a:xfrm>
              <a:off x="5961903" y="4796118"/>
              <a:ext cx="0" cy="1434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0F0E4F-2B05-0E92-8E2E-557E267F1AF5}"/>
                </a:ext>
              </a:extLst>
            </p:cNvPr>
            <p:cNvCxnSpPr/>
            <p:nvPr/>
          </p:nvCxnSpPr>
          <p:spPr>
            <a:xfrm>
              <a:off x="7885953" y="4787152"/>
              <a:ext cx="0" cy="1434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7962F3-D431-B5C5-4C68-81628A474905}"/>
                </a:ext>
              </a:extLst>
            </p:cNvPr>
            <p:cNvCxnSpPr/>
            <p:nvPr/>
          </p:nvCxnSpPr>
          <p:spPr>
            <a:xfrm>
              <a:off x="8836857" y="4796118"/>
              <a:ext cx="0" cy="1434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788188-B920-F79D-B8D7-91ED73520C23}"/>
                </a:ext>
              </a:extLst>
            </p:cNvPr>
            <p:cNvCxnSpPr/>
            <p:nvPr/>
          </p:nvCxnSpPr>
          <p:spPr>
            <a:xfrm>
              <a:off x="9825731" y="4799853"/>
              <a:ext cx="0" cy="1434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FB9B81-9A7B-3F78-86C7-891C401EC833}"/>
                </a:ext>
              </a:extLst>
            </p:cNvPr>
            <p:cNvCxnSpPr/>
            <p:nvPr/>
          </p:nvCxnSpPr>
          <p:spPr>
            <a:xfrm>
              <a:off x="6958853" y="4787152"/>
              <a:ext cx="0" cy="1434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4B047BA-E47B-D332-6A8C-C6E79999655D}"/>
                </a:ext>
              </a:extLst>
            </p:cNvPr>
            <p:cNvCxnSpPr/>
            <p:nvPr/>
          </p:nvCxnSpPr>
          <p:spPr>
            <a:xfrm flipH="1">
              <a:off x="5961903" y="4796117"/>
              <a:ext cx="38638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8BDF9D-336B-54DA-E82E-A813EDBDE942}"/>
                </a:ext>
              </a:extLst>
            </p:cNvPr>
            <p:cNvCxnSpPr/>
            <p:nvPr/>
          </p:nvCxnSpPr>
          <p:spPr>
            <a:xfrm flipV="1">
              <a:off x="9198995" y="3331791"/>
              <a:ext cx="0" cy="14553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5DDC3B-C4BD-8ED0-6E44-39C2A691A76E}"/>
                </a:ext>
              </a:extLst>
            </p:cNvPr>
            <p:cNvCxnSpPr/>
            <p:nvPr/>
          </p:nvCxnSpPr>
          <p:spPr>
            <a:xfrm flipV="1">
              <a:off x="5397500" y="1390650"/>
              <a:ext cx="0" cy="11381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CEA1B8-7D38-C000-F9CB-DE27171EFFA1}"/>
                </a:ext>
              </a:extLst>
            </p:cNvPr>
            <p:cNvCxnSpPr/>
            <p:nvPr/>
          </p:nvCxnSpPr>
          <p:spPr>
            <a:xfrm>
              <a:off x="9237263" y="1390650"/>
              <a:ext cx="0" cy="552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883EE0-8EC0-4255-B9A8-3B30ABE04981}"/>
                </a:ext>
              </a:extLst>
            </p:cNvPr>
            <p:cNvCxnSpPr/>
            <p:nvPr/>
          </p:nvCxnSpPr>
          <p:spPr>
            <a:xfrm flipH="1">
              <a:off x="5397500" y="1943100"/>
              <a:ext cx="38397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AEEB47-D49F-0C71-FBF6-C3C014236FDE}"/>
                </a:ext>
              </a:extLst>
            </p:cNvPr>
            <p:cNvCxnSpPr/>
            <p:nvPr/>
          </p:nvCxnSpPr>
          <p:spPr>
            <a:xfrm>
              <a:off x="5397500" y="2509550"/>
              <a:ext cx="0" cy="2286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E0F730B-18FD-347A-2790-11DFA2754FFF}"/>
                </a:ext>
              </a:extLst>
            </p:cNvPr>
            <p:cNvCxnSpPr/>
            <p:nvPr/>
          </p:nvCxnSpPr>
          <p:spPr>
            <a:xfrm flipH="1">
              <a:off x="274320" y="4796117"/>
              <a:ext cx="51231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CF74E39-375B-584B-E67F-8BADE309B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" y="2827020"/>
              <a:ext cx="0" cy="1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C319072-D461-F97B-0522-174505DC5F10}"/>
                </a:ext>
              </a:extLst>
            </p:cNvPr>
            <p:cNvCxnSpPr/>
            <p:nvPr/>
          </p:nvCxnSpPr>
          <p:spPr>
            <a:xfrm flipH="1">
              <a:off x="274320" y="2827020"/>
              <a:ext cx="533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C771776-8A33-EAEC-C0F3-76C5421413E8}"/>
                </a:ext>
              </a:extLst>
            </p:cNvPr>
            <p:cNvCxnSpPr/>
            <p:nvPr/>
          </p:nvCxnSpPr>
          <p:spPr>
            <a:xfrm>
              <a:off x="3512820" y="2078992"/>
              <a:ext cx="0" cy="2717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903CCA8-071B-5303-BFB3-59BC456B600D}"/>
              </a:ext>
            </a:extLst>
          </p:cNvPr>
          <p:cNvCxnSpPr/>
          <p:nvPr/>
        </p:nvCxnSpPr>
        <p:spPr>
          <a:xfrm flipV="1">
            <a:off x="3794760" y="1756850"/>
            <a:ext cx="274320" cy="322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F247878-4DE4-8051-B429-087775F6DE07}"/>
              </a:ext>
            </a:extLst>
          </p:cNvPr>
          <p:cNvSpPr txBox="1"/>
          <p:nvPr/>
        </p:nvSpPr>
        <p:spPr>
          <a:xfrm>
            <a:off x="3543300" y="1495226"/>
            <a:ext cx="15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Lấy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từ </a:t>
            </a:r>
            <a:r>
              <a:rPr lang="en-US" sz="1200" dirty="0" err="1"/>
              <a:t>arduino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227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Thành</dc:creator>
  <cp:lastModifiedBy>Đạt Thành</cp:lastModifiedBy>
  <cp:revision>1</cp:revision>
  <dcterms:created xsi:type="dcterms:W3CDTF">2022-08-08T06:11:22Z</dcterms:created>
  <dcterms:modified xsi:type="dcterms:W3CDTF">2022-08-09T22:24:25Z</dcterms:modified>
</cp:coreProperties>
</file>