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256" r:id="rId4"/>
    <p:sldId id="301" r:id="rId5"/>
    <p:sldId id="303" r:id="rId6"/>
    <p:sldId id="322" r:id="rId7"/>
    <p:sldId id="304" r:id="rId8"/>
    <p:sldId id="320" r:id="rId9"/>
    <p:sldId id="305" r:id="rId10"/>
    <p:sldId id="313" r:id="rId11"/>
    <p:sldId id="307" r:id="rId12"/>
    <p:sldId id="309" r:id="rId13"/>
    <p:sldId id="310" r:id="rId14"/>
    <p:sldId id="311" r:id="rId15"/>
    <p:sldId id="312" r:id="rId16"/>
    <p:sldId id="314" r:id="rId17"/>
    <p:sldId id="321" r:id="rId18"/>
    <p:sldId id="315" r:id="rId19"/>
    <p:sldId id="316" r:id="rId20"/>
    <p:sldId id="317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DDDDDD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F356D-4530-4A2E-A583-11CAC4A4D81D}" v="604" dt="2023-01-17T18:40:38.579"/>
    <p1510:client id="{A4944CF7-937F-46D1-BE5E-EB69062588EA}" v="24" dt="2023-01-18T05:54:58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74697" autoAdjust="0"/>
  </p:normalViewPr>
  <p:slideViewPr>
    <p:cSldViewPr>
      <p:cViewPr varScale="1">
        <p:scale>
          <a:sx n="112" d="100"/>
          <a:sy n="112" d="100"/>
        </p:scale>
        <p:origin x="1578" y="9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손승재" userId="5e324ebc-f6a6-4e49-8d57-ae22841c7b20" providerId="ADAL" clId="{A4944CF7-937F-46D1-BE5E-EB69062588EA}"/>
    <pc:docChg chg="undo custSel addSld delSld modSld">
      <pc:chgData name="손승재" userId="5e324ebc-f6a6-4e49-8d57-ae22841c7b20" providerId="ADAL" clId="{A4944CF7-937F-46D1-BE5E-EB69062588EA}" dt="2023-01-18T05:56:52.785" v="264" actId="1076"/>
      <pc:docMkLst>
        <pc:docMk/>
      </pc:docMkLst>
      <pc:sldChg chg="del">
        <pc:chgData name="손승재" userId="5e324ebc-f6a6-4e49-8d57-ae22841c7b20" providerId="ADAL" clId="{A4944CF7-937F-46D1-BE5E-EB69062588EA}" dt="2023-01-18T05:51:53.813" v="207" actId="47"/>
        <pc:sldMkLst>
          <pc:docMk/>
          <pc:sldMk cId="1700516468" sldId="257"/>
        </pc:sldMkLst>
      </pc:sldChg>
      <pc:sldChg chg="del">
        <pc:chgData name="손승재" userId="5e324ebc-f6a6-4e49-8d57-ae22841c7b20" providerId="ADAL" clId="{A4944CF7-937F-46D1-BE5E-EB69062588EA}" dt="2023-01-18T05:51:53.248" v="206" actId="47"/>
        <pc:sldMkLst>
          <pc:docMk/>
          <pc:sldMk cId="3851709272" sldId="258"/>
        </pc:sldMkLst>
      </pc:sldChg>
      <pc:sldChg chg="delSp mod">
        <pc:chgData name="손승재" userId="5e324ebc-f6a6-4e49-8d57-ae22841c7b20" providerId="ADAL" clId="{A4944CF7-937F-46D1-BE5E-EB69062588EA}" dt="2023-01-18T05:52:24.500" v="244" actId="478"/>
        <pc:sldMkLst>
          <pc:docMk/>
          <pc:sldMk cId="1095055991" sldId="261"/>
        </pc:sldMkLst>
        <pc:spChg chg="del">
          <ac:chgData name="손승재" userId="5e324ebc-f6a6-4e49-8d57-ae22841c7b20" providerId="ADAL" clId="{A4944CF7-937F-46D1-BE5E-EB69062588EA}" dt="2023-01-18T05:52:23.994" v="243" actId="478"/>
          <ac:spMkLst>
            <pc:docMk/>
            <pc:sldMk cId="1095055991" sldId="261"/>
            <ac:spMk id="76" creationId="{45F519B2-F6B0-90CD-AC27-3A11705C8630}"/>
          </ac:spMkLst>
        </pc:spChg>
        <pc:grpChg chg="del">
          <ac:chgData name="손승재" userId="5e324ebc-f6a6-4e49-8d57-ae22841c7b20" providerId="ADAL" clId="{A4944CF7-937F-46D1-BE5E-EB69062588EA}" dt="2023-01-18T05:52:24.500" v="244" actId="478"/>
          <ac:grpSpMkLst>
            <pc:docMk/>
            <pc:sldMk cId="1095055991" sldId="261"/>
            <ac:grpSpMk id="65" creationId="{9E06EB21-EBA5-CFE3-9B21-AB04C6C06E0F}"/>
          </ac:grpSpMkLst>
        </pc:grpChg>
      </pc:sldChg>
      <pc:sldChg chg="add del">
        <pc:chgData name="손승재" userId="5e324ebc-f6a6-4e49-8d57-ae22841c7b20" providerId="ADAL" clId="{A4944CF7-937F-46D1-BE5E-EB69062588EA}" dt="2023-01-18T05:52:00.687" v="216" actId="47"/>
        <pc:sldMkLst>
          <pc:docMk/>
          <pc:sldMk cId="61455909" sldId="262"/>
        </pc:sldMkLst>
      </pc:sldChg>
      <pc:sldChg chg="del">
        <pc:chgData name="손승재" userId="5e324ebc-f6a6-4e49-8d57-ae22841c7b20" providerId="ADAL" clId="{A4944CF7-937F-46D1-BE5E-EB69062588EA}" dt="2023-01-18T05:52:18.251" v="242" actId="47"/>
        <pc:sldMkLst>
          <pc:docMk/>
          <pc:sldMk cId="3101234267" sldId="264"/>
        </pc:sldMkLst>
      </pc:sldChg>
      <pc:sldChg chg="del">
        <pc:chgData name="손승재" userId="5e324ebc-f6a6-4e49-8d57-ae22841c7b20" providerId="ADAL" clId="{A4944CF7-937F-46D1-BE5E-EB69062588EA}" dt="2023-01-18T05:51:52.693" v="205" actId="47"/>
        <pc:sldMkLst>
          <pc:docMk/>
          <pc:sldMk cId="1728173269" sldId="267"/>
        </pc:sldMkLst>
      </pc:sldChg>
      <pc:sldChg chg="del">
        <pc:chgData name="손승재" userId="5e324ebc-f6a6-4e49-8d57-ae22841c7b20" providerId="ADAL" clId="{A4944CF7-937F-46D1-BE5E-EB69062588EA}" dt="2023-01-18T05:52:16.700" v="240" actId="47"/>
        <pc:sldMkLst>
          <pc:docMk/>
          <pc:sldMk cId="4143484061" sldId="269"/>
        </pc:sldMkLst>
      </pc:sldChg>
      <pc:sldChg chg="del">
        <pc:chgData name="손승재" userId="5e324ebc-f6a6-4e49-8d57-ae22841c7b20" providerId="ADAL" clId="{A4944CF7-937F-46D1-BE5E-EB69062588EA}" dt="2023-01-18T05:52:17.332" v="241" actId="47"/>
        <pc:sldMkLst>
          <pc:docMk/>
          <pc:sldMk cId="1310091769" sldId="270"/>
        </pc:sldMkLst>
      </pc:sldChg>
      <pc:sldChg chg="del">
        <pc:chgData name="손승재" userId="5e324ebc-f6a6-4e49-8d57-ae22841c7b20" providerId="ADAL" clId="{A4944CF7-937F-46D1-BE5E-EB69062588EA}" dt="2023-01-18T05:52:16.035" v="239" actId="47"/>
        <pc:sldMkLst>
          <pc:docMk/>
          <pc:sldMk cId="3113002664" sldId="271"/>
        </pc:sldMkLst>
      </pc:sldChg>
      <pc:sldChg chg="del">
        <pc:chgData name="손승재" userId="5e324ebc-f6a6-4e49-8d57-ae22841c7b20" providerId="ADAL" clId="{A4944CF7-937F-46D1-BE5E-EB69062588EA}" dt="2023-01-18T05:51:54.468" v="208" actId="47"/>
        <pc:sldMkLst>
          <pc:docMk/>
          <pc:sldMk cId="3282278985" sldId="272"/>
        </pc:sldMkLst>
      </pc:sldChg>
      <pc:sldChg chg="del">
        <pc:chgData name="손승재" userId="5e324ebc-f6a6-4e49-8d57-ae22841c7b20" providerId="ADAL" clId="{A4944CF7-937F-46D1-BE5E-EB69062588EA}" dt="2023-01-18T05:52:08.852" v="227" actId="47"/>
        <pc:sldMkLst>
          <pc:docMk/>
          <pc:sldMk cId="2360298915" sldId="273"/>
        </pc:sldMkLst>
      </pc:sldChg>
      <pc:sldChg chg="del">
        <pc:chgData name="손승재" userId="5e324ebc-f6a6-4e49-8d57-ae22841c7b20" providerId="ADAL" clId="{A4944CF7-937F-46D1-BE5E-EB69062588EA}" dt="2023-01-18T05:52:15.386" v="238" actId="47"/>
        <pc:sldMkLst>
          <pc:docMk/>
          <pc:sldMk cId="1715560847" sldId="274"/>
        </pc:sldMkLst>
      </pc:sldChg>
      <pc:sldChg chg="del">
        <pc:chgData name="손승재" userId="5e324ebc-f6a6-4e49-8d57-ae22841c7b20" providerId="ADAL" clId="{A4944CF7-937F-46D1-BE5E-EB69062588EA}" dt="2023-01-18T05:52:14.113" v="236" actId="47"/>
        <pc:sldMkLst>
          <pc:docMk/>
          <pc:sldMk cId="503397310" sldId="275"/>
        </pc:sldMkLst>
      </pc:sldChg>
      <pc:sldChg chg="del">
        <pc:chgData name="손승재" userId="5e324ebc-f6a6-4e49-8d57-ae22841c7b20" providerId="ADAL" clId="{A4944CF7-937F-46D1-BE5E-EB69062588EA}" dt="2023-01-18T05:52:11.810" v="232" actId="47"/>
        <pc:sldMkLst>
          <pc:docMk/>
          <pc:sldMk cId="4066364345" sldId="276"/>
        </pc:sldMkLst>
      </pc:sldChg>
      <pc:sldChg chg="del">
        <pc:chgData name="손승재" userId="5e324ebc-f6a6-4e49-8d57-ae22841c7b20" providerId="ADAL" clId="{A4944CF7-937F-46D1-BE5E-EB69062588EA}" dt="2023-01-18T05:52:03.306" v="219" actId="47"/>
        <pc:sldMkLst>
          <pc:docMk/>
          <pc:sldMk cId="3427034593" sldId="277"/>
        </pc:sldMkLst>
      </pc:sldChg>
      <pc:sldChg chg="del">
        <pc:chgData name="손승재" userId="5e324ebc-f6a6-4e49-8d57-ae22841c7b20" providerId="ADAL" clId="{A4944CF7-937F-46D1-BE5E-EB69062588EA}" dt="2023-01-18T05:52:05.499" v="222" actId="47"/>
        <pc:sldMkLst>
          <pc:docMk/>
          <pc:sldMk cId="4040756459" sldId="278"/>
        </pc:sldMkLst>
      </pc:sldChg>
      <pc:sldChg chg="add del">
        <pc:chgData name="손승재" userId="5e324ebc-f6a6-4e49-8d57-ae22841c7b20" providerId="ADAL" clId="{A4944CF7-937F-46D1-BE5E-EB69062588EA}" dt="2023-01-18T05:52:01.916" v="217" actId="47"/>
        <pc:sldMkLst>
          <pc:docMk/>
          <pc:sldMk cId="667484577" sldId="279"/>
        </pc:sldMkLst>
      </pc:sldChg>
      <pc:sldChg chg="del">
        <pc:chgData name="손승재" userId="5e324ebc-f6a6-4e49-8d57-ae22841c7b20" providerId="ADAL" clId="{A4944CF7-937F-46D1-BE5E-EB69062588EA}" dt="2023-01-18T05:52:10.063" v="229" actId="47"/>
        <pc:sldMkLst>
          <pc:docMk/>
          <pc:sldMk cId="876795215" sldId="280"/>
        </pc:sldMkLst>
      </pc:sldChg>
      <pc:sldChg chg="del">
        <pc:chgData name="손승재" userId="5e324ebc-f6a6-4e49-8d57-ae22841c7b20" providerId="ADAL" clId="{A4944CF7-937F-46D1-BE5E-EB69062588EA}" dt="2023-01-18T05:52:12.945" v="234" actId="47"/>
        <pc:sldMkLst>
          <pc:docMk/>
          <pc:sldMk cId="1104891065" sldId="281"/>
        </pc:sldMkLst>
      </pc:sldChg>
      <pc:sldChg chg="del">
        <pc:chgData name="손승재" userId="5e324ebc-f6a6-4e49-8d57-ae22841c7b20" providerId="ADAL" clId="{A4944CF7-937F-46D1-BE5E-EB69062588EA}" dt="2023-01-18T05:52:04.035" v="220" actId="47"/>
        <pc:sldMkLst>
          <pc:docMk/>
          <pc:sldMk cId="3467474598" sldId="282"/>
        </pc:sldMkLst>
      </pc:sldChg>
      <pc:sldChg chg="del">
        <pc:chgData name="손승재" userId="5e324ebc-f6a6-4e49-8d57-ae22841c7b20" providerId="ADAL" clId="{A4944CF7-937F-46D1-BE5E-EB69062588EA}" dt="2023-01-18T05:51:55.610" v="210" actId="47"/>
        <pc:sldMkLst>
          <pc:docMk/>
          <pc:sldMk cId="1048198813" sldId="283"/>
        </pc:sldMkLst>
      </pc:sldChg>
      <pc:sldChg chg="del">
        <pc:chgData name="손승재" userId="5e324ebc-f6a6-4e49-8d57-ae22841c7b20" providerId="ADAL" clId="{A4944CF7-937F-46D1-BE5E-EB69062588EA}" dt="2023-01-18T05:52:11.227" v="231" actId="47"/>
        <pc:sldMkLst>
          <pc:docMk/>
          <pc:sldMk cId="519195064" sldId="285"/>
        </pc:sldMkLst>
      </pc:sldChg>
      <pc:sldChg chg="del">
        <pc:chgData name="손승재" userId="5e324ebc-f6a6-4e49-8d57-ae22841c7b20" providerId="ADAL" clId="{A4944CF7-937F-46D1-BE5E-EB69062588EA}" dt="2023-01-18T05:52:12.341" v="233" actId="47"/>
        <pc:sldMkLst>
          <pc:docMk/>
          <pc:sldMk cId="4044523002" sldId="289"/>
        </pc:sldMkLst>
      </pc:sldChg>
      <pc:sldChg chg="del">
        <pc:chgData name="손승재" userId="5e324ebc-f6a6-4e49-8d57-ae22841c7b20" providerId="ADAL" clId="{A4944CF7-937F-46D1-BE5E-EB69062588EA}" dt="2023-01-18T05:52:06.705" v="224" actId="47"/>
        <pc:sldMkLst>
          <pc:docMk/>
          <pc:sldMk cId="3705598545" sldId="290"/>
        </pc:sldMkLst>
      </pc:sldChg>
      <pc:sldChg chg="add del">
        <pc:chgData name="손승재" userId="5e324ebc-f6a6-4e49-8d57-ae22841c7b20" providerId="ADAL" clId="{A4944CF7-937F-46D1-BE5E-EB69062588EA}" dt="2023-01-18T05:52:02.660" v="218" actId="47"/>
        <pc:sldMkLst>
          <pc:docMk/>
          <pc:sldMk cId="1521641956" sldId="291"/>
        </pc:sldMkLst>
      </pc:sldChg>
      <pc:sldChg chg="del">
        <pc:chgData name="손승재" userId="5e324ebc-f6a6-4e49-8d57-ae22841c7b20" providerId="ADAL" clId="{A4944CF7-937F-46D1-BE5E-EB69062588EA}" dt="2023-01-18T05:52:08.196" v="226" actId="47"/>
        <pc:sldMkLst>
          <pc:docMk/>
          <pc:sldMk cId="2363607997" sldId="292"/>
        </pc:sldMkLst>
      </pc:sldChg>
      <pc:sldChg chg="del">
        <pc:chgData name="손승재" userId="5e324ebc-f6a6-4e49-8d57-ae22841c7b20" providerId="ADAL" clId="{A4944CF7-937F-46D1-BE5E-EB69062588EA}" dt="2023-01-18T05:52:10.636" v="230" actId="47"/>
        <pc:sldMkLst>
          <pc:docMk/>
          <pc:sldMk cId="541394744" sldId="293"/>
        </pc:sldMkLst>
      </pc:sldChg>
      <pc:sldChg chg="del">
        <pc:chgData name="손승재" userId="5e324ebc-f6a6-4e49-8d57-ae22841c7b20" providerId="ADAL" clId="{A4944CF7-937F-46D1-BE5E-EB69062588EA}" dt="2023-01-18T05:52:04.818" v="221" actId="47"/>
        <pc:sldMkLst>
          <pc:docMk/>
          <pc:sldMk cId="1943749013" sldId="294"/>
        </pc:sldMkLst>
      </pc:sldChg>
      <pc:sldChg chg="del">
        <pc:chgData name="손승재" userId="5e324ebc-f6a6-4e49-8d57-ae22841c7b20" providerId="ADAL" clId="{A4944CF7-937F-46D1-BE5E-EB69062588EA}" dt="2023-01-18T05:52:13.541" v="235" actId="47"/>
        <pc:sldMkLst>
          <pc:docMk/>
          <pc:sldMk cId="3631786541" sldId="295"/>
        </pc:sldMkLst>
      </pc:sldChg>
      <pc:sldChg chg="del">
        <pc:chgData name="손승재" userId="5e324ebc-f6a6-4e49-8d57-ae22841c7b20" providerId="ADAL" clId="{A4944CF7-937F-46D1-BE5E-EB69062588EA}" dt="2023-01-18T05:51:55.051" v="209" actId="47"/>
        <pc:sldMkLst>
          <pc:docMk/>
          <pc:sldMk cId="3554942025" sldId="296"/>
        </pc:sldMkLst>
      </pc:sldChg>
      <pc:sldChg chg="del">
        <pc:chgData name="손승재" userId="5e324ebc-f6a6-4e49-8d57-ae22841c7b20" providerId="ADAL" clId="{A4944CF7-937F-46D1-BE5E-EB69062588EA}" dt="2023-01-18T05:52:07.375" v="225" actId="47"/>
        <pc:sldMkLst>
          <pc:docMk/>
          <pc:sldMk cId="3632786069" sldId="297"/>
        </pc:sldMkLst>
      </pc:sldChg>
      <pc:sldChg chg="del">
        <pc:chgData name="손승재" userId="5e324ebc-f6a6-4e49-8d57-ae22841c7b20" providerId="ADAL" clId="{A4944CF7-937F-46D1-BE5E-EB69062588EA}" dt="2023-01-18T05:52:06.106" v="223" actId="47"/>
        <pc:sldMkLst>
          <pc:docMk/>
          <pc:sldMk cId="1534624850" sldId="298"/>
        </pc:sldMkLst>
      </pc:sldChg>
      <pc:sldChg chg="del">
        <pc:chgData name="손승재" userId="5e324ebc-f6a6-4e49-8d57-ae22841c7b20" providerId="ADAL" clId="{A4944CF7-937F-46D1-BE5E-EB69062588EA}" dt="2023-01-18T05:52:09.462" v="228" actId="47"/>
        <pc:sldMkLst>
          <pc:docMk/>
          <pc:sldMk cId="182246720" sldId="299"/>
        </pc:sldMkLst>
      </pc:sldChg>
      <pc:sldChg chg="del">
        <pc:chgData name="손승재" userId="5e324ebc-f6a6-4e49-8d57-ae22841c7b20" providerId="ADAL" clId="{A4944CF7-937F-46D1-BE5E-EB69062588EA}" dt="2023-01-18T05:52:14.733" v="237" actId="47"/>
        <pc:sldMkLst>
          <pc:docMk/>
          <pc:sldMk cId="2107815636" sldId="300"/>
        </pc:sldMkLst>
      </pc:sldChg>
      <pc:sldChg chg="addSp delSp modSp mod">
        <pc:chgData name="손승재" userId="5e324ebc-f6a6-4e49-8d57-ae22841c7b20" providerId="ADAL" clId="{A4944CF7-937F-46D1-BE5E-EB69062588EA}" dt="2023-01-18T05:45:43.468" v="144" actId="1076"/>
        <pc:sldMkLst>
          <pc:docMk/>
          <pc:sldMk cId="1728210981" sldId="306"/>
        </pc:sldMkLst>
        <pc:spChg chg="mod">
          <ac:chgData name="손승재" userId="5e324ebc-f6a6-4e49-8d57-ae22841c7b20" providerId="ADAL" clId="{A4944CF7-937F-46D1-BE5E-EB69062588EA}" dt="2023-01-18T05:12:54.572" v="15" actId="20577"/>
          <ac:spMkLst>
            <pc:docMk/>
            <pc:sldMk cId="1728210981" sldId="306"/>
            <ac:spMk id="41" creationId="{29BE2B69-E454-B983-AE34-7D3E898A4DA2}"/>
          </ac:spMkLst>
        </pc:spChg>
        <pc:picChg chg="add del mod">
          <ac:chgData name="손승재" userId="5e324ebc-f6a6-4e49-8d57-ae22841c7b20" providerId="ADAL" clId="{A4944CF7-937F-46D1-BE5E-EB69062588EA}" dt="2023-01-18T05:19:29.056" v="38" actId="478"/>
          <ac:picMkLst>
            <pc:docMk/>
            <pc:sldMk cId="1728210981" sldId="306"/>
            <ac:picMk id="4" creationId="{DE24A868-07F7-2100-5AAD-4EFA7CAE22A6}"/>
          </ac:picMkLst>
        </pc:picChg>
        <pc:picChg chg="add del mod">
          <ac:chgData name="손승재" userId="5e324ebc-f6a6-4e49-8d57-ae22841c7b20" providerId="ADAL" clId="{A4944CF7-937F-46D1-BE5E-EB69062588EA}" dt="2023-01-18T05:18:38.433" v="22" actId="478"/>
          <ac:picMkLst>
            <pc:docMk/>
            <pc:sldMk cId="1728210981" sldId="306"/>
            <ac:picMk id="6" creationId="{C82016BB-9457-4323-16FD-21A085CAD57E}"/>
          </ac:picMkLst>
        </pc:picChg>
        <pc:picChg chg="add mod">
          <ac:chgData name="손승재" userId="5e324ebc-f6a6-4e49-8d57-ae22841c7b20" providerId="ADAL" clId="{A4944CF7-937F-46D1-BE5E-EB69062588EA}" dt="2023-01-18T05:12:59.934" v="18" actId="1076"/>
          <ac:picMkLst>
            <pc:docMk/>
            <pc:sldMk cId="1728210981" sldId="306"/>
            <ac:picMk id="8" creationId="{BB501F02-EF32-E79A-910E-D8AC1E417408}"/>
          </ac:picMkLst>
        </pc:picChg>
        <pc:picChg chg="add del mod">
          <ac:chgData name="손승재" userId="5e324ebc-f6a6-4e49-8d57-ae22841c7b20" providerId="ADAL" clId="{A4944CF7-937F-46D1-BE5E-EB69062588EA}" dt="2023-01-18T05:18:48.849" v="30" actId="478"/>
          <ac:picMkLst>
            <pc:docMk/>
            <pc:sldMk cId="1728210981" sldId="306"/>
            <ac:picMk id="10" creationId="{C5FEA14D-E6E3-4226-49F2-BDFD0A6FB0B1}"/>
          </ac:picMkLst>
        </pc:picChg>
        <pc:picChg chg="add del mod">
          <ac:chgData name="손승재" userId="5e324ebc-f6a6-4e49-8d57-ae22841c7b20" providerId="ADAL" clId="{A4944CF7-937F-46D1-BE5E-EB69062588EA}" dt="2023-01-18T05:22:00.641" v="46" actId="478"/>
          <ac:picMkLst>
            <pc:docMk/>
            <pc:sldMk cId="1728210981" sldId="306"/>
            <ac:picMk id="12" creationId="{D143C908-51DD-7E7D-FACA-19E0FBC3F926}"/>
          </ac:picMkLst>
        </pc:picChg>
        <pc:picChg chg="add del mod">
          <ac:chgData name="손승재" userId="5e324ebc-f6a6-4e49-8d57-ae22841c7b20" providerId="ADAL" clId="{A4944CF7-937F-46D1-BE5E-EB69062588EA}" dt="2023-01-18T05:21:21.545" v="44" actId="478"/>
          <ac:picMkLst>
            <pc:docMk/>
            <pc:sldMk cId="1728210981" sldId="306"/>
            <ac:picMk id="14" creationId="{A053FB15-6C7B-0C73-8930-022F1A63481D}"/>
          </ac:picMkLst>
        </pc:picChg>
        <pc:picChg chg="add del mod">
          <ac:chgData name="손승재" userId="5e324ebc-f6a6-4e49-8d57-ae22841c7b20" providerId="ADAL" clId="{A4944CF7-937F-46D1-BE5E-EB69062588EA}" dt="2023-01-18T05:45:33.426" v="137" actId="478"/>
          <ac:picMkLst>
            <pc:docMk/>
            <pc:sldMk cId="1728210981" sldId="306"/>
            <ac:picMk id="16" creationId="{44238A1E-A71F-7490-D640-E7DE0A64219E}"/>
          </ac:picMkLst>
        </pc:picChg>
        <pc:picChg chg="add mod">
          <ac:chgData name="손승재" userId="5e324ebc-f6a6-4e49-8d57-ae22841c7b20" providerId="ADAL" clId="{A4944CF7-937F-46D1-BE5E-EB69062588EA}" dt="2023-01-18T05:45:43.468" v="144" actId="1076"/>
          <ac:picMkLst>
            <pc:docMk/>
            <pc:sldMk cId="1728210981" sldId="306"/>
            <ac:picMk id="18" creationId="{68827EC8-039E-FDD9-3632-8ACBD81ECDDC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3:00.656" v="247" actId="21"/>
        <pc:sldMkLst>
          <pc:docMk/>
          <pc:sldMk cId="604182059" sldId="307"/>
        </pc:sldMkLst>
        <pc:spChg chg="mod">
          <ac:chgData name="손승재" userId="5e324ebc-f6a6-4e49-8d57-ae22841c7b20" providerId="ADAL" clId="{A4944CF7-937F-46D1-BE5E-EB69062588EA}" dt="2023-01-18T05:52:58.460" v="246"/>
          <ac:spMkLst>
            <pc:docMk/>
            <pc:sldMk cId="604182059" sldId="307"/>
            <ac:spMk id="2" creationId="{00000000-0000-0000-0000-000000000000}"/>
          </ac:spMkLst>
        </pc:spChg>
        <pc:spChg chg="add mod">
          <ac:chgData name="손승재" userId="5e324ebc-f6a6-4e49-8d57-ae22841c7b20" providerId="ADAL" clId="{A4944CF7-937F-46D1-BE5E-EB69062588EA}" dt="2023-01-18T05:29:38.108" v="132" actId="1076"/>
          <ac:spMkLst>
            <pc:docMk/>
            <pc:sldMk cId="604182059" sldId="307"/>
            <ac:spMk id="14" creationId="{92708F7C-AD08-7361-61F7-9545626657C7}"/>
          </ac:spMkLst>
        </pc:spChg>
        <pc:spChg chg="add del mod">
          <ac:chgData name="손승재" userId="5e324ebc-f6a6-4e49-8d57-ae22841c7b20" providerId="ADAL" clId="{A4944CF7-937F-46D1-BE5E-EB69062588EA}" dt="2023-01-18T05:53:00.656" v="247" actId="21"/>
          <ac:spMkLst>
            <pc:docMk/>
            <pc:sldMk cId="604182059" sldId="307"/>
            <ac:spMk id="19" creationId="{C8748A59-2526-8D4E-3D49-3DEAFD7CE3FD}"/>
          </ac:spMkLst>
        </pc:spChg>
        <pc:picChg chg="del">
          <ac:chgData name="손승재" userId="5e324ebc-f6a6-4e49-8d57-ae22841c7b20" providerId="ADAL" clId="{A4944CF7-937F-46D1-BE5E-EB69062588EA}" dt="2023-01-18T05:14:16.452" v="20" actId="478"/>
          <ac:picMkLst>
            <pc:docMk/>
            <pc:sldMk cId="604182059" sldId="307"/>
            <ac:picMk id="4" creationId="{DE24A868-07F7-2100-5AAD-4EFA7CAE22A6}"/>
          </ac:picMkLst>
        </pc:picChg>
        <pc:picChg chg="add del mod">
          <ac:chgData name="손승재" userId="5e324ebc-f6a6-4e49-8d57-ae22841c7b20" providerId="ADAL" clId="{A4944CF7-937F-46D1-BE5E-EB69062588EA}" dt="2023-01-18T05:25:55.250" v="55" actId="478"/>
          <ac:picMkLst>
            <pc:docMk/>
            <pc:sldMk cId="604182059" sldId="307"/>
            <ac:picMk id="5" creationId="{20F61333-4727-4BC8-665B-7CC7215F5E25}"/>
          </ac:picMkLst>
        </pc:picChg>
        <pc:picChg chg="del">
          <ac:chgData name="손승재" userId="5e324ebc-f6a6-4e49-8d57-ae22841c7b20" providerId="ADAL" clId="{A4944CF7-937F-46D1-BE5E-EB69062588EA}" dt="2023-01-18T05:14:18.416" v="21" actId="478"/>
          <ac:picMkLst>
            <pc:docMk/>
            <pc:sldMk cId="604182059" sldId="307"/>
            <ac:picMk id="6" creationId="{C82016BB-9457-4323-16FD-21A085CAD57E}"/>
          </ac:picMkLst>
        </pc:picChg>
        <pc:picChg chg="mod">
          <ac:chgData name="손승재" userId="5e324ebc-f6a6-4e49-8d57-ae22841c7b20" providerId="ADAL" clId="{A4944CF7-937F-46D1-BE5E-EB69062588EA}" dt="2023-01-18T05:20:19.178" v="43" actId="1076"/>
          <ac:picMkLst>
            <pc:docMk/>
            <pc:sldMk cId="604182059" sldId="307"/>
            <ac:picMk id="8" creationId="{BB501F02-EF32-E79A-910E-D8AC1E417408}"/>
          </ac:picMkLst>
        </pc:picChg>
        <pc:picChg chg="add mod">
          <ac:chgData name="손승재" userId="5e324ebc-f6a6-4e49-8d57-ae22841c7b20" providerId="ADAL" clId="{A4944CF7-937F-46D1-BE5E-EB69062588EA}" dt="2023-01-18T05:25:57.073" v="57" actId="1076"/>
          <ac:picMkLst>
            <pc:docMk/>
            <pc:sldMk cId="604182059" sldId="307"/>
            <ac:picMk id="9" creationId="{FCF0979A-45F1-9CB1-8A30-B24B15ECB1D1}"/>
          </ac:picMkLst>
        </pc:picChg>
        <pc:picChg chg="add mod">
          <ac:chgData name="손승재" userId="5e324ebc-f6a6-4e49-8d57-ae22841c7b20" providerId="ADAL" clId="{A4944CF7-937F-46D1-BE5E-EB69062588EA}" dt="2023-01-18T05:26:04.480" v="59" actId="1076"/>
          <ac:picMkLst>
            <pc:docMk/>
            <pc:sldMk cId="604182059" sldId="307"/>
            <ac:picMk id="11" creationId="{83E0790B-F027-F3CC-82E7-69B16C98D237}"/>
          </ac:picMkLst>
        </pc:picChg>
        <pc:picChg chg="add mod">
          <ac:chgData name="손승재" userId="5e324ebc-f6a6-4e49-8d57-ae22841c7b20" providerId="ADAL" clId="{A4944CF7-937F-46D1-BE5E-EB69062588EA}" dt="2023-01-18T05:26:10.655" v="61" actId="1076"/>
          <ac:picMkLst>
            <pc:docMk/>
            <pc:sldMk cId="604182059" sldId="307"/>
            <ac:picMk id="13" creationId="{AD46CA5D-BC65-7C50-B406-B0092B7E7571}"/>
          </ac:picMkLst>
        </pc:picChg>
        <pc:picChg chg="add mod">
          <ac:chgData name="손승재" userId="5e324ebc-f6a6-4e49-8d57-ae22841c7b20" providerId="ADAL" clId="{A4944CF7-937F-46D1-BE5E-EB69062588EA}" dt="2023-01-18T05:28:09.523" v="121" actId="1076"/>
          <ac:picMkLst>
            <pc:docMk/>
            <pc:sldMk cId="604182059" sldId="307"/>
            <ac:picMk id="16" creationId="{24B56BB7-F7BA-3285-584B-14E56B10B817}"/>
          </ac:picMkLst>
        </pc:picChg>
        <pc:picChg chg="add mod">
          <ac:chgData name="손승재" userId="5e324ebc-f6a6-4e49-8d57-ae22841c7b20" providerId="ADAL" clId="{A4944CF7-937F-46D1-BE5E-EB69062588EA}" dt="2023-01-18T05:28:50.898" v="123" actId="1076"/>
          <ac:picMkLst>
            <pc:docMk/>
            <pc:sldMk cId="604182059" sldId="307"/>
            <ac:picMk id="18" creationId="{05E76C71-9EB3-8907-410E-B8CA76452C2E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3:08.940" v="250"/>
        <pc:sldMkLst>
          <pc:docMk/>
          <pc:sldMk cId="1963908249" sldId="308"/>
        </pc:sldMkLst>
        <pc:spChg chg="del">
          <ac:chgData name="손승재" userId="5e324ebc-f6a6-4e49-8d57-ae22841c7b20" providerId="ADAL" clId="{A4944CF7-937F-46D1-BE5E-EB69062588EA}" dt="2023-01-18T05:53:04.918" v="248" actId="478"/>
          <ac:spMkLst>
            <pc:docMk/>
            <pc:sldMk cId="1963908249" sldId="308"/>
            <ac:spMk id="2" creationId="{00000000-0000-0000-0000-000000000000}"/>
          </ac:spMkLst>
        </pc:spChg>
        <pc:spChg chg="add mod">
          <ac:chgData name="손승재" userId="5e324ebc-f6a6-4e49-8d57-ae22841c7b20" providerId="ADAL" clId="{A4944CF7-937F-46D1-BE5E-EB69062588EA}" dt="2023-01-18T05:29:46.619" v="136" actId="1076"/>
          <ac:spMkLst>
            <pc:docMk/>
            <pc:sldMk cId="1963908249" sldId="308"/>
            <ac:spMk id="4" creationId="{FB1C9ADD-3FFB-228F-44F0-A0F4FEC2004B}"/>
          </ac:spMkLst>
        </pc:spChg>
        <pc:spChg chg="add del mod">
          <ac:chgData name="손승재" userId="5e324ebc-f6a6-4e49-8d57-ae22841c7b20" providerId="ADAL" clId="{A4944CF7-937F-46D1-BE5E-EB69062588EA}" dt="2023-01-18T05:53:08.610" v="249" actId="478"/>
          <ac:spMkLst>
            <pc:docMk/>
            <pc:sldMk cId="1963908249" sldId="308"/>
            <ac:spMk id="12" creationId="{26ED74F6-9336-EF7A-D2A6-8700D1DB5E49}"/>
          </ac:spMkLst>
        </pc:spChg>
        <pc:spChg chg="del mod">
          <ac:chgData name="손승재" userId="5e324ebc-f6a6-4e49-8d57-ae22841c7b20" providerId="ADAL" clId="{A4944CF7-937F-46D1-BE5E-EB69062588EA}" dt="2023-01-18T05:29:26.243" v="126" actId="478"/>
          <ac:spMkLst>
            <pc:docMk/>
            <pc:sldMk cId="1963908249" sldId="308"/>
            <ac:spMk id="14" creationId="{92708F7C-AD08-7361-61F7-9545626657C7}"/>
          </ac:spMkLst>
        </pc:spChg>
        <pc:spChg chg="add mod">
          <ac:chgData name="손승재" userId="5e324ebc-f6a6-4e49-8d57-ae22841c7b20" providerId="ADAL" clId="{A4944CF7-937F-46D1-BE5E-EB69062588EA}" dt="2023-01-18T05:53:08.940" v="250"/>
          <ac:spMkLst>
            <pc:docMk/>
            <pc:sldMk cId="1963908249" sldId="308"/>
            <ac:spMk id="15" creationId="{27B2643C-AF97-25ED-36C2-C10AD69AA645}"/>
          </ac:spMkLst>
        </pc:spChg>
        <pc:picChg chg="add del mod">
          <ac:chgData name="손승재" userId="5e324ebc-f6a6-4e49-8d57-ae22841c7b20" providerId="ADAL" clId="{A4944CF7-937F-46D1-BE5E-EB69062588EA}" dt="2023-01-18T05:45:46" v="145" actId="478"/>
          <ac:picMkLst>
            <pc:docMk/>
            <pc:sldMk cId="1963908249" sldId="308"/>
            <ac:picMk id="3" creationId="{B183AA25-FDEB-3F84-45BF-630E7BE53654}"/>
          </ac:picMkLst>
        </pc:picChg>
        <pc:picChg chg="add mod">
          <ac:chgData name="손승재" userId="5e324ebc-f6a6-4e49-8d57-ae22841c7b20" providerId="ADAL" clId="{A4944CF7-937F-46D1-BE5E-EB69062588EA}" dt="2023-01-18T05:45:54.585" v="152" actId="1076"/>
          <ac:picMkLst>
            <pc:docMk/>
            <pc:sldMk cId="1963908249" sldId="308"/>
            <ac:picMk id="5" creationId="{C9C2F6B2-5E6C-F3A7-4E31-002AD1895834}"/>
          </ac:picMkLst>
        </pc:picChg>
        <pc:picChg chg="add del mod">
          <ac:chgData name="손승재" userId="5e324ebc-f6a6-4e49-8d57-ae22841c7b20" providerId="ADAL" clId="{A4944CF7-937F-46D1-BE5E-EB69062588EA}" dt="2023-01-18T05:48:20.997" v="157" actId="21"/>
          <ac:picMkLst>
            <pc:docMk/>
            <pc:sldMk cId="1963908249" sldId="308"/>
            <ac:picMk id="7" creationId="{22E7FEF0-6773-8518-3D82-2FCC98A92DE6}"/>
          </ac:picMkLst>
        </pc:picChg>
        <pc:picChg chg="mod">
          <ac:chgData name="손승재" userId="5e324ebc-f6a6-4e49-8d57-ae22841c7b20" providerId="ADAL" clId="{A4944CF7-937F-46D1-BE5E-EB69062588EA}" dt="2023-01-18T05:45:48.786" v="148" actId="1076"/>
          <ac:picMkLst>
            <pc:docMk/>
            <pc:sldMk cId="1963908249" sldId="308"/>
            <ac:picMk id="8" creationId="{BB501F02-EF32-E79A-910E-D8AC1E417408}"/>
          </ac:picMkLst>
        </pc:picChg>
        <pc:picChg chg="del">
          <ac:chgData name="손승재" userId="5e324ebc-f6a6-4e49-8d57-ae22841c7b20" providerId="ADAL" clId="{A4944CF7-937F-46D1-BE5E-EB69062588EA}" dt="2023-01-18T05:29:26.768" v="127" actId="478"/>
          <ac:picMkLst>
            <pc:docMk/>
            <pc:sldMk cId="1963908249" sldId="308"/>
            <ac:picMk id="9" creationId="{FCF0979A-45F1-9CB1-8A30-B24B15ECB1D1}"/>
          </ac:picMkLst>
        </pc:picChg>
        <pc:picChg chg="del">
          <ac:chgData name="손승재" userId="5e324ebc-f6a6-4e49-8d57-ae22841c7b20" providerId="ADAL" clId="{A4944CF7-937F-46D1-BE5E-EB69062588EA}" dt="2023-01-18T05:29:27.178" v="128" actId="478"/>
          <ac:picMkLst>
            <pc:docMk/>
            <pc:sldMk cId="1963908249" sldId="308"/>
            <ac:picMk id="11" creationId="{83E0790B-F027-F3CC-82E7-69B16C98D237}"/>
          </ac:picMkLst>
        </pc:picChg>
        <pc:picChg chg="del">
          <ac:chgData name="손승재" userId="5e324ebc-f6a6-4e49-8d57-ae22841c7b20" providerId="ADAL" clId="{A4944CF7-937F-46D1-BE5E-EB69062588EA}" dt="2023-01-18T05:29:27.808" v="129" actId="478"/>
          <ac:picMkLst>
            <pc:docMk/>
            <pc:sldMk cId="1963908249" sldId="308"/>
            <ac:picMk id="13" creationId="{AD46CA5D-BC65-7C50-B406-B0092B7E7571}"/>
          </ac:picMkLst>
        </pc:picChg>
        <pc:picChg chg="mod">
          <ac:chgData name="손승재" userId="5e324ebc-f6a6-4e49-8d57-ae22841c7b20" providerId="ADAL" clId="{A4944CF7-937F-46D1-BE5E-EB69062588EA}" dt="2023-01-18T05:29:44.288" v="135" actId="1076"/>
          <ac:picMkLst>
            <pc:docMk/>
            <pc:sldMk cId="1963908249" sldId="308"/>
            <ac:picMk id="16" creationId="{24B56BB7-F7BA-3285-584B-14E56B10B817}"/>
          </ac:picMkLst>
        </pc:picChg>
        <pc:picChg chg="mod">
          <ac:chgData name="손승재" userId="5e324ebc-f6a6-4e49-8d57-ae22841c7b20" providerId="ADAL" clId="{A4944CF7-937F-46D1-BE5E-EB69062588EA}" dt="2023-01-18T05:29:44.288" v="135" actId="1076"/>
          <ac:picMkLst>
            <pc:docMk/>
            <pc:sldMk cId="1963908249" sldId="308"/>
            <ac:picMk id="18" creationId="{05E76C71-9EB3-8907-410E-B8CA76452C2E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6:52.785" v="264" actId="1076"/>
        <pc:sldMkLst>
          <pc:docMk/>
          <pc:sldMk cId="482950672" sldId="309"/>
        </pc:sldMkLst>
        <pc:spChg chg="del">
          <ac:chgData name="손승재" userId="5e324ebc-f6a6-4e49-8d57-ae22841c7b20" providerId="ADAL" clId="{A4944CF7-937F-46D1-BE5E-EB69062588EA}" dt="2023-01-18T05:53:11.773" v="251" actId="478"/>
          <ac:spMkLst>
            <pc:docMk/>
            <pc:sldMk cId="482950672" sldId="309"/>
            <ac:spMk id="2" creationId="{00000000-0000-0000-0000-000000000000}"/>
          </ac:spMkLst>
        </pc:spChg>
        <pc:spChg chg="del">
          <ac:chgData name="손승재" userId="5e324ebc-f6a6-4e49-8d57-ae22841c7b20" providerId="ADAL" clId="{A4944CF7-937F-46D1-BE5E-EB69062588EA}" dt="2023-01-18T05:48:38.711" v="159" actId="478"/>
          <ac:spMkLst>
            <pc:docMk/>
            <pc:sldMk cId="482950672" sldId="309"/>
            <ac:spMk id="4" creationId="{FB1C9ADD-3FFB-228F-44F0-A0F4FEC2004B}"/>
          </ac:spMkLst>
        </pc:spChg>
        <pc:spChg chg="add del mod">
          <ac:chgData name="손승재" userId="5e324ebc-f6a6-4e49-8d57-ae22841c7b20" providerId="ADAL" clId="{A4944CF7-937F-46D1-BE5E-EB69062588EA}" dt="2023-01-18T05:53:14.123" v="254" actId="478"/>
          <ac:spMkLst>
            <pc:docMk/>
            <pc:sldMk cId="482950672" sldId="309"/>
            <ac:spMk id="9" creationId="{9B2B7E06-A2C6-E290-1047-9A8C87D75E17}"/>
          </ac:spMkLst>
        </pc:spChg>
        <pc:spChg chg="add mod">
          <ac:chgData name="손승재" userId="5e324ebc-f6a6-4e49-8d57-ae22841c7b20" providerId="ADAL" clId="{A4944CF7-937F-46D1-BE5E-EB69062588EA}" dt="2023-01-18T05:53:17.237" v="255" actId="1076"/>
          <ac:spMkLst>
            <pc:docMk/>
            <pc:sldMk cId="482950672" sldId="309"/>
            <ac:spMk id="10" creationId="{6C33E575-093C-FD33-604D-86E715C0B568}"/>
          </ac:spMkLst>
        </pc:spChg>
        <pc:spChg chg="del">
          <ac:chgData name="손승재" userId="5e324ebc-f6a6-4e49-8d57-ae22841c7b20" providerId="ADAL" clId="{A4944CF7-937F-46D1-BE5E-EB69062588EA}" dt="2023-01-18T05:48:43.226" v="164" actId="478"/>
          <ac:spMkLst>
            <pc:docMk/>
            <pc:sldMk cId="482950672" sldId="309"/>
            <ac:spMk id="41" creationId="{29BE2B69-E454-B983-AE34-7D3E898A4DA2}"/>
          </ac:spMkLst>
        </pc:spChg>
        <pc:picChg chg="add mod">
          <ac:chgData name="손승재" userId="5e324ebc-f6a6-4e49-8d57-ae22841c7b20" providerId="ADAL" clId="{A4944CF7-937F-46D1-BE5E-EB69062588EA}" dt="2023-01-18T05:48:56.085" v="170" actId="14100"/>
          <ac:picMkLst>
            <pc:docMk/>
            <pc:sldMk cId="482950672" sldId="309"/>
            <ac:picMk id="3" creationId="{B284385C-F04F-B417-DEBD-DD08A4C2112B}"/>
          </ac:picMkLst>
        </pc:picChg>
        <pc:picChg chg="del">
          <ac:chgData name="손승재" userId="5e324ebc-f6a6-4e49-8d57-ae22841c7b20" providerId="ADAL" clId="{A4944CF7-937F-46D1-BE5E-EB69062588EA}" dt="2023-01-18T05:48:42.130" v="162" actId="478"/>
          <ac:picMkLst>
            <pc:docMk/>
            <pc:sldMk cId="482950672" sldId="309"/>
            <ac:picMk id="5" creationId="{C9C2F6B2-5E6C-F3A7-4E31-002AD1895834}"/>
          </ac:picMkLst>
        </pc:picChg>
        <pc:picChg chg="del">
          <ac:chgData name="손승재" userId="5e324ebc-f6a6-4e49-8d57-ae22841c7b20" providerId="ADAL" clId="{A4944CF7-937F-46D1-BE5E-EB69062588EA}" dt="2023-01-18T05:48:17.676" v="156" actId="21"/>
          <ac:picMkLst>
            <pc:docMk/>
            <pc:sldMk cId="482950672" sldId="309"/>
            <ac:picMk id="7" creationId="{22E7FEF0-6773-8518-3D82-2FCC98A92DE6}"/>
          </ac:picMkLst>
        </pc:picChg>
        <pc:picChg chg="del">
          <ac:chgData name="손승재" userId="5e324ebc-f6a6-4e49-8d57-ae22841c7b20" providerId="ADAL" clId="{A4944CF7-937F-46D1-BE5E-EB69062588EA}" dt="2023-01-18T05:48:42.661" v="163" actId="478"/>
          <ac:picMkLst>
            <pc:docMk/>
            <pc:sldMk cId="482950672" sldId="309"/>
            <ac:picMk id="8" creationId="{BB501F02-EF32-E79A-910E-D8AC1E417408}"/>
          </ac:picMkLst>
        </pc:picChg>
        <pc:picChg chg="add mod">
          <ac:chgData name="손승재" userId="5e324ebc-f6a6-4e49-8d57-ae22841c7b20" providerId="ADAL" clId="{A4944CF7-937F-46D1-BE5E-EB69062588EA}" dt="2023-01-18T05:56:52.785" v="264" actId="1076"/>
          <ac:picMkLst>
            <pc:docMk/>
            <pc:sldMk cId="482950672" sldId="309"/>
            <ac:picMk id="12" creationId="{FDE37B5F-2534-4DFE-4242-00C1CE1761AD}"/>
          </ac:picMkLst>
        </pc:picChg>
        <pc:picChg chg="del">
          <ac:chgData name="손승재" userId="5e324ebc-f6a6-4e49-8d57-ae22841c7b20" providerId="ADAL" clId="{A4944CF7-937F-46D1-BE5E-EB69062588EA}" dt="2023-01-18T05:48:38.711" v="159" actId="478"/>
          <ac:picMkLst>
            <pc:docMk/>
            <pc:sldMk cId="482950672" sldId="309"/>
            <ac:picMk id="16" creationId="{24B56BB7-F7BA-3285-584B-14E56B10B817}"/>
          </ac:picMkLst>
        </pc:picChg>
        <pc:picChg chg="del">
          <ac:chgData name="손승재" userId="5e324ebc-f6a6-4e49-8d57-ae22841c7b20" providerId="ADAL" clId="{A4944CF7-937F-46D1-BE5E-EB69062588EA}" dt="2023-01-18T05:48:40.615" v="160" actId="478"/>
          <ac:picMkLst>
            <pc:docMk/>
            <pc:sldMk cId="482950672" sldId="309"/>
            <ac:picMk id="18" creationId="{05E76C71-9EB3-8907-410E-B8CA76452C2E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0:14.654" v="182" actId="1076"/>
        <pc:sldMkLst>
          <pc:docMk/>
          <pc:sldMk cId="614426585" sldId="310"/>
        </pc:sldMkLst>
        <pc:picChg chg="del">
          <ac:chgData name="손승재" userId="5e324ebc-f6a6-4e49-8d57-ae22841c7b20" providerId="ADAL" clId="{A4944CF7-937F-46D1-BE5E-EB69062588EA}" dt="2023-01-18T05:49:26.153" v="172" actId="478"/>
          <ac:picMkLst>
            <pc:docMk/>
            <pc:sldMk cId="614426585" sldId="310"/>
            <ac:picMk id="3" creationId="{B284385C-F04F-B417-DEBD-DD08A4C2112B}"/>
          </ac:picMkLst>
        </pc:picChg>
        <pc:picChg chg="add mod">
          <ac:chgData name="손승재" userId="5e324ebc-f6a6-4e49-8d57-ae22841c7b20" providerId="ADAL" clId="{A4944CF7-937F-46D1-BE5E-EB69062588EA}" dt="2023-01-18T05:49:59.420" v="177" actId="14100"/>
          <ac:picMkLst>
            <pc:docMk/>
            <pc:sldMk cId="614426585" sldId="310"/>
            <ac:picMk id="5" creationId="{3F7946C9-7CD2-E431-5FE0-F6FCE6725751}"/>
          </ac:picMkLst>
        </pc:picChg>
        <pc:picChg chg="add del">
          <ac:chgData name="손승재" userId="5e324ebc-f6a6-4e49-8d57-ae22841c7b20" providerId="ADAL" clId="{A4944CF7-937F-46D1-BE5E-EB69062588EA}" dt="2023-01-18T05:50:05.330" v="179" actId="22"/>
          <ac:picMkLst>
            <pc:docMk/>
            <pc:sldMk cId="614426585" sldId="310"/>
            <ac:picMk id="7" creationId="{7584946A-9006-BB32-1E59-11D30BC00AF9}"/>
          </ac:picMkLst>
        </pc:picChg>
        <pc:picChg chg="add mod">
          <ac:chgData name="손승재" userId="5e324ebc-f6a6-4e49-8d57-ae22841c7b20" providerId="ADAL" clId="{A4944CF7-937F-46D1-BE5E-EB69062588EA}" dt="2023-01-18T05:50:14.654" v="182" actId="1076"/>
          <ac:picMkLst>
            <pc:docMk/>
            <pc:sldMk cId="614426585" sldId="310"/>
            <ac:picMk id="9" creationId="{5664F0BD-7D5C-130B-973C-2CE5EBE7F261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1:05.960" v="198" actId="478"/>
        <pc:sldMkLst>
          <pc:docMk/>
          <pc:sldMk cId="993351886" sldId="311"/>
        </pc:sldMkLst>
        <pc:picChg chg="add mod">
          <ac:chgData name="손승재" userId="5e324ebc-f6a6-4e49-8d57-ae22841c7b20" providerId="ADAL" clId="{A4944CF7-937F-46D1-BE5E-EB69062588EA}" dt="2023-01-18T05:50:33.376" v="188" actId="1076"/>
          <ac:picMkLst>
            <pc:docMk/>
            <pc:sldMk cId="993351886" sldId="311"/>
            <ac:picMk id="4" creationId="{23CF0855-A03F-0A60-BE9A-DB81A1CA0843}"/>
          </ac:picMkLst>
        </pc:picChg>
        <pc:picChg chg="del">
          <ac:chgData name="손승재" userId="5e324ebc-f6a6-4e49-8d57-ae22841c7b20" providerId="ADAL" clId="{A4944CF7-937F-46D1-BE5E-EB69062588EA}" dt="2023-01-18T05:50:21.474" v="184" actId="478"/>
          <ac:picMkLst>
            <pc:docMk/>
            <pc:sldMk cId="993351886" sldId="311"/>
            <ac:picMk id="5" creationId="{3F7946C9-7CD2-E431-5FE0-F6FCE6725751}"/>
          </ac:picMkLst>
        </pc:picChg>
        <pc:picChg chg="add mod">
          <ac:chgData name="손승재" userId="5e324ebc-f6a6-4e49-8d57-ae22841c7b20" providerId="ADAL" clId="{A4944CF7-937F-46D1-BE5E-EB69062588EA}" dt="2023-01-18T05:50:51.032" v="191" actId="1076"/>
          <ac:picMkLst>
            <pc:docMk/>
            <pc:sldMk cId="993351886" sldId="311"/>
            <ac:picMk id="7" creationId="{FA720D88-E1E4-2649-F849-6E05AA7FF0D3}"/>
          </ac:picMkLst>
        </pc:picChg>
        <pc:picChg chg="add del mod">
          <ac:chgData name="손승재" userId="5e324ebc-f6a6-4e49-8d57-ae22841c7b20" providerId="ADAL" clId="{A4944CF7-937F-46D1-BE5E-EB69062588EA}" dt="2023-01-18T05:51:05.960" v="198" actId="478"/>
          <ac:picMkLst>
            <pc:docMk/>
            <pc:sldMk cId="993351886" sldId="311"/>
            <ac:picMk id="8" creationId="{05EC7397-A3A0-343A-3BED-0F3F7A1D5DCE}"/>
          </ac:picMkLst>
        </pc:picChg>
        <pc:picChg chg="del">
          <ac:chgData name="손승재" userId="5e324ebc-f6a6-4e49-8d57-ae22841c7b20" providerId="ADAL" clId="{A4944CF7-937F-46D1-BE5E-EB69062588EA}" dt="2023-01-18T05:50:21.728" v="185" actId="478"/>
          <ac:picMkLst>
            <pc:docMk/>
            <pc:sldMk cId="993351886" sldId="311"/>
            <ac:picMk id="9" creationId="{5664F0BD-7D5C-130B-973C-2CE5EBE7F261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1:32.432" v="204" actId="14100"/>
        <pc:sldMkLst>
          <pc:docMk/>
          <pc:sldMk cId="3102552747" sldId="312"/>
        </pc:sldMkLst>
        <pc:picChg chg="del">
          <ac:chgData name="손승재" userId="5e324ebc-f6a6-4e49-8d57-ae22841c7b20" providerId="ADAL" clId="{A4944CF7-937F-46D1-BE5E-EB69062588EA}" dt="2023-01-18T05:51:03.546" v="194" actId="478"/>
          <ac:picMkLst>
            <pc:docMk/>
            <pc:sldMk cId="3102552747" sldId="312"/>
            <ac:picMk id="4" creationId="{23CF0855-A03F-0A60-BE9A-DB81A1CA0843}"/>
          </ac:picMkLst>
        </pc:picChg>
        <pc:picChg chg="add mod">
          <ac:chgData name="손승재" userId="5e324ebc-f6a6-4e49-8d57-ae22841c7b20" providerId="ADAL" clId="{A4944CF7-937F-46D1-BE5E-EB69062588EA}" dt="2023-01-18T05:51:18.616" v="201" actId="1076"/>
          <ac:picMkLst>
            <pc:docMk/>
            <pc:sldMk cId="3102552747" sldId="312"/>
            <ac:picMk id="5" creationId="{AE779924-88F9-61C0-3623-28AEF7837B98}"/>
          </ac:picMkLst>
        </pc:picChg>
        <pc:picChg chg="del">
          <ac:chgData name="손승재" userId="5e324ebc-f6a6-4e49-8d57-ae22841c7b20" providerId="ADAL" clId="{A4944CF7-937F-46D1-BE5E-EB69062588EA}" dt="2023-01-18T05:51:04.440" v="197" actId="478"/>
          <ac:picMkLst>
            <pc:docMk/>
            <pc:sldMk cId="3102552747" sldId="312"/>
            <ac:picMk id="7" creationId="{FA720D88-E1E4-2649-F849-6E05AA7FF0D3}"/>
          </ac:picMkLst>
        </pc:picChg>
        <pc:picChg chg="del mod">
          <ac:chgData name="손승재" userId="5e324ebc-f6a6-4e49-8d57-ae22841c7b20" providerId="ADAL" clId="{A4944CF7-937F-46D1-BE5E-EB69062588EA}" dt="2023-01-18T05:51:04.034" v="196" actId="478"/>
          <ac:picMkLst>
            <pc:docMk/>
            <pc:sldMk cId="3102552747" sldId="312"/>
            <ac:picMk id="8" creationId="{05EC7397-A3A0-343A-3BED-0F3F7A1D5DCE}"/>
          </ac:picMkLst>
        </pc:picChg>
        <pc:picChg chg="add mod">
          <ac:chgData name="손승재" userId="5e324ebc-f6a6-4e49-8d57-ae22841c7b20" providerId="ADAL" clId="{A4944CF7-937F-46D1-BE5E-EB69062588EA}" dt="2023-01-18T05:51:32.432" v="204" actId="14100"/>
          <ac:picMkLst>
            <pc:docMk/>
            <pc:sldMk cId="3102552747" sldId="312"/>
            <ac:picMk id="9" creationId="{A0F10C65-BC1A-A421-F031-1C892D97EDA3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5:15.295" v="259" actId="1076"/>
        <pc:sldMkLst>
          <pc:docMk/>
          <pc:sldMk cId="1907083075" sldId="313"/>
        </pc:sldMkLst>
        <pc:picChg chg="add mod">
          <ac:chgData name="손승재" userId="5e324ebc-f6a6-4e49-8d57-ae22841c7b20" providerId="ADAL" clId="{A4944CF7-937F-46D1-BE5E-EB69062588EA}" dt="2023-01-18T05:55:15.295" v="259" actId="1076"/>
          <ac:picMkLst>
            <pc:docMk/>
            <pc:sldMk cId="1907083075" sldId="313"/>
            <ac:picMk id="4" creationId="{8DAA4950-9B0D-8F50-A0AB-AA6DF2FA1571}"/>
          </ac:picMkLst>
        </pc:picChg>
        <pc:picChg chg="del">
          <ac:chgData name="손승재" userId="5e324ebc-f6a6-4e49-8d57-ae22841c7b20" providerId="ADAL" clId="{A4944CF7-937F-46D1-BE5E-EB69062588EA}" dt="2023-01-18T05:55:02.501" v="257" actId="478"/>
          <ac:picMkLst>
            <pc:docMk/>
            <pc:sldMk cId="1907083075" sldId="313"/>
            <ac:picMk id="18" creationId="{68827EC8-039E-FDD9-3632-8ACBD81ECDDC}"/>
          </ac:picMkLst>
        </pc:picChg>
      </pc:sldChg>
      <pc:sldMasterChg chg="delSldLayout">
        <pc:chgData name="손승재" userId="5e324ebc-f6a6-4e49-8d57-ae22841c7b20" providerId="ADAL" clId="{A4944CF7-937F-46D1-BE5E-EB69062588EA}" dt="2023-01-18T05:52:09.462" v="228" actId="47"/>
        <pc:sldMasterMkLst>
          <pc:docMk/>
          <pc:sldMasterMk cId="1737555548" sldId="2147483651"/>
        </pc:sldMasterMkLst>
        <pc:sldLayoutChg chg="del">
          <pc:chgData name="손승재" userId="5e324ebc-f6a6-4e49-8d57-ae22841c7b20" providerId="ADAL" clId="{A4944CF7-937F-46D1-BE5E-EB69062588EA}" dt="2023-01-18T05:52:07.375" v="225" actId="47"/>
          <pc:sldLayoutMkLst>
            <pc:docMk/>
            <pc:sldMasterMk cId="1737555548" sldId="2147483651"/>
            <pc:sldLayoutMk cId="1482940461" sldId="2147483671"/>
          </pc:sldLayoutMkLst>
        </pc:sldLayoutChg>
        <pc:sldLayoutChg chg="del">
          <pc:chgData name="손승재" userId="5e324ebc-f6a6-4e49-8d57-ae22841c7b20" providerId="ADAL" clId="{A4944CF7-937F-46D1-BE5E-EB69062588EA}" dt="2023-01-18T05:52:09.462" v="228" actId="47"/>
          <pc:sldLayoutMkLst>
            <pc:docMk/>
            <pc:sldMasterMk cId="1737555548" sldId="2147483651"/>
            <pc:sldLayoutMk cId="1180771884" sldId="2147483680"/>
          </pc:sldLayoutMkLst>
        </pc:sldLayoutChg>
      </pc:sldMasterChg>
    </pc:docChg>
  </pc:docChgLst>
  <pc:docChgLst>
    <pc:chgData name="손승재" userId="5e324ebc-f6a6-4e49-8d57-ae22841c7b20" providerId="ADAL" clId="{69BF356D-4530-4A2E-A583-11CAC4A4D81D}"/>
    <pc:docChg chg="undo redo custSel addSld delSld modSld sldOrd">
      <pc:chgData name="손승재" userId="5e324ebc-f6a6-4e49-8d57-ae22841c7b20" providerId="ADAL" clId="{69BF356D-4530-4A2E-A583-11CAC4A4D81D}" dt="2023-01-17T18:55:39.490" v="6539" actId="1076"/>
      <pc:docMkLst>
        <pc:docMk/>
      </pc:docMkLst>
      <pc:sldChg chg="modSp mod">
        <pc:chgData name="손승재" userId="5e324ebc-f6a6-4e49-8d57-ae22841c7b20" providerId="ADAL" clId="{69BF356D-4530-4A2E-A583-11CAC4A4D81D}" dt="2023-01-17T09:13:42.988" v="410" actId="20577"/>
        <pc:sldMkLst>
          <pc:docMk/>
          <pc:sldMk cId="2971841378" sldId="256"/>
        </pc:sldMkLst>
        <pc:spChg chg="mod">
          <ac:chgData name="손승재" userId="5e324ebc-f6a6-4e49-8d57-ae22841c7b20" providerId="ADAL" clId="{69BF356D-4530-4A2E-A583-11CAC4A4D81D}" dt="2023-01-17T09:08:34.320" v="190" actId="1076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손승재" userId="5e324ebc-f6a6-4e49-8d57-ae22841c7b20" providerId="ADAL" clId="{69BF356D-4530-4A2E-A583-11CAC4A4D81D}" dt="2023-01-17T09:13:42.988" v="410" actId="20577"/>
          <ac:spMkLst>
            <pc:docMk/>
            <pc:sldMk cId="2971841378" sldId="256"/>
            <ac:spMk id="4" creationId="{00000000-0000-0000-0000-000000000000}"/>
          </ac:spMkLst>
        </pc:spChg>
      </pc:sldChg>
      <pc:sldChg chg="add del">
        <pc:chgData name="손승재" userId="5e324ebc-f6a6-4e49-8d57-ae22841c7b20" providerId="ADAL" clId="{69BF356D-4530-4A2E-A583-11CAC4A4D81D}" dt="2023-01-17T08:49:41.329" v="123" actId="47"/>
        <pc:sldMkLst>
          <pc:docMk/>
          <pc:sldMk cId="1700516468" sldId="257"/>
        </pc:sldMkLst>
      </pc:sldChg>
      <pc:sldChg chg="add del">
        <pc:chgData name="손승재" userId="5e324ebc-f6a6-4e49-8d57-ae22841c7b20" providerId="ADAL" clId="{69BF356D-4530-4A2E-A583-11CAC4A4D81D}" dt="2023-01-17T08:49:41.329" v="123" actId="47"/>
        <pc:sldMkLst>
          <pc:docMk/>
          <pc:sldMk cId="3851709272" sldId="258"/>
        </pc:sldMkLst>
      </pc:sldChg>
      <pc:sldChg chg="addSp delSp modSp mod modNotesTx">
        <pc:chgData name="손승재" userId="5e324ebc-f6a6-4e49-8d57-ae22841c7b20" providerId="ADAL" clId="{69BF356D-4530-4A2E-A583-11CAC4A4D81D}" dt="2023-01-17T11:18:50.328" v="2386" actId="20577"/>
        <pc:sldMkLst>
          <pc:docMk/>
          <pc:sldMk cId="1095055991" sldId="261"/>
        </pc:sldMkLst>
        <pc:spChg chg="add del mod">
          <ac:chgData name="손승재" userId="5e324ebc-f6a6-4e49-8d57-ae22841c7b20" providerId="ADAL" clId="{69BF356D-4530-4A2E-A583-11CAC4A4D81D}" dt="2023-01-17T08:44:46.118" v="43"/>
          <ac:spMkLst>
            <pc:docMk/>
            <pc:sldMk cId="1095055991" sldId="261"/>
            <ac:spMk id="2" creationId="{A3564F7F-BE27-9600-B65B-E51FAF828C3E}"/>
          </ac:spMkLst>
        </pc:spChg>
        <pc:spChg chg="mod">
          <ac:chgData name="손승재" userId="5e324ebc-f6a6-4e49-8d57-ae22841c7b20" providerId="ADAL" clId="{69BF356D-4530-4A2E-A583-11CAC4A4D81D}" dt="2023-01-17T11:18:37.190" v="2347"/>
          <ac:spMkLst>
            <pc:docMk/>
            <pc:sldMk cId="1095055991" sldId="261"/>
            <ac:spMk id="3" creationId="{00000000-0000-0000-0000-000000000000}"/>
          </ac:spMkLst>
        </pc:spChg>
        <pc:spChg chg="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8" creationId="{00000000-0000-0000-0000-000000000000}"/>
          </ac:spMkLst>
        </pc:spChg>
        <pc:spChg chg="del mod topLvl">
          <ac:chgData name="손승재" userId="5e324ebc-f6a6-4e49-8d57-ae22841c7b20" providerId="ADAL" clId="{69BF356D-4530-4A2E-A583-11CAC4A4D81D}" dt="2023-01-17T08:44:47.372" v="44" actId="478"/>
          <ac:spMkLst>
            <pc:docMk/>
            <pc:sldMk cId="1095055991" sldId="261"/>
            <ac:spMk id="10" creationId="{00000000-0000-0000-0000-000000000000}"/>
          </ac:spMkLst>
        </pc:spChg>
        <pc:spChg chg="del mod topLvl">
          <ac:chgData name="손승재" userId="5e324ebc-f6a6-4e49-8d57-ae22841c7b20" providerId="ADAL" clId="{69BF356D-4530-4A2E-A583-11CAC4A4D81D}" dt="2023-01-17T08:43:56.432" v="21" actId="478"/>
          <ac:spMkLst>
            <pc:docMk/>
            <pc:sldMk cId="1095055991" sldId="261"/>
            <ac:spMk id="11" creationId="{00000000-0000-0000-0000-000000000000}"/>
          </ac:spMkLst>
        </pc:spChg>
        <pc:spChg chg="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24" creationId="{00000000-0000-0000-0000-000000000000}"/>
          </ac:spMkLst>
        </pc:spChg>
        <pc:spChg chg="del mod topLvl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26" creationId="{00000000-0000-0000-0000-000000000000}"/>
          </ac:spMkLst>
        </pc:spChg>
        <pc:spChg chg="del topLvl">
          <ac:chgData name="손승재" userId="5e324ebc-f6a6-4e49-8d57-ae22841c7b20" providerId="ADAL" clId="{69BF356D-4530-4A2E-A583-11CAC4A4D81D}" dt="2023-01-17T08:44:28.753" v="34" actId="478"/>
          <ac:spMkLst>
            <pc:docMk/>
            <pc:sldMk cId="1095055991" sldId="261"/>
            <ac:spMk id="27" creationId="{00000000-0000-0000-0000-000000000000}"/>
          </ac:spMkLst>
        </pc:spChg>
        <pc:spChg chg="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28" creationId="{00000000-0000-0000-0000-000000000000}"/>
          </ac:spMkLst>
        </pc:spChg>
        <pc:spChg chg="del mod topLvl">
          <ac:chgData name="손승재" userId="5e324ebc-f6a6-4e49-8d57-ae22841c7b20" providerId="ADAL" clId="{69BF356D-4530-4A2E-A583-11CAC4A4D81D}" dt="2023-01-17T08:45:55.791" v="93"/>
          <ac:spMkLst>
            <pc:docMk/>
            <pc:sldMk cId="1095055991" sldId="261"/>
            <ac:spMk id="30" creationId="{00000000-0000-0000-0000-000000000000}"/>
          </ac:spMkLst>
        </pc:spChg>
        <pc:spChg chg="del topLvl">
          <ac:chgData name="손승재" userId="5e324ebc-f6a6-4e49-8d57-ae22841c7b20" providerId="ADAL" clId="{69BF356D-4530-4A2E-A583-11CAC4A4D81D}" dt="2023-01-17T08:44:30.516" v="35" actId="478"/>
          <ac:spMkLst>
            <pc:docMk/>
            <pc:sldMk cId="1095055991" sldId="261"/>
            <ac:spMk id="31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09:16:42.640" v="473" actId="478"/>
          <ac:spMkLst>
            <pc:docMk/>
            <pc:sldMk cId="1095055991" sldId="261"/>
            <ac:spMk id="32" creationId="{00000000-0000-0000-0000-000000000000}"/>
          </ac:spMkLst>
        </pc:spChg>
        <pc:spChg chg="del mod topLvl">
          <ac:chgData name="손승재" userId="5e324ebc-f6a6-4e49-8d57-ae22841c7b20" providerId="ADAL" clId="{69BF356D-4530-4A2E-A583-11CAC4A4D81D}" dt="2023-01-17T08:45:55.791" v="91" actId="478"/>
          <ac:spMkLst>
            <pc:docMk/>
            <pc:sldMk cId="1095055991" sldId="261"/>
            <ac:spMk id="34" creationId="{00000000-0000-0000-0000-000000000000}"/>
          </ac:spMkLst>
        </pc:spChg>
        <pc:spChg chg="del topLvl">
          <ac:chgData name="손승재" userId="5e324ebc-f6a6-4e49-8d57-ae22841c7b20" providerId="ADAL" clId="{69BF356D-4530-4A2E-A583-11CAC4A4D81D}" dt="2023-01-17T08:44:31.447" v="36" actId="478"/>
          <ac:spMkLst>
            <pc:docMk/>
            <pc:sldMk cId="1095055991" sldId="261"/>
            <ac:spMk id="35" creationId="{00000000-0000-0000-0000-000000000000}"/>
          </ac:spMkLst>
        </pc:spChg>
        <pc:spChg chg="add del mod">
          <ac:chgData name="손승재" userId="5e324ebc-f6a6-4e49-8d57-ae22841c7b20" providerId="ADAL" clId="{69BF356D-4530-4A2E-A583-11CAC4A4D81D}" dt="2023-01-17T08:47:08.881" v="120" actId="478"/>
          <ac:spMkLst>
            <pc:docMk/>
            <pc:sldMk cId="1095055991" sldId="261"/>
            <ac:spMk id="36" creationId="{BD567C00-10BA-86B1-A41A-BEE4A0B7289C}"/>
          </ac:spMkLst>
        </pc:spChg>
        <pc:spChg chg="add 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37" creationId="{94C961C2-1915-4D87-12E2-153A94E19DC3}"/>
          </ac:spMkLst>
        </pc:spChg>
        <pc:spChg chg="add 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38" creationId="{95E81F0D-3CA0-C904-1448-070A44E906A1}"/>
          </ac:spMkLst>
        </pc:spChg>
        <pc:spChg chg="add del mod">
          <ac:chgData name="손승재" userId="5e324ebc-f6a6-4e49-8d57-ae22841c7b20" providerId="ADAL" clId="{69BF356D-4530-4A2E-A583-11CAC4A4D81D}" dt="2023-01-17T09:09:19.768" v="299" actId="478"/>
          <ac:spMkLst>
            <pc:docMk/>
            <pc:sldMk cId="1095055991" sldId="261"/>
            <ac:spMk id="39" creationId="{AD03C509-5E86-8F82-4264-056F77E74844}"/>
          </ac:spMkLst>
        </pc:spChg>
        <pc:spChg chg="add del mod">
          <ac:chgData name="손승재" userId="5e324ebc-f6a6-4e49-8d57-ae22841c7b20" providerId="ADAL" clId="{69BF356D-4530-4A2E-A583-11CAC4A4D81D}" dt="2023-01-17T09:14:21.451" v="411" actId="21"/>
          <ac:spMkLst>
            <pc:docMk/>
            <pc:sldMk cId="1095055991" sldId="261"/>
            <ac:spMk id="40" creationId="{DE94F228-CBD7-1B28-86FC-56FC16273AEC}"/>
          </ac:spMkLst>
        </pc:spChg>
        <pc:spChg chg="add del mod">
          <ac:chgData name="손승재" userId="5e324ebc-f6a6-4e49-8d57-ae22841c7b20" providerId="ADAL" clId="{69BF356D-4530-4A2E-A583-11CAC4A4D81D}" dt="2023-01-17T09:15:28.532" v="437" actId="478"/>
          <ac:spMkLst>
            <pc:docMk/>
            <pc:sldMk cId="1095055991" sldId="261"/>
            <ac:spMk id="41" creationId="{E269BB51-8E96-1015-D542-3E6A1E4AE995}"/>
          </ac:spMkLst>
        </pc:spChg>
        <pc:spChg chg="add del">
          <ac:chgData name="손승재" userId="5e324ebc-f6a6-4e49-8d57-ae22841c7b20" providerId="ADAL" clId="{69BF356D-4530-4A2E-A583-11CAC4A4D81D}" dt="2023-01-17T09:15:24.872" v="434"/>
          <ac:spMkLst>
            <pc:docMk/>
            <pc:sldMk cId="1095055991" sldId="261"/>
            <ac:spMk id="42" creationId="{5C0005C2-FDB5-D3C5-8ED1-83E1A741BD39}"/>
          </ac:spMkLst>
        </pc:spChg>
        <pc:spChg chg="mod">
          <ac:chgData name="손승재" userId="5e324ebc-f6a6-4e49-8d57-ae22841c7b20" providerId="ADAL" clId="{69BF356D-4530-4A2E-A583-11CAC4A4D81D}" dt="2023-01-17T10:35:31.789" v="1170"/>
          <ac:spMkLst>
            <pc:docMk/>
            <pc:sldMk cId="1095055991" sldId="261"/>
            <ac:spMk id="44" creationId="{3553F2F9-1185-0CF4-D22E-6FFFBCD56187}"/>
          </ac:spMkLst>
        </pc:spChg>
        <pc:spChg chg="mod">
          <ac:chgData name="손승재" userId="5e324ebc-f6a6-4e49-8d57-ae22841c7b20" providerId="ADAL" clId="{69BF356D-4530-4A2E-A583-11CAC4A4D81D}" dt="2023-01-17T10:35:31.789" v="1170"/>
          <ac:spMkLst>
            <pc:docMk/>
            <pc:sldMk cId="1095055991" sldId="261"/>
            <ac:spMk id="45" creationId="{B2A46641-6623-4C48-CA0C-8B890E3E10A5}"/>
          </ac:spMkLst>
        </pc:spChg>
        <pc:spChg chg="mod">
          <ac:chgData name="손승재" userId="5e324ebc-f6a6-4e49-8d57-ae22841c7b20" providerId="ADAL" clId="{69BF356D-4530-4A2E-A583-11CAC4A4D81D}" dt="2023-01-17T10:35:31.789" v="1170"/>
          <ac:spMkLst>
            <pc:docMk/>
            <pc:sldMk cId="1095055991" sldId="261"/>
            <ac:spMk id="46" creationId="{E92E7C28-8C38-FA67-A8D8-3200B580CB2E}"/>
          </ac:spMkLst>
        </pc:spChg>
        <pc:spChg chg="add 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47" creationId="{EB9B62BE-26C3-28C1-728F-88A961EA7263}"/>
          </ac:spMkLst>
        </pc:spChg>
        <pc:spChg chg="add 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48" creationId="{272F0638-B01E-6961-09C1-96A3727B1AA6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50" creationId="{AB85262C-2402-D211-501B-CEE72AB64544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51" creationId="{FC2723F1-78FB-2157-9662-E9CB2BDD4050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52" creationId="{61FF078B-C7F6-0122-ACC8-0165728C2EA1}"/>
          </ac:spMkLst>
        </pc:spChg>
        <pc:spChg chg="add mod">
          <ac:chgData name="손승재" userId="5e324ebc-f6a6-4e49-8d57-ae22841c7b20" providerId="ADAL" clId="{69BF356D-4530-4A2E-A583-11CAC4A4D81D}" dt="2023-01-17T10:35:58.437" v="1176" actId="1076"/>
          <ac:spMkLst>
            <pc:docMk/>
            <pc:sldMk cId="1095055991" sldId="261"/>
            <ac:spMk id="53" creationId="{B55759F3-CE3D-656E-3EA3-1F4319C001EB}"/>
          </ac:spMkLst>
        </pc:spChg>
        <pc:spChg chg="del mod topLvl">
          <ac:chgData name="손승재" userId="5e324ebc-f6a6-4e49-8d57-ae22841c7b20" providerId="ADAL" clId="{69BF356D-4530-4A2E-A583-11CAC4A4D81D}" dt="2023-01-17T10:36:02.903" v="1177" actId="478"/>
          <ac:spMkLst>
            <pc:docMk/>
            <pc:sldMk cId="1095055991" sldId="261"/>
            <ac:spMk id="55" creationId="{D066AC77-B1B2-9CA1-CD67-4686555803B9}"/>
          </ac:spMkLst>
        </pc:spChg>
        <pc:spChg chg="mod topLvl">
          <ac:chgData name="손승재" userId="5e324ebc-f6a6-4e49-8d57-ae22841c7b20" providerId="ADAL" clId="{69BF356D-4530-4A2E-A583-11CAC4A4D81D}" dt="2023-01-17T11:18:50.328" v="2386" actId="20577"/>
          <ac:spMkLst>
            <pc:docMk/>
            <pc:sldMk cId="1095055991" sldId="261"/>
            <ac:spMk id="56" creationId="{25CD7946-BA97-0151-4A28-24541A9C1C7F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58" creationId="{4C79D397-7272-33D6-A320-F57C3F8A36A4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59" creationId="{9C097629-A015-26F4-073F-7DA1712F8A03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0" creationId="{87BCA4D6-4FBD-FBBC-58FA-22B8F89475E9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2" creationId="{838F0B74-7C22-7989-50C9-1BE7DE677DC4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3" creationId="{5AB53836-56AF-703C-F589-2FFC70D8D38A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4" creationId="{297A246B-9722-3263-CD7A-8D0E485D4DC6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6" creationId="{A9339A8C-E68F-8D92-6FAA-25E953D24CEF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7" creationId="{28820138-9ACF-D171-EDED-C59BB6C53BFF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8" creationId="{B9B0F7A1-51B1-9086-8CF4-98804F760577}"/>
          </ac:spMkLst>
        </pc:spChg>
        <pc:spChg chg="add mod">
          <ac:chgData name="손승재" userId="5e324ebc-f6a6-4e49-8d57-ae22841c7b20" providerId="ADAL" clId="{69BF356D-4530-4A2E-A583-11CAC4A4D81D}" dt="2023-01-17T10:35:58.437" v="1176" actId="1076"/>
          <ac:spMkLst>
            <pc:docMk/>
            <pc:sldMk cId="1095055991" sldId="261"/>
            <ac:spMk id="69" creationId="{C37406B9-4E74-D1AB-84EF-6732589A4630}"/>
          </ac:spMkLst>
        </pc:spChg>
        <pc:spChg chg="del mod topLvl">
          <ac:chgData name="손승재" userId="5e324ebc-f6a6-4e49-8d57-ae22841c7b20" providerId="ADAL" clId="{69BF356D-4530-4A2E-A583-11CAC4A4D81D}" dt="2023-01-17T10:36:03.962" v="1178" actId="478"/>
          <ac:spMkLst>
            <pc:docMk/>
            <pc:sldMk cId="1095055991" sldId="261"/>
            <ac:spMk id="71" creationId="{FA4A0DB8-B878-7EB0-F5EB-C2FE0652DF3B}"/>
          </ac:spMkLst>
        </pc:spChg>
        <pc:spChg chg="mod topLvl">
          <ac:chgData name="손승재" userId="5e324ebc-f6a6-4e49-8d57-ae22841c7b20" providerId="ADAL" clId="{69BF356D-4530-4A2E-A583-11CAC4A4D81D}" dt="2023-01-17T11:18:46.271" v="2383" actId="20577"/>
          <ac:spMkLst>
            <pc:docMk/>
            <pc:sldMk cId="1095055991" sldId="261"/>
            <ac:spMk id="72" creationId="{2C182274-32FF-1115-76D6-9DB7AB48C5E8}"/>
          </ac:spMkLst>
        </pc:spChg>
        <pc:spChg chg="add mod">
          <ac:chgData name="손승재" userId="5e324ebc-f6a6-4e49-8d57-ae22841c7b20" providerId="ADAL" clId="{69BF356D-4530-4A2E-A583-11CAC4A4D81D}" dt="2023-01-17T10:35:58.437" v="1176" actId="1076"/>
          <ac:spMkLst>
            <pc:docMk/>
            <pc:sldMk cId="1095055991" sldId="261"/>
            <ac:spMk id="73" creationId="{28DFB9A1-9E9F-8D0F-8FE2-83B9779CCA54}"/>
          </ac:spMkLst>
        </pc:spChg>
        <pc:spChg chg="del mod topLvl">
          <ac:chgData name="손승재" userId="5e324ebc-f6a6-4e49-8d57-ae22841c7b20" providerId="ADAL" clId="{69BF356D-4530-4A2E-A583-11CAC4A4D81D}" dt="2023-01-17T10:36:04.855" v="1179" actId="478"/>
          <ac:spMkLst>
            <pc:docMk/>
            <pc:sldMk cId="1095055991" sldId="261"/>
            <ac:spMk id="75" creationId="{8B68BCDE-44BA-5D36-290A-E11D751F2637}"/>
          </ac:spMkLst>
        </pc:spChg>
        <pc:spChg chg="mod topLvl">
          <ac:chgData name="손승재" userId="5e324ebc-f6a6-4e49-8d57-ae22841c7b20" providerId="ADAL" clId="{69BF356D-4530-4A2E-A583-11CAC4A4D81D}" dt="2023-01-17T10:38:17.523" v="1319" actId="113"/>
          <ac:spMkLst>
            <pc:docMk/>
            <pc:sldMk cId="1095055991" sldId="261"/>
            <ac:spMk id="76" creationId="{45F519B2-F6B0-90CD-AC27-3A11705C8630}"/>
          </ac:spMkLst>
        </pc:spChg>
        <pc:spChg chg="add mod">
          <ac:chgData name="손승재" userId="5e324ebc-f6a6-4e49-8d57-ae22841c7b20" providerId="ADAL" clId="{69BF356D-4530-4A2E-A583-11CAC4A4D81D}" dt="2023-01-17T10:35:58.437" v="1176" actId="1076"/>
          <ac:spMkLst>
            <pc:docMk/>
            <pc:sldMk cId="1095055991" sldId="261"/>
            <ac:spMk id="77" creationId="{E4BA50DB-4282-3669-6BF3-780F239A405F}"/>
          </ac:spMkLst>
        </pc:spChg>
        <pc:spChg chg="del mod topLvl">
          <ac:chgData name="손승재" userId="5e324ebc-f6a6-4e49-8d57-ae22841c7b20" providerId="ADAL" clId="{69BF356D-4530-4A2E-A583-11CAC4A4D81D}" dt="2023-01-17T10:36:07.216" v="1180" actId="478"/>
          <ac:spMkLst>
            <pc:docMk/>
            <pc:sldMk cId="1095055991" sldId="261"/>
            <ac:spMk id="79" creationId="{30697E35-13D7-A9D2-C95D-A4B97ABBB5C7}"/>
          </ac:spMkLst>
        </pc:spChg>
        <pc:spChg chg="mod topLvl">
          <ac:chgData name="손승재" userId="5e324ebc-f6a6-4e49-8d57-ae22841c7b20" providerId="ADAL" clId="{69BF356D-4530-4A2E-A583-11CAC4A4D81D}" dt="2023-01-17T10:38:17.523" v="1319" actId="113"/>
          <ac:spMkLst>
            <pc:docMk/>
            <pc:sldMk cId="1095055991" sldId="261"/>
            <ac:spMk id="80" creationId="{1EF483B7-D946-4577-B7FC-AEC0EAEE82C9}"/>
          </ac:spMkLst>
        </pc:spChg>
        <pc:grpChg chg="del mod">
          <ac:chgData name="손승재" userId="5e324ebc-f6a6-4e49-8d57-ae22841c7b20" providerId="ADAL" clId="{69BF356D-4530-4A2E-A583-11CAC4A4D81D}" dt="2023-01-17T10:35:53.259" v="1174" actId="478"/>
          <ac:grpSpMkLst>
            <pc:docMk/>
            <pc:sldMk cId="1095055991" sldId="261"/>
            <ac:grpSpMk id="4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8:43:56.432" v="21" actId="478"/>
          <ac:grpSpMkLst>
            <pc:docMk/>
            <pc:sldMk cId="1095055991" sldId="261"/>
            <ac:grpSpMk id="9" creationId="{00000000-0000-0000-0000-000000000000}"/>
          </ac:grpSpMkLst>
        </pc:grpChg>
        <pc:grpChg chg="del mod">
          <ac:chgData name="손승재" userId="5e324ebc-f6a6-4e49-8d57-ae22841c7b20" providerId="ADAL" clId="{69BF356D-4530-4A2E-A583-11CAC4A4D81D}" dt="2023-01-17T10:35:51.823" v="1173" actId="478"/>
          <ac:grpSpMkLst>
            <pc:docMk/>
            <pc:sldMk cId="1095055991" sldId="261"/>
            <ac:grpSpMk id="12" creationId="{00000000-0000-0000-0000-000000000000}"/>
          </ac:grpSpMkLst>
        </pc:grpChg>
        <pc:grpChg chg="del mod">
          <ac:chgData name="손승재" userId="5e324ebc-f6a6-4e49-8d57-ae22841c7b20" providerId="ADAL" clId="{69BF356D-4530-4A2E-A583-11CAC4A4D81D}" dt="2023-01-17T10:35:51.823" v="1173" actId="478"/>
          <ac:grpSpMkLst>
            <pc:docMk/>
            <pc:sldMk cId="1095055991" sldId="261"/>
            <ac:grpSpMk id="16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9:15:27.325" v="435" actId="478"/>
          <ac:grpSpMkLst>
            <pc:docMk/>
            <pc:sldMk cId="1095055991" sldId="261"/>
            <ac:grpSpMk id="20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8:44:28.753" v="34" actId="478"/>
          <ac:grpSpMkLst>
            <pc:docMk/>
            <pc:sldMk cId="1095055991" sldId="261"/>
            <ac:grpSpMk id="25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8:44:30.516" v="35" actId="478"/>
          <ac:grpSpMkLst>
            <pc:docMk/>
            <pc:sldMk cId="1095055991" sldId="261"/>
            <ac:grpSpMk id="29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8:44:31.447" v="36" actId="478"/>
          <ac:grpSpMkLst>
            <pc:docMk/>
            <pc:sldMk cId="1095055991" sldId="261"/>
            <ac:grpSpMk id="33" creationId="{00000000-0000-0000-0000-000000000000}"/>
          </ac:grpSpMkLst>
        </pc:grpChg>
        <pc:grpChg chg="add del mod">
          <ac:chgData name="손승재" userId="5e324ebc-f6a6-4e49-8d57-ae22841c7b20" providerId="ADAL" clId="{69BF356D-4530-4A2E-A583-11CAC4A4D81D}" dt="2023-01-17T10:35:51.823" v="1173" actId="478"/>
          <ac:grpSpMkLst>
            <pc:docMk/>
            <pc:sldMk cId="1095055991" sldId="261"/>
            <ac:grpSpMk id="43" creationId="{0892C042-50CE-9DD9-212F-FE7AA842B703}"/>
          </ac:grpSpMkLst>
        </pc:grpChg>
        <pc:grpChg chg="add mod">
          <ac:chgData name="손승재" userId="5e324ebc-f6a6-4e49-8d57-ae22841c7b20" providerId="ADAL" clId="{69BF356D-4530-4A2E-A583-11CAC4A4D81D}" dt="2023-01-17T10:35:58.437" v="1176" actId="1076"/>
          <ac:grpSpMkLst>
            <pc:docMk/>
            <pc:sldMk cId="1095055991" sldId="261"/>
            <ac:grpSpMk id="49" creationId="{D09AFA74-ECCF-3678-8492-7B0E58C5C396}"/>
          </ac:grpSpMkLst>
        </pc:grpChg>
        <pc:grpChg chg="add del mod">
          <ac:chgData name="손승재" userId="5e324ebc-f6a6-4e49-8d57-ae22841c7b20" providerId="ADAL" clId="{69BF356D-4530-4A2E-A583-11CAC4A4D81D}" dt="2023-01-17T10:36:02.903" v="1177" actId="478"/>
          <ac:grpSpMkLst>
            <pc:docMk/>
            <pc:sldMk cId="1095055991" sldId="261"/>
            <ac:grpSpMk id="54" creationId="{03C4D43B-44A0-FBAB-859A-F9FCD6C6AD4C}"/>
          </ac:grpSpMkLst>
        </pc:grpChg>
        <pc:grpChg chg="add mod">
          <ac:chgData name="손승재" userId="5e324ebc-f6a6-4e49-8d57-ae22841c7b20" providerId="ADAL" clId="{69BF356D-4530-4A2E-A583-11CAC4A4D81D}" dt="2023-01-17T10:35:58.437" v="1176" actId="1076"/>
          <ac:grpSpMkLst>
            <pc:docMk/>
            <pc:sldMk cId="1095055991" sldId="261"/>
            <ac:grpSpMk id="57" creationId="{49441B75-492A-07FF-2909-0CA7B857345B}"/>
          </ac:grpSpMkLst>
        </pc:grpChg>
        <pc:grpChg chg="add mod">
          <ac:chgData name="손승재" userId="5e324ebc-f6a6-4e49-8d57-ae22841c7b20" providerId="ADAL" clId="{69BF356D-4530-4A2E-A583-11CAC4A4D81D}" dt="2023-01-17T10:35:58.437" v="1176" actId="1076"/>
          <ac:grpSpMkLst>
            <pc:docMk/>
            <pc:sldMk cId="1095055991" sldId="261"/>
            <ac:grpSpMk id="61" creationId="{32E7BCED-E1D7-3385-F428-2F1F92DDBCAC}"/>
          </ac:grpSpMkLst>
        </pc:grpChg>
        <pc:grpChg chg="add mod">
          <ac:chgData name="손승재" userId="5e324ebc-f6a6-4e49-8d57-ae22841c7b20" providerId="ADAL" clId="{69BF356D-4530-4A2E-A583-11CAC4A4D81D}" dt="2023-01-17T10:35:58.437" v="1176" actId="1076"/>
          <ac:grpSpMkLst>
            <pc:docMk/>
            <pc:sldMk cId="1095055991" sldId="261"/>
            <ac:grpSpMk id="65" creationId="{9E06EB21-EBA5-CFE3-9B21-AB04C6C06E0F}"/>
          </ac:grpSpMkLst>
        </pc:grpChg>
        <pc:grpChg chg="add del mod">
          <ac:chgData name="손승재" userId="5e324ebc-f6a6-4e49-8d57-ae22841c7b20" providerId="ADAL" clId="{69BF356D-4530-4A2E-A583-11CAC4A4D81D}" dt="2023-01-17T10:36:03.962" v="1178" actId="478"/>
          <ac:grpSpMkLst>
            <pc:docMk/>
            <pc:sldMk cId="1095055991" sldId="261"/>
            <ac:grpSpMk id="70" creationId="{2C6D9BB5-1276-D99D-7F5F-D1E18D717322}"/>
          </ac:grpSpMkLst>
        </pc:grpChg>
        <pc:grpChg chg="add del mod">
          <ac:chgData name="손승재" userId="5e324ebc-f6a6-4e49-8d57-ae22841c7b20" providerId="ADAL" clId="{69BF356D-4530-4A2E-A583-11CAC4A4D81D}" dt="2023-01-17T10:36:04.855" v="1179" actId="478"/>
          <ac:grpSpMkLst>
            <pc:docMk/>
            <pc:sldMk cId="1095055991" sldId="261"/>
            <ac:grpSpMk id="74" creationId="{6A0D977C-3EAC-3B08-1FAD-6802DC739AC7}"/>
          </ac:grpSpMkLst>
        </pc:grpChg>
        <pc:grpChg chg="add del mod">
          <ac:chgData name="손승재" userId="5e324ebc-f6a6-4e49-8d57-ae22841c7b20" providerId="ADAL" clId="{69BF356D-4530-4A2E-A583-11CAC4A4D81D}" dt="2023-01-17T10:36:07.216" v="1180" actId="478"/>
          <ac:grpSpMkLst>
            <pc:docMk/>
            <pc:sldMk cId="1095055991" sldId="261"/>
            <ac:grpSpMk id="78" creationId="{0D9ADC91-C911-1D68-814E-08DC8FAD1B25}"/>
          </ac:grpSpMkLst>
        </pc:grpChg>
      </pc:sldChg>
      <pc:sldChg chg="addSp delSp modSp mod ord modNotesTx">
        <pc:chgData name="손승재" userId="5e324ebc-f6a6-4e49-8d57-ae22841c7b20" providerId="ADAL" clId="{69BF356D-4530-4A2E-A583-11CAC4A4D81D}" dt="2023-01-17T16:49:18.987" v="2783" actId="1076"/>
        <pc:sldMkLst>
          <pc:docMk/>
          <pc:sldMk cId="3239406661" sldId="265"/>
        </pc:sldMkLst>
        <pc:spChg chg="mod">
          <ac:chgData name="손승재" userId="5e324ebc-f6a6-4e49-8d57-ae22841c7b20" providerId="ADAL" clId="{69BF356D-4530-4A2E-A583-11CAC4A4D81D}" dt="2023-01-17T16:49:18.987" v="2783" actId="1076"/>
          <ac:spMkLst>
            <pc:docMk/>
            <pc:sldMk cId="3239406661" sldId="265"/>
            <ac:spMk id="2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08:53:40.167" v="127" actId="478"/>
          <ac:spMkLst>
            <pc:docMk/>
            <pc:sldMk cId="3239406661" sldId="265"/>
            <ac:spMk id="3" creationId="{00000000-0000-0000-0000-000000000000}"/>
          </ac:spMkLst>
        </pc:spChg>
        <pc:spChg chg="mod">
          <ac:chgData name="손승재" userId="5e324ebc-f6a6-4e49-8d57-ae22841c7b20" providerId="ADAL" clId="{69BF356D-4530-4A2E-A583-11CAC4A4D81D}" dt="2023-01-17T10:35:30.382" v="1153" actId="20577"/>
          <ac:spMkLst>
            <pc:docMk/>
            <pc:sldMk cId="3239406661" sldId="265"/>
            <ac:spMk id="9" creationId="{00000000-0000-0000-0000-000000000000}"/>
          </ac:spMkLst>
        </pc:spChg>
        <pc:spChg chg="mod">
          <ac:chgData name="손승재" userId="5e324ebc-f6a6-4e49-8d57-ae22841c7b20" providerId="ADAL" clId="{69BF356D-4530-4A2E-A583-11CAC4A4D81D}" dt="2023-01-17T10:35:30.792" v="1154" actId="1076"/>
          <ac:spMkLst>
            <pc:docMk/>
            <pc:sldMk cId="3239406661" sldId="265"/>
            <ac:spMk id="10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09:58:00.998" v="974" actId="478"/>
          <ac:spMkLst>
            <pc:docMk/>
            <pc:sldMk cId="3239406661" sldId="265"/>
            <ac:spMk id="11" creationId="{00000000-0000-0000-0000-000000000000}"/>
          </ac:spMkLst>
        </pc:spChg>
        <pc:spChg chg="del mod topLvl">
          <ac:chgData name="손승재" userId="5e324ebc-f6a6-4e49-8d57-ae22841c7b20" providerId="ADAL" clId="{69BF356D-4530-4A2E-A583-11CAC4A4D81D}" dt="2023-01-17T09:57:56.727" v="972" actId="478"/>
          <ac:spMkLst>
            <pc:docMk/>
            <pc:sldMk cId="3239406661" sldId="265"/>
            <ac:spMk id="16" creationId="{00000000-0000-0000-0000-000000000000}"/>
          </ac:spMkLst>
        </pc:spChg>
        <pc:spChg chg="del topLvl">
          <ac:chgData name="손승재" userId="5e324ebc-f6a6-4e49-8d57-ae22841c7b20" providerId="ADAL" clId="{69BF356D-4530-4A2E-A583-11CAC4A4D81D}" dt="2023-01-17T09:57:55.669" v="970" actId="478"/>
          <ac:spMkLst>
            <pc:docMk/>
            <pc:sldMk cId="3239406661" sldId="265"/>
            <ac:spMk id="17" creationId="{00000000-0000-0000-0000-000000000000}"/>
          </ac:spMkLst>
        </pc:spChg>
        <pc:spChg chg="del mod">
          <ac:chgData name="손승재" userId="5e324ebc-f6a6-4e49-8d57-ae22841c7b20" providerId="ADAL" clId="{69BF356D-4530-4A2E-A583-11CAC4A4D81D}" dt="2023-01-17T09:57:53.373" v="969" actId="478"/>
          <ac:spMkLst>
            <pc:docMk/>
            <pc:sldMk cId="3239406661" sldId="265"/>
            <ac:spMk id="18" creationId="{00000000-0000-0000-0000-000000000000}"/>
          </ac:spMkLst>
        </pc:spChg>
        <pc:spChg chg="mod topLvl">
          <ac:chgData name="손승재" userId="5e324ebc-f6a6-4e49-8d57-ae22841c7b20" providerId="ADAL" clId="{69BF356D-4530-4A2E-A583-11CAC4A4D81D}" dt="2023-01-17T14:33:40.788" v="2781" actId="20577"/>
          <ac:spMkLst>
            <pc:docMk/>
            <pc:sldMk cId="3239406661" sldId="265"/>
            <ac:spMk id="23" creationId="{00000000-0000-0000-0000-000000000000}"/>
          </ac:spMkLst>
        </pc:spChg>
        <pc:spChg chg="add del mod topLvl">
          <ac:chgData name="손승재" userId="5e324ebc-f6a6-4e49-8d57-ae22841c7b20" providerId="ADAL" clId="{69BF356D-4530-4A2E-A583-11CAC4A4D81D}" dt="2023-01-17T10:35:31.567" v="1163" actId="478"/>
          <ac:spMkLst>
            <pc:docMk/>
            <pc:sldMk cId="3239406661" sldId="265"/>
            <ac:spMk id="24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09:57:47.800" v="964" actId="478"/>
          <ac:spMkLst>
            <pc:docMk/>
            <pc:sldMk cId="3239406661" sldId="265"/>
            <ac:spMk id="25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09:57:52.856" v="968" actId="478"/>
          <ac:spMkLst>
            <pc:docMk/>
            <pc:sldMk cId="3239406661" sldId="265"/>
            <ac:spMk id="32" creationId="{00000000-0000-0000-0000-000000000000}"/>
          </ac:spMkLst>
        </pc:spChg>
        <pc:spChg chg="add del mod">
          <ac:chgData name="손승재" userId="5e324ebc-f6a6-4e49-8d57-ae22841c7b20" providerId="ADAL" clId="{69BF356D-4530-4A2E-A583-11CAC4A4D81D}" dt="2023-01-17T08:53:41.547" v="128" actId="478"/>
          <ac:spMkLst>
            <pc:docMk/>
            <pc:sldMk cId="3239406661" sldId="265"/>
            <ac:spMk id="33" creationId="{484D5A48-5D58-1E6E-F698-7CAF096F8C85}"/>
          </ac:spMkLst>
        </pc:spChg>
        <pc:spChg chg="add del mod">
          <ac:chgData name="손승재" userId="5e324ebc-f6a6-4e49-8d57-ae22841c7b20" providerId="ADAL" clId="{69BF356D-4530-4A2E-A583-11CAC4A4D81D}" dt="2023-01-17T09:16:22.528" v="472"/>
          <ac:spMkLst>
            <pc:docMk/>
            <pc:sldMk cId="3239406661" sldId="265"/>
            <ac:spMk id="34" creationId="{6744F7E3-04BE-0201-266F-A358B76D3ABD}"/>
          </ac:spMkLst>
        </pc:spChg>
        <pc:spChg chg="add mod">
          <ac:chgData name="손승재" userId="5e324ebc-f6a6-4e49-8d57-ae22841c7b20" providerId="ADAL" clId="{69BF356D-4530-4A2E-A583-11CAC4A4D81D}" dt="2023-01-17T10:55:42.661" v="1767" actId="1076"/>
          <ac:spMkLst>
            <pc:docMk/>
            <pc:sldMk cId="3239406661" sldId="265"/>
            <ac:spMk id="41" creationId="{79BCB241-A873-2296-62DF-3E403153E38A}"/>
          </ac:spMkLst>
        </pc:spChg>
        <pc:spChg chg="add del mod">
          <ac:chgData name="손승재" userId="5e324ebc-f6a6-4e49-8d57-ae22841c7b20" providerId="ADAL" clId="{69BF356D-4530-4A2E-A583-11CAC4A4D81D}" dt="2023-01-17T10:46:55.743" v="1362" actId="478"/>
          <ac:spMkLst>
            <pc:docMk/>
            <pc:sldMk cId="3239406661" sldId="265"/>
            <ac:spMk id="42" creationId="{0A18A7AE-F4BC-B373-DBC2-F17880727F87}"/>
          </ac:spMkLst>
        </pc:spChg>
        <pc:spChg chg="add mod">
          <ac:chgData name="손승재" userId="5e324ebc-f6a6-4e49-8d57-ae22841c7b20" providerId="ADAL" clId="{69BF356D-4530-4A2E-A583-11CAC4A4D81D}" dt="2023-01-17T10:55:42.661" v="1767" actId="1076"/>
          <ac:spMkLst>
            <pc:docMk/>
            <pc:sldMk cId="3239406661" sldId="265"/>
            <ac:spMk id="43" creationId="{AB58D408-515E-BAC5-EE0C-563F22067EF0}"/>
          </ac:spMkLst>
        </pc:spChg>
        <pc:spChg chg="add mod">
          <ac:chgData name="손승재" userId="5e324ebc-f6a6-4e49-8d57-ae22841c7b20" providerId="ADAL" clId="{69BF356D-4530-4A2E-A583-11CAC4A4D81D}" dt="2023-01-17T10:48:06.148" v="1420" actId="1076"/>
          <ac:spMkLst>
            <pc:docMk/>
            <pc:sldMk cId="3239406661" sldId="265"/>
            <ac:spMk id="46" creationId="{498960E7-0584-18F4-4B07-04F7A869320D}"/>
          </ac:spMkLst>
        </pc:spChg>
        <pc:grpChg chg="del">
          <ac:chgData name="손승재" userId="5e324ebc-f6a6-4e49-8d57-ae22841c7b20" providerId="ADAL" clId="{69BF356D-4530-4A2E-A583-11CAC4A4D81D}" dt="2023-01-17T09:57:45.460" v="963" actId="478"/>
          <ac:grpSpMkLst>
            <pc:docMk/>
            <pc:sldMk cId="3239406661" sldId="265"/>
            <ac:grpSpMk id="6" creationId="{00000000-0000-0000-0000-000000000000}"/>
          </ac:grpSpMkLst>
        </pc:grpChg>
        <pc:grpChg chg="add del mod">
          <ac:chgData name="손승재" userId="5e324ebc-f6a6-4e49-8d57-ae22841c7b20" providerId="ADAL" clId="{69BF356D-4530-4A2E-A583-11CAC4A4D81D}" dt="2023-01-17T10:35:31.295" v="1155" actId="478"/>
          <ac:grpSpMkLst>
            <pc:docMk/>
            <pc:sldMk cId="3239406661" sldId="265"/>
            <ac:grpSpMk id="8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9:57:50.892" v="965" actId="478"/>
          <ac:grpSpMkLst>
            <pc:docMk/>
            <pc:sldMk cId="3239406661" sldId="265"/>
            <ac:grpSpMk id="12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9:57:55.669" v="970" actId="478"/>
          <ac:grpSpMkLst>
            <pc:docMk/>
            <pc:sldMk cId="3239406661" sldId="265"/>
            <ac:grpSpMk id="15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9:57:47.800" v="964" actId="478"/>
          <ac:grpSpMkLst>
            <pc:docMk/>
            <pc:sldMk cId="3239406661" sldId="265"/>
            <ac:grpSpMk id="19" creationId="{00000000-0000-0000-0000-000000000000}"/>
          </ac:grpSpMkLst>
        </pc:grpChg>
        <pc:grpChg chg="add del mod">
          <ac:chgData name="손승재" userId="5e324ebc-f6a6-4e49-8d57-ae22841c7b20" providerId="ADAL" clId="{69BF356D-4530-4A2E-A583-11CAC4A4D81D}" dt="2023-01-17T10:35:31.567" v="1163" actId="478"/>
          <ac:grpSpMkLst>
            <pc:docMk/>
            <pc:sldMk cId="3239406661" sldId="265"/>
            <ac:grpSpMk id="22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9:57:52.339" v="967" actId="478"/>
          <ac:grpSpMkLst>
            <pc:docMk/>
            <pc:sldMk cId="3239406661" sldId="265"/>
            <ac:grpSpMk id="26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9:57:58.104" v="973" actId="478"/>
          <ac:grpSpMkLst>
            <pc:docMk/>
            <pc:sldMk cId="3239406661" sldId="265"/>
            <ac:grpSpMk id="29" creationId="{00000000-0000-0000-0000-000000000000}"/>
          </ac:grpSpMkLst>
        </pc:grpChg>
        <pc:picChg chg="add mod">
          <ac:chgData name="손승재" userId="5e324ebc-f6a6-4e49-8d57-ae22841c7b20" providerId="ADAL" clId="{69BF356D-4530-4A2E-A583-11CAC4A4D81D}" dt="2023-01-17T10:48:06.148" v="1420" actId="1076"/>
          <ac:picMkLst>
            <pc:docMk/>
            <pc:sldMk cId="3239406661" sldId="265"/>
            <ac:picMk id="36" creationId="{E3CAE959-875B-7452-6127-86DA07FB8FFA}"/>
          </ac:picMkLst>
        </pc:picChg>
        <pc:picChg chg="add mod">
          <ac:chgData name="손승재" userId="5e324ebc-f6a6-4e49-8d57-ae22841c7b20" providerId="ADAL" clId="{69BF356D-4530-4A2E-A583-11CAC4A4D81D}" dt="2023-01-17T10:55:42.661" v="1767" actId="1076"/>
          <ac:picMkLst>
            <pc:docMk/>
            <pc:sldMk cId="3239406661" sldId="265"/>
            <ac:picMk id="48" creationId="{1DE6D758-A844-CE2E-CDAF-79933CB81AC2}"/>
          </ac:picMkLst>
        </pc:picChg>
        <pc:picChg chg="add del">
          <ac:chgData name="손승재" userId="5e324ebc-f6a6-4e49-8d57-ae22841c7b20" providerId="ADAL" clId="{69BF356D-4530-4A2E-A583-11CAC4A4D81D}" dt="2023-01-17T11:29:18.687" v="2506" actId="478"/>
          <ac:picMkLst>
            <pc:docMk/>
            <pc:sldMk cId="3239406661" sldId="265"/>
            <ac:picMk id="50" creationId="{9D1818CB-FADB-136F-2426-2852883718A0}"/>
          </ac:picMkLst>
        </pc:picChg>
        <pc:cxnChg chg="add mod">
          <ac:chgData name="손승재" userId="5e324ebc-f6a6-4e49-8d57-ae22841c7b20" providerId="ADAL" clId="{69BF356D-4530-4A2E-A583-11CAC4A4D81D}" dt="2023-01-17T10:55:42.661" v="1767" actId="1076"/>
          <ac:cxnSpMkLst>
            <pc:docMk/>
            <pc:sldMk cId="3239406661" sldId="265"/>
            <ac:cxnSpMk id="38" creationId="{EA36258F-CE32-50D5-0427-0001588AF28C}"/>
          </ac:cxnSpMkLst>
        </pc:cxnChg>
        <pc:cxnChg chg="add mod">
          <ac:chgData name="손승재" userId="5e324ebc-f6a6-4e49-8d57-ae22841c7b20" providerId="ADAL" clId="{69BF356D-4530-4A2E-A583-11CAC4A4D81D}" dt="2023-01-17T10:48:06.148" v="1420" actId="1076"/>
          <ac:cxnSpMkLst>
            <pc:docMk/>
            <pc:sldMk cId="3239406661" sldId="265"/>
            <ac:cxnSpMk id="45" creationId="{9F026026-5CDB-8121-BCBC-8E8F1E915277}"/>
          </ac:cxnSpMkLst>
        </pc:cxnChg>
      </pc:sldChg>
      <pc:sldChg chg="add del">
        <pc:chgData name="손승재" userId="5e324ebc-f6a6-4e49-8d57-ae22841c7b20" providerId="ADAL" clId="{69BF356D-4530-4A2E-A583-11CAC4A4D81D}" dt="2023-01-17T08:49:41.329" v="123" actId="47"/>
        <pc:sldMkLst>
          <pc:docMk/>
          <pc:sldMk cId="1728173269" sldId="267"/>
        </pc:sldMkLst>
      </pc:sldChg>
      <pc:sldChg chg="addSp delSp modSp add mod modNotesTx">
        <pc:chgData name="손승재" userId="5e324ebc-f6a6-4e49-8d57-ae22841c7b20" providerId="ADAL" clId="{69BF356D-4530-4A2E-A583-11CAC4A4D81D}" dt="2023-01-17T17:11:03.455" v="4771" actId="20577"/>
        <pc:sldMkLst>
          <pc:docMk/>
          <pc:sldMk cId="2764638024" sldId="301"/>
        </pc:sldMkLst>
        <pc:spChg chg="mod">
          <ac:chgData name="손승재" userId="5e324ebc-f6a6-4e49-8d57-ae22841c7b20" providerId="ADAL" clId="{69BF356D-4530-4A2E-A583-11CAC4A4D81D}" dt="2023-01-17T11:07:32.818" v="2083" actId="1076"/>
          <ac:spMkLst>
            <pc:docMk/>
            <pc:sldMk cId="2764638024" sldId="301"/>
            <ac:spMk id="2" creationId="{00000000-0000-0000-0000-000000000000}"/>
          </ac:spMkLst>
        </pc:spChg>
        <pc:spChg chg="add del mod">
          <ac:chgData name="손승재" userId="5e324ebc-f6a6-4e49-8d57-ae22841c7b20" providerId="ADAL" clId="{69BF356D-4530-4A2E-A583-11CAC4A4D81D}" dt="2023-01-17T16:54:14.891" v="3326" actId="21"/>
          <ac:spMkLst>
            <pc:docMk/>
            <pc:sldMk cId="2764638024" sldId="301"/>
            <ac:spMk id="5" creationId="{C5ECF165-379B-CD84-667A-A661001571C3}"/>
          </ac:spMkLst>
        </pc:spChg>
        <pc:spChg chg="add mod">
          <ac:chgData name="손승재" userId="5e324ebc-f6a6-4e49-8d57-ae22841c7b20" providerId="ADAL" clId="{69BF356D-4530-4A2E-A583-11CAC4A4D81D}" dt="2023-01-17T17:11:03.455" v="4771" actId="20577"/>
          <ac:spMkLst>
            <pc:docMk/>
            <pc:sldMk cId="2764638024" sldId="301"/>
            <ac:spMk id="7" creationId="{DE3FFEAB-888B-7FA8-ADE1-8F2DC51C9215}"/>
          </ac:spMkLst>
        </pc:spChg>
        <pc:spChg chg="mod">
          <ac:chgData name="손승재" userId="5e324ebc-f6a6-4e49-8d57-ae22841c7b20" providerId="ADAL" clId="{69BF356D-4530-4A2E-A583-11CAC4A4D81D}" dt="2023-01-17T16:54:05.469" v="3324"/>
          <ac:spMkLst>
            <pc:docMk/>
            <pc:sldMk cId="2764638024" sldId="301"/>
            <ac:spMk id="23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11:03:36.813" v="1918" actId="478"/>
          <ac:spMkLst>
            <pc:docMk/>
            <pc:sldMk cId="2764638024" sldId="301"/>
            <ac:spMk id="41" creationId="{79BCB241-A873-2296-62DF-3E403153E38A}"/>
          </ac:spMkLst>
        </pc:spChg>
        <pc:spChg chg="del mod">
          <ac:chgData name="손승재" userId="5e324ebc-f6a6-4e49-8d57-ae22841c7b20" providerId="ADAL" clId="{69BF356D-4530-4A2E-A583-11CAC4A4D81D}" dt="2023-01-17T11:03:38.116" v="1920" actId="478"/>
          <ac:spMkLst>
            <pc:docMk/>
            <pc:sldMk cId="2764638024" sldId="301"/>
            <ac:spMk id="43" creationId="{AB58D408-515E-BAC5-EE0C-563F22067EF0}"/>
          </ac:spMkLst>
        </pc:spChg>
        <pc:spChg chg="del">
          <ac:chgData name="손승재" userId="5e324ebc-f6a6-4e49-8d57-ae22841c7b20" providerId="ADAL" clId="{69BF356D-4530-4A2E-A583-11CAC4A4D81D}" dt="2023-01-17T11:03:36.281" v="1917" actId="478"/>
          <ac:spMkLst>
            <pc:docMk/>
            <pc:sldMk cId="2764638024" sldId="301"/>
            <ac:spMk id="46" creationId="{498960E7-0584-18F4-4B07-04F7A869320D}"/>
          </ac:spMkLst>
        </pc:spChg>
        <pc:graphicFrameChg chg="add mod modGraphic">
          <ac:chgData name="손승재" userId="5e324ebc-f6a6-4e49-8d57-ae22841c7b20" providerId="ADAL" clId="{69BF356D-4530-4A2E-A583-11CAC4A4D81D}" dt="2023-01-17T16:54:57.331" v="3337" actId="1076"/>
          <ac:graphicFrameMkLst>
            <pc:docMk/>
            <pc:sldMk cId="2764638024" sldId="301"/>
            <ac:graphicFrameMk id="6" creationId="{4BA38149-D890-7826-5E48-72B1172A2562}"/>
          </ac:graphicFrameMkLst>
        </pc:graphicFrameChg>
        <pc:picChg chg="add del mod">
          <ac:chgData name="손승재" userId="5e324ebc-f6a6-4e49-8d57-ae22841c7b20" providerId="ADAL" clId="{69BF356D-4530-4A2E-A583-11CAC4A4D81D}" dt="2023-01-17T11:04:45.938" v="1925" actId="478"/>
          <ac:picMkLst>
            <pc:docMk/>
            <pc:sldMk cId="2764638024" sldId="301"/>
            <ac:picMk id="4" creationId="{59468B1B-BCF5-F048-9C56-BCFF390E914A}"/>
          </ac:picMkLst>
        </pc:picChg>
        <pc:picChg chg="del">
          <ac:chgData name="손승재" userId="5e324ebc-f6a6-4e49-8d57-ae22841c7b20" providerId="ADAL" clId="{69BF356D-4530-4A2E-A583-11CAC4A4D81D}" dt="2023-01-17T11:03:38.798" v="1922" actId="478"/>
          <ac:picMkLst>
            <pc:docMk/>
            <pc:sldMk cId="2764638024" sldId="301"/>
            <ac:picMk id="36" creationId="{E3CAE959-875B-7452-6127-86DA07FB8FFA}"/>
          </ac:picMkLst>
        </pc:picChg>
        <pc:cxnChg chg="del">
          <ac:chgData name="손승재" userId="5e324ebc-f6a6-4e49-8d57-ae22841c7b20" providerId="ADAL" clId="{69BF356D-4530-4A2E-A583-11CAC4A4D81D}" dt="2023-01-17T11:03:38.443" v="1921" actId="478"/>
          <ac:cxnSpMkLst>
            <pc:docMk/>
            <pc:sldMk cId="2764638024" sldId="301"/>
            <ac:cxnSpMk id="38" creationId="{EA36258F-CE32-50D5-0427-0001588AF28C}"/>
          </ac:cxnSpMkLst>
        </pc:cxnChg>
        <pc:cxnChg chg="del">
          <ac:chgData name="손승재" userId="5e324ebc-f6a6-4e49-8d57-ae22841c7b20" providerId="ADAL" clId="{69BF356D-4530-4A2E-A583-11CAC4A4D81D}" dt="2023-01-17T11:03:36.281" v="1917" actId="478"/>
          <ac:cxnSpMkLst>
            <pc:docMk/>
            <pc:sldMk cId="2764638024" sldId="301"/>
            <ac:cxnSpMk id="45" creationId="{9F026026-5CDB-8121-BCBC-8E8F1E915277}"/>
          </ac:cxnSpMkLst>
        </pc:cxnChg>
      </pc:sldChg>
      <pc:sldChg chg="addSp delSp modSp add mod modNotesTx">
        <pc:chgData name="손승재" userId="5e324ebc-f6a6-4e49-8d57-ae22841c7b20" providerId="ADAL" clId="{69BF356D-4530-4A2E-A583-11CAC4A4D81D}" dt="2023-01-17T14:33:18.762" v="2767" actId="20577"/>
        <pc:sldMkLst>
          <pc:docMk/>
          <pc:sldMk cId="2340567500" sldId="302"/>
        </pc:sldMkLst>
        <pc:spChg chg="mod">
          <ac:chgData name="손승재" userId="5e324ebc-f6a6-4e49-8d57-ae22841c7b20" providerId="ADAL" clId="{69BF356D-4530-4A2E-A583-11CAC4A4D81D}" dt="2023-01-17T11:32:29.138" v="2676"/>
          <ac:spMkLst>
            <pc:docMk/>
            <pc:sldMk cId="2340567500" sldId="302"/>
            <ac:spMk id="23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11:29:25.305" v="2511" actId="478"/>
          <ac:spMkLst>
            <pc:docMk/>
            <pc:sldMk cId="2340567500" sldId="302"/>
            <ac:spMk id="41" creationId="{79BCB241-A873-2296-62DF-3E403153E38A}"/>
          </ac:spMkLst>
        </pc:spChg>
        <pc:spChg chg="del">
          <ac:chgData name="손승재" userId="5e324ebc-f6a6-4e49-8d57-ae22841c7b20" providerId="ADAL" clId="{69BF356D-4530-4A2E-A583-11CAC4A4D81D}" dt="2023-01-17T11:29:23.798" v="2509" actId="478"/>
          <ac:spMkLst>
            <pc:docMk/>
            <pc:sldMk cId="2340567500" sldId="302"/>
            <ac:spMk id="43" creationId="{AB58D408-515E-BAC5-EE0C-563F22067EF0}"/>
          </ac:spMkLst>
        </pc:spChg>
        <pc:spChg chg="del">
          <ac:chgData name="손승재" userId="5e324ebc-f6a6-4e49-8d57-ae22841c7b20" providerId="ADAL" clId="{69BF356D-4530-4A2E-A583-11CAC4A4D81D}" dt="2023-01-17T11:29:23.798" v="2509" actId="478"/>
          <ac:spMkLst>
            <pc:docMk/>
            <pc:sldMk cId="2340567500" sldId="302"/>
            <ac:spMk id="46" creationId="{498960E7-0584-18F4-4B07-04F7A869320D}"/>
          </ac:spMkLst>
        </pc:spChg>
        <pc:picChg chg="add del mod">
          <ac:chgData name="손승재" userId="5e324ebc-f6a6-4e49-8d57-ae22841c7b20" providerId="ADAL" clId="{69BF356D-4530-4A2E-A583-11CAC4A4D81D}" dt="2023-01-17T11:32:05.325" v="2659" actId="478"/>
          <ac:picMkLst>
            <pc:docMk/>
            <pc:sldMk cId="2340567500" sldId="302"/>
            <ac:picMk id="4" creationId="{B53226AA-999F-A7DC-0DDC-90108DA557AC}"/>
          </ac:picMkLst>
        </pc:picChg>
        <pc:picChg chg="add mod">
          <ac:chgData name="손승재" userId="5e324ebc-f6a6-4e49-8d57-ae22841c7b20" providerId="ADAL" clId="{69BF356D-4530-4A2E-A583-11CAC4A4D81D}" dt="2023-01-17T11:32:11.767" v="2665" actId="1440"/>
          <ac:picMkLst>
            <pc:docMk/>
            <pc:sldMk cId="2340567500" sldId="302"/>
            <ac:picMk id="6" creationId="{89DDCE2B-D0EC-E68C-24D4-2664C1BEDBB5}"/>
          </ac:picMkLst>
        </pc:picChg>
        <pc:picChg chg="del">
          <ac:chgData name="손승재" userId="5e324ebc-f6a6-4e49-8d57-ae22841c7b20" providerId="ADAL" clId="{69BF356D-4530-4A2E-A583-11CAC4A4D81D}" dt="2023-01-17T11:29:24.290" v="2510" actId="478"/>
          <ac:picMkLst>
            <pc:docMk/>
            <pc:sldMk cId="2340567500" sldId="302"/>
            <ac:picMk id="36" creationId="{E3CAE959-875B-7452-6127-86DA07FB8FFA}"/>
          </ac:picMkLst>
        </pc:picChg>
        <pc:picChg chg="del">
          <ac:chgData name="손승재" userId="5e324ebc-f6a6-4e49-8d57-ae22841c7b20" providerId="ADAL" clId="{69BF356D-4530-4A2E-A583-11CAC4A4D81D}" dt="2023-01-17T11:29:23.798" v="2509" actId="478"/>
          <ac:picMkLst>
            <pc:docMk/>
            <pc:sldMk cId="2340567500" sldId="302"/>
            <ac:picMk id="48" creationId="{1DE6D758-A844-CE2E-CDAF-79933CB81AC2}"/>
          </ac:picMkLst>
        </pc:picChg>
        <pc:picChg chg="add del mod">
          <ac:chgData name="손승재" userId="5e324ebc-f6a6-4e49-8d57-ae22841c7b20" providerId="ADAL" clId="{69BF356D-4530-4A2E-A583-11CAC4A4D81D}" dt="2023-01-17T11:32:07.757" v="2662" actId="1076"/>
          <ac:picMkLst>
            <pc:docMk/>
            <pc:sldMk cId="2340567500" sldId="302"/>
            <ac:picMk id="50" creationId="{9D1818CB-FADB-136F-2426-2852883718A0}"/>
          </ac:picMkLst>
        </pc:picChg>
        <pc:cxnChg chg="del">
          <ac:chgData name="손승재" userId="5e324ebc-f6a6-4e49-8d57-ae22841c7b20" providerId="ADAL" clId="{69BF356D-4530-4A2E-A583-11CAC4A4D81D}" dt="2023-01-17T11:29:23.798" v="2509" actId="478"/>
          <ac:cxnSpMkLst>
            <pc:docMk/>
            <pc:sldMk cId="2340567500" sldId="302"/>
            <ac:cxnSpMk id="38" creationId="{EA36258F-CE32-50D5-0427-0001588AF28C}"/>
          </ac:cxnSpMkLst>
        </pc:cxnChg>
        <pc:cxnChg chg="del">
          <ac:chgData name="손승재" userId="5e324ebc-f6a6-4e49-8d57-ae22841c7b20" providerId="ADAL" clId="{69BF356D-4530-4A2E-A583-11CAC4A4D81D}" dt="2023-01-17T11:29:23.798" v="2509" actId="478"/>
          <ac:cxnSpMkLst>
            <pc:docMk/>
            <pc:sldMk cId="2340567500" sldId="302"/>
            <ac:cxnSpMk id="45" creationId="{9F026026-5CDB-8121-BCBC-8E8F1E915277}"/>
          </ac:cxnSpMkLst>
        </pc:cxnChg>
      </pc:sldChg>
      <pc:sldChg chg="addSp delSp modSp add mod modNotesTx">
        <pc:chgData name="손승재" userId="5e324ebc-f6a6-4e49-8d57-ae22841c7b20" providerId="ADAL" clId="{69BF356D-4530-4A2E-A583-11CAC4A4D81D}" dt="2023-01-17T18:26:31.283" v="6439" actId="208"/>
        <pc:sldMkLst>
          <pc:docMk/>
          <pc:sldMk cId="1773982127" sldId="303"/>
        </pc:sldMkLst>
        <pc:spChg chg="del mod">
          <ac:chgData name="손승재" userId="5e324ebc-f6a6-4e49-8d57-ae22841c7b20" providerId="ADAL" clId="{69BF356D-4530-4A2E-A583-11CAC4A4D81D}" dt="2023-01-17T16:58:55.268" v="3348" actId="478"/>
          <ac:spMkLst>
            <pc:docMk/>
            <pc:sldMk cId="1773982127" sldId="303"/>
            <ac:spMk id="7" creationId="{DE3FFEAB-888B-7FA8-ADE1-8F2DC51C9215}"/>
          </ac:spMkLst>
        </pc:spChg>
        <pc:spChg chg="add mod">
          <ac:chgData name="손승재" userId="5e324ebc-f6a6-4e49-8d57-ae22841c7b20" providerId="ADAL" clId="{69BF356D-4530-4A2E-A583-11CAC4A4D81D}" dt="2023-01-17T17:48:19.697" v="6347" actId="20577"/>
          <ac:spMkLst>
            <pc:docMk/>
            <pc:sldMk cId="1773982127" sldId="303"/>
            <ac:spMk id="19" creationId="{5DDBD9A0-5A02-4CD7-5AA8-1E3F56B26204}"/>
          </ac:spMkLst>
        </pc:spChg>
        <pc:spChg chg="del">
          <ac:chgData name="손승재" userId="5e324ebc-f6a6-4e49-8d57-ae22841c7b20" providerId="ADAL" clId="{69BF356D-4530-4A2E-A583-11CAC4A4D81D}" dt="2023-01-17T16:58:50.933" v="3343" actId="478"/>
          <ac:spMkLst>
            <pc:docMk/>
            <pc:sldMk cId="1773982127" sldId="303"/>
            <ac:spMk id="23" creationId="{00000000-0000-0000-0000-000000000000}"/>
          </ac:spMkLst>
        </pc:spChg>
        <pc:graphicFrameChg chg="add mod">
          <ac:chgData name="손승재" userId="5e324ebc-f6a6-4e49-8d57-ae22841c7b20" providerId="ADAL" clId="{69BF356D-4530-4A2E-A583-11CAC4A4D81D}" dt="2023-01-17T17:00:13.563" v="3622"/>
          <ac:graphicFrameMkLst>
            <pc:docMk/>
            <pc:sldMk cId="1773982127" sldId="303"/>
            <ac:graphicFrameMk id="5" creationId="{EF8717D2-554B-3C35-E03F-F496D64F4CE1}"/>
          </ac:graphicFrameMkLst>
        </pc:graphicFrameChg>
        <pc:graphicFrameChg chg="del">
          <ac:chgData name="손승재" userId="5e324ebc-f6a6-4e49-8d57-ae22841c7b20" providerId="ADAL" clId="{69BF356D-4530-4A2E-A583-11CAC4A4D81D}" dt="2023-01-17T16:58:49.024" v="3342" actId="478"/>
          <ac:graphicFrameMkLst>
            <pc:docMk/>
            <pc:sldMk cId="1773982127" sldId="303"/>
            <ac:graphicFrameMk id="6" creationId="{4BA38149-D890-7826-5E48-72B1172A2562}"/>
          </ac:graphicFrameMkLst>
        </pc:graphicFrameChg>
        <pc:cxnChg chg="add mod">
          <ac:chgData name="손승재" userId="5e324ebc-f6a6-4e49-8d57-ae22841c7b20" providerId="ADAL" clId="{69BF356D-4530-4A2E-A583-11CAC4A4D81D}" dt="2023-01-17T18:26:31.283" v="6439" actId="208"/>
          <ac:cxnSpMkLst>
            <pc:docMk/>
            <pc:sldMk cId="1773982127" sldId="303"/>
            <ac:cxnSpMk id="9" creationId="{83B2E36B-B5E3-DAB5-9380-E71AA718781A}"/>
          </ac:cxnSpMkLst>
        </pc:cxnChg>
      </pc:sldChg>
      <pc:sldChg chg="addSp delSp modSp add mod modNotesTx">
        <pc:chgData name="손승재" userId="5e324ebc-f6a6-4e49-8d57-ae22841c7b20" providerId="ADAL" clId="{69BF356D-4530-4A2E-A583-11CAC4A4D81D}" dt="2023-01-17T17:47:58.642" v="6336" actId="21"/>
        <pc:sldMkLst>
          <pc:docMk/>
          <pc:sldMk cId="3210425057" sldId="304"/>
        </pc:sldMkLst>
        <pc:spChg chg="add del mod">
          <ac:chgData name="손승재" userId="5e324ebc-f6a6-4e49-8d57-ae22841c7b20" providerId="ADAL" clId="{69BF356D-4530-4A2E-A583-11CAC4A4D81D}" dt="2023-01-17T17:18:31.632" v="4903" actId="478"/>
          <ac:spMkLst>
            <pc:docMk/>
            <pc:sldMk cId="3210425057" sldId="304"/>
            <ac:spMk id="3" creationId="{CC4B7920-432E-889E-C29A-FAD77FB6AEFA}"/>
          </ac:spMkLst>
        </pc:spChg>
        <pc:spChg chg="add mod">
          <ac:chgData name="손승재" userId="5e324ebc-f6a6-4e49-8d57-ae22841c7b20" providerId="ADAL" clId="{69BF356D-4530-4A2E-A583-11CAC4A4D81D}" dt="2023-01-17T17:47:58.642" v="6336" actId="21"/>
          <ac:spMkLst>
            <pc:docMk/>
            <pc:sldMk cId="3210425057" sldId="304"/>
            <ac:spMk id="4" creationId="{9FDAC7AF-E914-7CC6-BD3C-164215280406}"/>
          </ac:spMkLst>
        </pc:spChg>
        <pc:graphicFrameChg chg="del mod">
          <ac:chgData name="손승재" userId="5e324ebc-f6a6-4e49-8d57-ae22841c7b20" providerId="ADAL" clId="{69BF356D-4530-4A2E-A583-11CAC4A4D81D}" dt="2023-01-17T17:23:06.254" v="5049" actId="478"/>
          <ac:graphicFrameMkLst>
            <pc:docMk/>
            <pc:sldMk cId="3210425057" sldId="304"/>
            <ac:graphicFrameMk id="5" creationId="{EF8717D2-554B-3C35-E03F-F496D64F4CE1}"/>
          </ac:graphicFrameMkLst>
        </pc:graphicFrameChg>
        <pc:graphicFrameChg chg="add mod">
          <ac:chgData name="손승재" userId="5e324ebc-f6a6-4e49-8d57-ae22841c7b20" providerId="ADAL" clId="{69BF356D-4530-4A2E-A583-11CAC4A4D81D}" dt="2023-01-17T17:23:19.046" v="5057" actId="14100"/>
          <ac:graphicFrameMkLst>
            <pc:docMk/>
            <pc:sldMk cId="3210425057" sldId="304"/>
            <ac:graphicFrameMk id="6" creationId="{15CA0456-8851-4156-206C-AA95F39C8682}"/>
          </ac:graphicFrameMkLst>
        </pc:graphicFrameChg>
        <pc:cxnChg chg="add mod">
          <ac:chgData name="손승재" userId="5e324ebc-f6a6-4e49-8d57-ae22841c7b20" providerId="ADAL" clId="{69BF356D-4530-4A2E-A583-11CAC4A4D81D}" dt="2023-01-17T17:24:42.894" v="5074" actId="14100"/>
          <ac:cxnSpMkLst>
            <pc:docMk/>
            <pc:sldMk cId="3210425057" sldId="304"/>
            <ac:cxnSpMk id="7" creationId="{D454CF52-90B0-A30B-2EF7-A1875971184D}"/>
          </ac:cxnSpMkLst>
        </pc:cxnChg>
        <pc:cxnChg chg="del">
          <ac:chgData name="손승재" userId="5e324ebc-f6a6-4e49-8d57-ae22841c7b20" providerId="ADAL" clId="{69BF356D-4530-4A2E-A583-11CAC4A4D81D}" dt="2023-01-17T17:20:55.756" v="4904" actId="478"/>
          <ac:cxnSpMkLst>
            <pc:docMk/>
            <pc:sldMk cId="3210425057" sldId="304"/>
            <ac:cxnSpMk id="9" creationId="{83B2E36B-B5E3-DAB5-9380-E71AA718781A}"/>
          </ac:cxnSpMkLst>
        </pc:cxnChg>
      </pc:sldChg>
      <pc:sldChg chg="addSp delSp modSp add mod modNotesTx">
        <pc:chgData name="손승재" userId="5e324ebc-f6a6-4e49-8d57-ae22841c7b20" providerId="ADAL" clId="{69BF356D-4530-4A2E-A583-11CAC4A4D81D}" dt="2023-01-17T18:04:08.870" v="6435" actId="20577"/>
        <pc:sldMkLst>
          <pc:docMk/>
          <pc:sldMk cId="3271602605" sldId="305"/>
        </pc:sldMkLst>
        <pc:spChg chg="mod">
          <ac:chgData name="손승재" userId="5e324ebc-f6a6-4e49-8d57-ae22841c7b20" providerId="ADAL" clId="{69BF356D-4530-4A2E-A583-11CAC4A4D81D}" dt="2023-01-17T17:49:40.184" v="6378" actId="1076"/>
          <ac:spMkLst>
            <pc:docMk/>
            <pc:sldMk cId="3271602605" sldId="305"/>
            <ac:spMk id="4" creationId="{9FDAC7AF-E914-7CC6-BD3C-164215280406}"/>
          </ac:spMkLst>
        </pc:spChg>
        <pc:spChg chg="add mod">
          <ac:chgData name="손승재" userId="5e324ebc-f6a6-4e49-8d57-ae22841c7b20" providerId="ADAL" clId="{69BF356D-4530-4A2E-A583-11CAC4A4D81D}" dt="2023-01-17T17:44:28.828" v="6260" actId="1076"/>
          <ac:spMkLst>
            <pc:docMk/>
            <pc:sldMk cId="3271602605" sldId="305"/>
            <ac:spMk id="38" creationId="{AC7AE02E-FCE8-F19A-087B-6C526B1DFE7B}"/>
          </ac:spMkLst>
        </pc:spChg>
        <pc:spChg chg="add mod">
          <ac:chgData name="손승재" userId="5e324ebc-f6a6-4e49-8d57-ae22841c7b20" providerId="ADAL" clId="{69BF356D-4530-4A2E-A583-11CAC4A4D81D}" dt="2023-01-17T18:04:08.870" v="6435" actId="20577"/>
          <ac:spMkLst>
            <pc:docMk/>
            <pc:sldMk cId="3271602605" sldId="305"/>
            <ac:spMk id="41" creationId="{29BE2B69-E454-B983-AE34-7D3E898A4DA2}"/>
          </ac:spMkLst>
        </pc:spChg>
        <pc:spChg chg="add del mod">
          <ac:chgData name="손승재" userId="5e324ebc-f6a6-4e49-8d57-ae22841c7b20" providerId="ADAL" clId="{69BF356D-4530-4A2E-A583-11CAC4A4D81D}" dt="2023-01-17T18:00:55.250" v="6432" actId="478"/>
          <ac:spMkLst>
            <pc:docMk/>
            <pc:sldMk cId="3271602605" sldId="305"/>
            <ac:spMk id="43" creationId="{195FB2C0-5132-D484-D0F2-1EA3721F01B7}"/>
          </ac:spMkLst>
        </pc:spChg>
        <pc:picChg chg="add del mod">
          <ac:chgData name="손승재" userId="5e324ebc-f6a6-4e49-8d57-ae22841c7b20" providerId="ADAL" clId="{69BF356D-4530-4A2E-A583-11CAC4A4D81D}" dt="2023-01-17T17:55:14.661" v="6381" actId="478"/>
          <ac:picMkLst>
            <pc:docMk/>
            <pc:sldMk cId="3271602605" sldId="305"/>
            <ac:picMk id="40" creationId="{50FAE288-F96C-144D-D275-E72082DE1743}"/>
          </ac:picMkLst>
        </pc:picChg>
        <pc:inkChg chg="add del">
          <ac:chgData name="손승재" userId="5e324ebc-f6a6-4e49-8d57-ae22841c7b20" providerId="ADAL" clId="{69BF356D-4530-4A2E-A583-11CAC4A4D81D}" dt="2023-01-17T17:34:31.648" v="5865" actId="9405"/>
          <ac:inkMkLst>
            <pc:docMk/>
            <pc:sldMk cId="3271602605" sldId="305"/>
            <ac:inkMk id="14" creationId="{59F493C1-7035-1E34-2186-F8222F6109B7}"/>
          </ac:inkMkLst>
        </pc:inkChg>
        <pc:inkChg chg="add del">
          <ac:chgData name="손승재" userId="5e324ebc-f6a6-4e49-8d57-ae22841c7b20" providerId="ADAL" clId="{69BF356D-4530-4A2E-A583-11CAC4A4D81D}" dt="2023-01-17T17:34:33.902" v="5867" actId="9405"/>
          <ac:inkMkLst>
            <pc:docMk/>
            <pc:sldMk cId="3271602605" sldId="305"/>
            <ac:inkMk id="15" creationId="{51368E5C-04BD-A51F-D79C-F76EBDE1E60D}"/>
          </ac:inkMkLst>
        </pc:inkChg>
        <pc:inkChg chg="add del">
          <ac:chgData name="손승재" userId="5e324ebc-f6a6-4e49-8d57-ae22841c7b20" providerId="ADAL" clId="{69BF356D-4530-4A2E-A583-11CAC4A4D81D}" dt="2023-01-17T17:34:38.155" v="5871" actId="9405"/>
          <ac:inkMkLst>
            <pc:docMk/>
            <pc:sldMk cId="3271602605" sldId="305"/>
            <ac:inkMk id="16" creationId="{63931BD3-EF3D-E617-424F-7FC6F851422C}"/>
          </ac:inkMkLst>
        </pc:inkChg>
        <pc:inkChg chg="add del">
          <ac:chgData name="손승재" userId="5e324ebc-f6a6-4e49-8d57-ae22841c7b20" providerId="ADAL" clId="{69BF356D-4530-4A2E-A583-11CAC4A4D81D}" dt="2023-01-17T17:34:37.791" v="5870" actId="9405"/>
          <ac:inkMkLst>
            <pc:docMk/>
            <pc:sldMk cId="3271602605" sldId="305"/>
            <ac:inkMk id="17" creationId="{D492530E-EA3F-D404-652D-0B0695B48B02}"/>
          </ac:inkMkLst>
        </pc:inkChg>
        <pc:inkChg chg="add del">
          <ac:chgData name="손승재" userId="5e324ebc-f6a6-4e49-8d57-ae22841c7b20" providerId="ADAL" clId="{69BF356D-4530-4A2E-A583-11CAC4A4D81D}" dt="2023-01-17T17:34:47.594" v="5873" actId="9405"/>
          <ac:inkMkLst>
            <pc:docMk/>
            <pc:sldMk cId="3271602605" sldId="305"/>
            <ac:inkMk id="18" creationId="{2DB8EB2C-2ECE-58E9-262F-03BCD1E56308}"/>
          </ac:inkMkLst>
        </pc:inkChg>
        <pc:inkChg chg="add">
          <ac:chgData name="손승재" userId="5e324ebc-f6a6-4e49-8d57-ae22841c7b20" providerId="ADAL" clId="{69BF356D-4530-4A2E-A583-11CAC4A4D81D}" dt="2023-01-17T17:36:29.039" v="5980" actId="9405"/>
          <ac:inkMkLst>
            <pc:docMk/>
            <pc:sldMk cId="3271602605" sldId="305"/>
            <ac:inkMk id="26" creationId="{6F2354FF-93F0-3969-D114-EBB95C4BFFBA}"/>
          </ac:inkMkLst>
        </pc:inkChg>
        <pc:inkChg chg="add del">
          <ac:chgData name="손승재" userId="5e324ebc-f6a6-4e49-8d57-ae22841c7b20" providerId="ADAL" clId="{69BF356D-4530-4A2E-A583-11CAC4A4D81D}" dt="2023-01-17T17:36:37.437" v="5990" actId="9405"/>
          <ac:inkMkLst>
            <pc:docMk/>
            <pc:sldMk cId="3271602605" sldId="305"/>
            <ac:inkMk id="27" creationId="{35BE3F03-6B7F-010F-5BC8-E7CBB61177E3}"/>
          </ac:inkMkLst>
        </pc:inkChg>
        <pc:inkChg chg="add del">
          <ac:chgData name="손승재" userId="5e324ebc-f6a6-4e49-8d57-ae22841c7b20" providerId="ADAL" clId="{69BF356D-4530-4A2E-A583-11CAC4A4D81D}" dt="2023-01-17T17:36:37.131" v="5989" actId="9405"/>
          <ac:inkMkLst>
            <pc:docMk/>
            <pc:sldMk cId="3271602605" sldId="305"/>
            <ac:inkMk id="28" creationId="{D6EF6DE6-F48E-7C9E-DCAD-83F0F1A5A997}"/>
          </ac:inkMkLst>
        </pc:inkChg>
        <pc:inkChg chg="add del">
          <ac:chgData name="손승재" userId="5e324ebc-f6a6-4e49-8d57-ae22841c7b20" providerId="ADAL" clId="{69BF356D-4530-4A2E-A583-11CAC4A4D81D}" dt="2023-01-17T17:36:33.672" v="5984" actId="9405"/>
          <ac:inkMkLst>
            <pc:docMk/>
            <pc:sldMk cId="3271602605" sldId="305"/>
            <ac:inkMk id="29" creationId="{0E825EEB-B33D-A977-CCC4-DC3DC874825D}"/>
          </ac:inkMkLst>
        </pc:inkChg>
        <pc:inkChg chg="add del">
          <ac:chgData name="손승재" userId="5e324ebc-f6a6-4e49-8d57-ae22841c7b20" providerId="ADAL" clId="{69BF356D-4530-4A2E-A583-11CAC4A4D81D}" dt="2023-01-17T17:36:36.803" v="5988" actId="9405"/>
          <ac:inkMkLst>
            <pc:docMk/>
            <pc:sldMk cId="3271602605" sldId="305"/>
            <ac:inkMk id="30" creationId="{F1C0DB9E-6CF7-F1D6-0FD2-09CF2D7A77F3}"/>
          </ac:inkMkLst>
        </pc:inkChg>
        <pc:inkChg chg="add del">
          <ac:chgData name="손승재" userId="5e324ebc-f6a6-4e49-8d57-ae22841c7b20" providerId="ADAL" clId="{69BF356D-4530-4A2E-A583-11CAC4A4D81D}" dt="2023-01-17T17:36:35.776" v="5987" actId="9405"/>
          <ac:inkMkLst>
            <pc:docMk/>
            <pc:sldMk cId="3271602605" sldId="305"/>
            <ac:inkMk id="31" creationId="{A311BF0C-1778-24EE-DBE1-A0B17AE6546C}"/>
          </ac:inkMkLst>
        </pc:inkChg>
        <pc:inkChg chg="add del">
          <ac:chgData name="손승재" userId="5e324ebc-f6a6-4e49-8d57-ae22841c7b20" providerId="ADAL" clId="{69BF356D-4530-4A2E-A583-11CAC4A4D81D}" dt="2023-01-17T17:36:38.754" v="5992" actId="9405"/>
          <ac:inkMkLst>
            <pc:docMk/>
            <pc:sldMk cId="3271602605" sldId="305"/>
            <ac:inkMk id="32" creationId="{DD87BEA8-856B-06C4-F5EB-69D2DA7BDF10}"/>
          </ac:inkMkLst>
        </pc:inkChg>
        <pc:inkChg chg="add">
          <ac:chgData name="손승재" userId="5e324ebc-f6a6-4e49-8d57-ae22841c7b20" providerId="ADAL" clId="{69BF356D-4530-4A2E-A583-11CAC4A4D81D}" dt="2023-01-17T17:36:41.224" v="5993" actId="9405"/>
          <ac:inkMkLst>
            <pc:docMk/>
            <pc:sldMk cId="3271602605" sldId="305"/>
            <ac:inkMk id="33" creationId="{BA2D6225-C345-442C-0120-5EF0D4F8CDB7}"/>
          </ac:inkMkLst>
        </pc:inkChg>
        <pc:inkChg chg="add">
          <ac:chgData name="손승재" userId="5e324ebc-f6a6-4e49-8d57-ae22841c7b20" providerId="ADAL" clId="{69BF356D-4530-4A2E-A583-11CAC4A4D81D}" dt="2023-01-17T17:36:43.229" v="5994" actId="9405"/>
          <ac:inkMkLst>
            <pc:docMk/>
            <pc:sldMk cId="3271602605" sldId="305"/>
            <ac:inkMk id="34" creationId="{DBD85997-D9CF-FE28-0606-0A37B1961511}"/>
          </ac:inkMkLst>
        </pc:inkChg>
        <pc:inkChg chg="add del">
          <ac:chgData name="손승재" userId="5e324ebc-f6a6-4e49-8d57-ae22841c7b20" providerId="ADAL" clId="{69BF356D-4530-4A2E-A583-11CAC4A4D81D}" dt="2023-01-17T17:36:44.949" v="5996" actId="9405"/>
          <ac:inkMkLst>
            <pc:docMk/>
            <pc:sldMk cId="3271602605" sldId="305"/>
            <ac:inkMk id="35" creationId="{56095D5C-3630-A9F8-9517-1542ECF0FD65}"/>
          </ac:inkMkLst>
        </pc:inkChg>
        <pc:inkChg chg="add">
          <ac:chgData name="손승재" userId="5e324ebc-f6a6-4e49-8d57-ae22841c7b20" providerId="ADAL" clId="{69BF356D-4530-4A2E-A583-11CAC4A4D81D}" dt="2023-01-17T17:36:45.807" v="5997" actId="9405"/>
          <ac:inkMkLst>
            <pc:docMk/>
            <pc:sldMk cId="3271602605" sldId="305"/>
            <ac:inkMk id="36" creationId="{E2E62CF5-A395-FAAC-597B-999956E5B318}"/>
          </ac:inkMkLst>
        </pc:inkChg>
        <pc:inkChg chg="add del">
          <ac:chgData name="손승재" userId="5e324ebc-f6a6-4e49-8d57-ae22841c7b20" providerId="ADAL" clId="{69BF356D-4530-4A2E-A583-11CAC4A4D81D}" dt="2023-01-17T17:36:52.494" v="5999" actId="9405"/>
          <ac:inkMkLst>
            <pc:docMk/>
            <pc:sldMk cId="3271602605" sldId="305"/>
            <ac:inkMk id="37" creationId="{1E5A2F4D-3D3C-6319-766E-A811DA04B851}"/>
          </ac:inkMkLst>
        </pc:inkChg>
        <pc:cxnChg chg="add del mod">
          <ac:chgData name="손승재" userId="5e324ebc-f6a6-4e49-8d57-ae22841c7b20" providerId="ADAL" clId="{69BF356D-4530-4A2E-A583-11CAC4A4D81D}" dt="2023-01-17T17:36:23.018" v="5979" actId="478"/>
          <ac:cxnSpMkLst>
            <pc:docMk/>
            <pc:sldMk cId="3271602605" sldId="305"/>
            <ac:cxnSpMk id="5" creationId="{811403FE-2081-4F58-4128-B7136BEAA049}"/>
          </ac:cxnSpMkLst>
        </pc:cxnChg>
        <pc:cxnChg chg="add del mod">
          <ac:chgData name="손승재" userId="5e324ebc-f6a6-4e49-8d57-ae22841c7b20" providerId="ADAL" clId="{69BF356D-4530-4A2E-A583-11CAC4A4D81D}" dt="2023-01-17T17:34:20.229" v="5862" actId="478"/>
          <ac:cxnSpMkLst>
            <pc:docMk/>
            <pc:sldMk cId="3271602605" sldId="305"/>
            <ac:cxnSpMk id="10" creationId="{EB3348B1-D60C-0261-3640-8FA0D45730F6}"/>
          </ac:cxnSpMkLst>
        </pc:cxnChg>
        <pc:cxnChg chg="add del mod">
          <ac:chgData name="손승재" userId="5e324ebc-f6a6-4e49-8d57-ae22841c7b20" providerId="ADAL" clId="{69BF356D-4530-4A2E-A583-11CAC4A4D81D}" dt="2023-01-17T17:35:23.424" v="5918" actId="478"/>
          <ac:cxnSpMkLst>
            <pc:docMk/>
            <pc:sldMk cId="3271602605" sldId="305"/>
            <ac:cxnSpMk id="19" creationId="{D881FCBA-A50D-E75B-D2AD-F4C896A98A30}"/>
          </ac:cxnSpMkLst>
        </pc:cxnChg>
        <pc:cxnChg chg="add del mod">
          <ac:chgData name="손승재" userId="5e324ebc-f6a6-4e49-8d57-ae22841c7b20" providerId="ADAL" clId="{69BF356D-4530-4A2E-A583-11CAC4A4D81D}" dt="2023-01-17T17:36:20.423" v="5977"/>
          <ac:cxnSpMkLst>
            <pc:docMk/>
            <pc:sldMk cId="3271602605" sldId="305"/>
            <ac:cxnSpMk id="20" creationId="{7CC3C8DC-8EB1-78A5-021A-BC852B832345}"/>
          </ac:cxnSpMkLst>
        </pc:cxnChg>
        <pc:cxnChg chg="add del mod">
          <ac:chgData name="손승재" userId="5e324ebc-f6a6-4e49-8d57-ae22841c7b20" providerId="ADAL" clId="{69BF356D-4530-4A2E-A583-11CAC4A4D81D}" dt="2023-01-17T17:36:16.504" v="5962"/>
          <ac:cxnSpMkLst>
            <pc:docMk/>
            <pc:sldMk cId="3271602605" sldId="305"/>
            <ac:cxnSpMk id="22" creationId="{82D11CFF-9751-7F2A-95A3-6A4814395421}"/>
          </ac:cxnSpMkLst>
        </pc:cxnChg>
      </pc:sldChg>
      <pc:sldChg chg="delSp modSp add mod">
        <pc:chgData name="손승재" userId="5e324ebc-f6a6-4e49-8d57-ae22841c7b20" providerId="ADAL" clId="{69BF356D-4530-4A2E-A583-11CAC4A4D81D}" dt="2023-01-17T18:55:39.490" v="6539" actId="1076"/>
        <pc:sldMkLst>
          <pc:docMk/>
          <pc:sldMk cId="1728210981" sldId="306"/>
        </pc:sldMkLst>
        <pc:spChg chg="del">
          <ac:chgData name="손승재" userId="5e324ebc-f6a6-4e49-8d57-ae22841c7b20" providerId="ADAL" clId="{69BF356D-4530-4A2E-A583-11CAC4A4D81D}" dt="2023-01-17T18:28:11.602" v="6441" actId="478"/>
          <ac:spMkLst>
            <pc:docMk/>
            <pc:sldMk cId="1728210981" sldId="306"/>
            <ac:spMk id="4" creationId="{9FDAC7AF-E914-7CC6-BD3C-164215280406}"/>
          </ac:spMkLst>
        </pc:spChg>
        <pc:spChg chg="del">
          <ac:chgData name="손승재" userId="5e324ebc-f6a6-4e49-8d57-ae22841c7b20" providerId="ADAL" clId="{69BF356D-4530-4A2E-A583-11CAC4A4D81D}" dt="2023-01-17T18:40:42.736" v="6532" actId="478"/>
          <ac:spMkLst>
            <pc:docMk/>
            <pc:sldMk cId="1728210981" sldId="306"/>
            <ac:spMk id="38" creationId="{AC7AE02E-FCE8-F19A-087B-6C526B1DFE7B}"/>
          </ac:spMkLst>
        </pc:spChg>
        <pc:spChg chg="mod">
          <ac:chgData name="손승재" userId="5e324ebc-f6a6-4e49-8d57-ae22841c7b20" providerId="ADAL" clId="{69BF356D-4530-4A2E-A583-11CAC4A4D81D}" dt="2023-01-17T18:55:39.490" v="6539" actId="1076"/>
          <ac:spMkLst>
            <pc:docMk/>
            <pc:sldMk cId="1728210981" sldId="306"/>
            <ac:spMk id="41" creationId="{29BE2B69-E454-B983-AE34-7D3E898A4DA2}"/>
          </ac:spMkLst>
        </pc:spChg>
        <pc:graphicFrameChg chg="del">
          <ac:chgData name="손승재" userId="5e324ebc-f6a6-4e49-8d57-ae22841c7b20" providerId="ADAL" clId="{69BF356D-4530-4A2E-A583-11CAC4A4D81D}" dt="2023-01-17T18:40:40.168" v="6531" actId="478"/>
          <ac:graphicFrameMkLst>
            <pc:docMk/>
            <pc:sldMk cId="1728210981" sldId="306"/>
            <ac:graphicFrameMk id="6" creationId="{15CA0456-8851-4156-206C-AA95F39C8682}"/>
          </ac:graphicFrameMkLst>
        </pc:graphicFrameChg>
        <pc:inkChg chg="del">
          <ac:chgData name="손승재" userId="5e324ebc-f6a6-4e49-8d57-ae22841c7b20" providerId="ADAL" clId="{69BF356D-4530-4A2E-A583-11CAC4A4D81D}" dt="2023-01-17T18:40:42.736" v="6532" actId="478"/>
          <ac:inkMkLst>
            <pc:docMk/>
            <pc:sldMk cId="1728210981" sldId="306"/>
            <ac:inkMk id="26" creationId="{6F2354FF-93F0-3969-D114-EBB95C4BFFBA}"/>
          </ac:inkMkLst>
        </pc:inkChg>
        <pc:inkChg chg="del">
          <ac:chgData name="손승재" userId="5e324ebc-f6a6-4e49-8d57-ae22841c7b20" providerId="ADAL" clId="{69BF356D-4530-4A2E-A583-11CAC4A4D81D}" dt="2023-01-17T18:40:42.736" v="6532" actId="478"/>
          <ac:inkMkLst>
            <pc:docMk/>
            <pc:sldMk cId="1728210981" sldId="306"/>
            <ac:inkMk id="33" creationId="{BA2D6225-C345-442C-0120-5EF0D4F8CDB7}"/>
          </ac:inkMkLst>
        </pc:inkChg>
        <pc:inkChg chg="del">
          <ac:chgData name="손승재" userId="5e324ebc-f6a6-4e49-8d57-ae22841c7b20" providerId="ADAL" clId="{69BF356D-4530-4A2E-A583-11CAC4A4D81D}" dt="2023-01-17T18:40:42.736" v="6532" actId="478"/>
          <ac:inkMkLst>
            <pc:docMk/>
            <pc:sldMk cId="1728210981" sldId="306"/>
            <ac:inkMk id="34" creationId="{DBD85997-D9CF-FE28-0606-0A37B1961511}"/>
          </ac:inkMkLst>
        </pc:inkChg>
        <pc:inkChg chg="del">
          <ac:chgData name="손승재" userId="5e324ebc-f6a6-4e49-8d57-ae22841c7b20" providerId="ADAL" clId="{69BF356D-4530-4A2E-A583-11CAC4A4D81D}" dt="2023-01-17T18:40:42.736" v="6532" actId="478"/>
          <ac:inkMkLst>
            <pc:docMk/>
            <pc:sldMk cId="1728210981" sldId="306"/>
            <ac:inkMk id="36" creationId="{E2E62CF5-A395-FAAC-597B-999956E5B318}"/>
          </ac:inkMkLst>
        </pc:inkChg>
        <pc:cxnChg chg="del">
          <ac:chgData name="손승재" userId="5e324ebc-f6a6-4e49-8d57-ae22841c7b20" providerId="ADAL" clId="{69BF356D-4530-4A2E-A583-11CAC4A4D81D}" dt="2023-01-17T18:40:42.736" v="6532" actId="478"/>
          <ac:cxnSpMkLst>
            <pc:docMk/>
            <pc:sldMk cId="1728210981" sldId="306"/>
            <ac:cxnSpMk id="7" creationId="{D454CF52-90B0-A30B-2EF7-A1875971184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7777777777777779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성적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Sheet1!$A$9:$A$12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Sheet1!$B$9:$B$12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AB-495D-9D1E-FEDA5DFDC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7988863"/>
        <c:axId val="1357989695"/>
      </c:scatterChart>
      <c:valAx>
        <c:axId val="1357988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989695"/>
        <c:crosses val="autoZero"/>
        <c:crossBetween val="midCat"/>
      </c:valAx>
      <c:valAx>
        <c:axId val="135798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9888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7777777777777779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성적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Sheet1!$A$9:$A$12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Sheet1!$B$9:$B$12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AB-495D-9D1E-FEDA5DFDC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7988863"/>
        <c:axId val="1357989695"/>
      </c:scatterChart>
      <c:valAx>
        <c:axId val="1357988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989695"/>
        <c:crosses val="autoZero"/>
        <c:crossBetween val="midCat"/>
      </c:valAx>
      <c:valAx>
        <c:axId val="135798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9888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7777777777777779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성적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Sheet1!$A$9:$A$12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Sheet1!$B$9:$B$12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3A-40CD-804B-4F70594AD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7988863"/>
        <c:axId val="1357989695"/>
      </c:scatterChart>
      <c:valAx>
        <c:axId val="1357988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989695"/>
        <c:crosses val="autoZero"/>
        <c:crossBetween val="midCat"/>
      </c:valAx>
      <c:valAx>
        <c:axId val="135798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9888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7777777777777779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성적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Sheet1!$A$9:$A$12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Sheet1!$B$9:$B$12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3A-40CD-804B-4F70594AD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7988863"/>
        <c:axId val="1357989695"/>
      </c:scatterChart>
      <c:valAx>
        <c:axId val="1357988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989695"/>
        <c:crosses val="autoZero"/>
        <c:crossBetween val="midCat"/>
      </c:valAx>
      <c:valAx>
        <c:axId val="135798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9888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7:36:29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24575,'0'403'0,"6"-354"0,0-20 0,-3-5 0,0 1 0,2 38 0,6 60 0,-13-76 0,4 63 0,-1-101-1365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7:36:4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1398 24575,'0'-963'0,"12"874"0,-1-12 0,-11-134-1365,0 225-5461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7:36:43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1 380 24575,'11'-124'0,"0"-10"0,-11 22-1365,0 103-5461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7:36:4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24575,'0'247'-1365,"0"-238"-5461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머신러닝에서</a:t>
            </a:r>
            <a:r>
              <a:rPr lang="ko-KR" altLang="en-US" dirty="0"/>
              <a:t> 가장 기본이론인 </a:t>
            </a:r>
            <a:r>
              <a:rPr lang="en-US" altLang="ko-KR" dirty="0"/>
              <a:t>Linear Regression </a:t>
            </a:r>
            <a:r>
              <a:rPr lang="ko-KR" altLang="en-US" dirty="0"/>
              <a:t>에 대해서 </a:t>
            </a:r>
            <a:r>
              <a:rPr lang="ko-KR" altLang="en-US" dirty="0" err="1"/>
              <a:t>발표하도록하겟습니다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Learning Rate </a:t>
            </a:r>
            <a:r>
              <a:rPr lang="ko-KR" altLang="en-US" dirty="0"/>
              <a:t>를 적절하게 </a:t>
            </a:r>
            <a:r>
              <a:rPr lang="ko-KR" altLang="en-US" dirty="0" err="1"/>
              <a:t>조절해야함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4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02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26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68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정확한 예측을 위해서는 추가적인 정보가 필요하다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2</a:t>
            </a:r>
            <a:r>
              <a:rPr lang="ko-KR" altLang="en-US" dirty="0"/>
              <a:t>개이상의 독립변수를 사용해서 예측하는 것을 다중선형회귀라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60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정확한 예측을 위해서는 추가적인 정보가 필요하다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2</a:t>
            </a:r>
            <a:r>
              <a:rPr lang="ko-KR" altLang="en-US" dirty="0"/>
              <a:t>개이상의 독립변수를 사용해서 예측하는 것을 다중선형회귀라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1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머신러닝에서</a:t>
            </a:r>
            <a:r>
              <a:rPr lang="ko-KR" altLang="en-US" dirty="0"/>
              <a:t> 가장 기본이론인 </a:t>
            </a:r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에 대해서 알아보겠습니다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Llinear</a:t>
            </a:r>
            <a:r>
              <a:rPr lang="en-US" altLang="ko-KR" dirty="0"/>
              <a:t> Regression</a:t>
            </a:r>
            <a:r>
              <a:rPr lang="ko-KR" altLang="en-US" dirty="0"/>
              <a:t>은 한 개 이상의 독립 변수와 종속변수사이의 선형상관관계를 추정하는 회귀 분석 방법인데요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독립변수 </a:t>
            </a:r>
            <a:r>
              <a:rPr lang="en-US" altLang="ko-KR" dirty="0"/>
              <a:t>x</a:t>
            </a:r>
            <a:r>
              <a:rPr lang="ko-KR" altLang="en-US" dirty="0"/>
              <a:t>와 종속변수 </a:t>
            </a:r>
            <a:r>
              <a:rPr lang="en-US" altLang="ko-KR" dirty="0"/>
              <a:t>y</a:t>
            </a:r>
            <a:r>
              <a:rPr lang="ko-KR" altLang="en-US" dirty="0"/>
              <a:t>의 움직임을 예측할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학생들의 중간고사 성적을 예측하는 모델을 만든다고 생각해보겠습니다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시험 성적을 </a:t>
            </a:r>
            <a:r>
              <a:rPr lang="ko-KR" altLang="en-US" dirty="0" err="1"/>
              <a:t>좌우할만한</a:t>
            </a:r>
            <a:r>
              <a:rPr lang="ko-KR" altLang="en-US" dirty="0"/>
              <a:t> 여러가지 요소들 이 있는데 </a:t>
            </a:r>
            <a:r>
              <a:rPr lang="ko-KR" altLang="en-US" dirty="0" err="1"/>
              <a:t>그중에서</a:t>
            </a:r>
            <a:endParaRPr lang="en-US" altLang="ko-KR" dirty="0"/>
          </a:p>
          <a:p>
            <a:r>
              <a:rPr lang="ko-KR" altLang="en-US" dirty="0"/>
              <a:t> 공부한 시간에 따른 성적 데이터를 가지고 선형회귀분석을 해보겠습니다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4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좌표평면에 나타내 놓고 보니 오른쪽 위로 향하는 일종의 선형의 형태를 볼 수 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선형 회귀를 공부하는 과정은 이 점들의 특징을 가장 잘 나타내는 선을 그리는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점들의 특징을 잘 </a:t>
            </a:r>
            <a:r>
              <a:rPr lang="ko-KR" altLang="en-US" dirty="0" err="1"/>
              <a:t>타나내는</a:t>
            </a:r>
            <a:r>
              <a:rPr lang="ko-KR" altLang="en-US" dirty="0"/>
              <a:t> 선을 그리면 내가 모르는 </a:t>
            </a:r>
            <a:r>
              <a:rPr lang="en-US" altLang="ko-KR" dirty="0"/>
              <a:t>3</a:t>
            </a:r>
            <a:r>
              <a:rPr lang="ko-KR" altLang="en-US" dirty="0"/>
              <a:t>시간 공부했을 때 성적을 예측할 수 있게 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5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좌표평면에 나타내 놓고 보니 오른쪽 위로 향하는 일종의 선형의 형태를 볼 수 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선형 회귀를 공부하는 과정은 이 점들의 특징을 가장 잘 나타내는 선을 그리는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점들의 특징을 잘 </a:t>
            </a:r>
            <a:r>
              <a:rPr lang="ko-KR" altLang="en-US" dirty="0" err="1"/>
              <a:t>타나내는</a:t>
            </a:r>
            <a:r>
              <a:rPr lang="ko-KR" altLang="en-US" dirty="0"/>
              <a:t> 선을 그리면 내가 모르는 </a:t>
            </a:r>
            <a:r>
              <a:rPr lang="en-US" altLang="ko-KR" dirty="0"/>
              <a:t>3</a:t>
            </a:r>
            <a:r>
              <a:rPr lang="ko-KR" altLang="en-US" dirty="0"/>
              <a:t>시간 공부했을 때 성적을 예측할 수 있게 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9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컴퓨터가 데이터들의 특징을 나타내는 선을 찾기 위해서 가설함수를 생성합니다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Y= Ax + b </a:t>
            </a:r>
            <a:r>
              <a:rPr lang="ko-KR" altLang="en-US" dirty="0"/>
              <a:t>직선의 방정식에서는 사용했지만 </a:t>
            </a:r>
            <a:r>
              <a:rPr lang="ko-KR" altLang="en-US" dirty="0" err="1"/>
              <a:t>머신러닝에서는</a:t>
            </a:r>
            <a:r>
              <a:rPr lang="ko-KR" altLang="en-US" dirty="0"/>
              <a:t> </a:t>
            </a:r>
            <a:r>
              <a:rPr lang="en-US" altLang="ko-KR" dirty="0"/>
              <a:t>H(</a:t>
            </a:r>
            <a:r>
              <a:rPr lang="en-US" altLang="ko-KR" dirty="0" err="1"/>
              <a:t>W,b</a:t>
            </a:r>
            <a:r>
              <a:rPr lang="en-US" altLang="ko-KR" dirty="0"/>
              <a:t>) = </a:t>
            </a:r>
            <a:r>
              <a:rPr lang="en-US" altLang="ko-KR" dirty="0" err="1"/>
              <a:t>Wx</a:t>
            </a:r>
            <a:r>
              <a:rPr lang="en-US" altLang="ko-KR" dirty="0"/>
              <a:t> +b</a:t>
            </a:r>
            <a:r>
              <a:rPr lang="ko-KR" altLang="en-US" dirty="0"/>
              <a:t>로 표현</a:t>
            </a:r>
            <a:endParaRPr lang="en-US" altLang="ko-KR" dirty="0"/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컴퓨터는 어떤 직선이  데이터들의 특징을 모르기 때문에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초기값 설정해주어야 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r>
              <a:rPr lang="ko-KR" altLang="en-US" dirty="0"/>
              <a:t>이 초기값이 얼마나 잘못되었는지를 판단하는 척도가 필요</a:t>
            </a:r>
            <a:r>
              <a:rPr lang="en-US" altLang="ko-KR" dirty="0"/>
              <a:t>. -&gt; Cost(</a:t>
            </a:r>
            <a:r>
              <a:rPr lang="en-US" altLang="ko-KR" dirty="0" err="1"/>
              <a:t>W,b</a:t>
            </a:r>
            <a:r>
              <a:rPr lang="en-US" altLang="ko-KR" dirty="0"/>
              <a:t>) </a:t>
            </a:r>
            <a:r>
              <a:rPr lang="ko-KR" altLang="en-US" dirty="0"/>
              <a:t>비용함수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8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예측값을</a:t>
            </a:r>
            <a:r>
              <a:rPr lang="ko-KR" altLang="en-US" dirty="0"/>
              <a:t> 빼고 </a:t>
            </a:r>
            <a:r>
              <a:rPr lang="ko-KR" altLang="en-US" dirty="0" err="1"/>
              <a:t>제곱한값의</a:t>
            </a:r>
            <a:r>
              <a:rPr lang="ko-KR" altLang="en-US" dirty="0"/>
              <a:t> 합을 </a:t>
            </a:r>
            <a:r>
              <a:rPr lang="ko-KR" altLang="en-US" dirty="0" err="1"/>
              <a:t>평균냄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왜 제곱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1. </a:t>
            </a:r>
            <a:r>
              <a:rPr lang="ko-KR" altLang="en-US" dirty="0" err="1"/>
              <a:t>실제값</a:t>
            </a:r>
            <a:r>
              <a:rPr lang="en-US" altLang="ko-KR" dirty="0"/>
              <a:t>-</a:t>
            </a:r>
            <a:r>
              <a:rPr lang="ko-KR" altLang="en-US" dirty="0" err="1"/>
              <a:t>예측값이</a:t>
            </a:r>
            <a:r>
              <a:rPr lang="ko-KR" altLang="en-US" dirty="0"/>
              <a:t> 음수가 </a:t>
            </a:r>
            <a:r>
              <a:rPr lang="ko-KR" altLang="en-US" dirty="0" err="1"/>
              <a:t>나올수있음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오차를 제곱함으로써 오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차의 변화량에 따라 손실 함수 값이 크게 변한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1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66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3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4.png"/><Relationship Id="rId3" Type="http://schemas.openxmlformats.org/officeDocument/2006/relationships/chart" Target="../charts/chart4.xml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780" y="2823210"/>
            <a:ext cx="5220072" cy="1080120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Linear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8" y="3926758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SON SEUNG JAE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2022.02.01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84385C-F04F-B417-DEBD-DD08A4C21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532054"/>
            <a:ext cx="5910198" cy="2695879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33E575-093C-FD33-604D-86E715C0B568}"/>
              </a:ext>
            </a:extLst>
          </p:cNvPr>
          <p:cNvSpPr txBox="1">
            <a:spLocks/>
          </p:cNvSpPr>
          <p:nvPr/>
        </p:nvSpPr>
        <p:spPr>
          <a:xfrm>
            <a:off x="-1175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Gradient Descent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DE37B5F-2534-4DFE-4242-00C1CE176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786761"/>
            <a:ext cx="2356622" cy="6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7946C9-7CD2-E431-5FE0-F6FCE6725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03598"/>
            <a:ext cx="4248472" cy="24185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64F0BD-7D5C-130B-973C-2CE5EBE7F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238218"/>
            <a:ext cx="4028129" cy="25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2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CF0855-A03F-0A60-BE9A-DB81A1CA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7574"/>
            <a:ext cx="4094786" cy="3495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720D88-E1E4-2649-F849-6E05AA7FF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993061"/>
            <a:ext cx="2595006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5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79924-88F9-61C0-3623-28AEF7837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275606"/>
            <a:ext cx="4121811" cy="30492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F10C65-BC1A-A421-F031-1C892D97E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1" y="1866659"/>
            <a:ext cx="367240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5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CEA78F3-3176-2A1E-E16A-D41F7E0A3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05BC8-6ED4-5E95-6E17-79F5C9F1B9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563" y="3003798"/>
            <a:ext cx="3146219" cy="792088"/>
          </a:xfrm>
        </p:spPr>
        <p:txBody>
          <a:bodyPr/>
          <a:lstStyle/>
          <a:p>
            <a:r>
              <a:rPr lang="en-US" altLang="ko-KR" dirty="0"/>
              <a:t>Linear Regression</a:t>
            </a:r>
            <a:r>
              <a:rPr lang="ko-KR" altLang="en-US" dirty="0"/>
              <a:t>으로 예측을 했지만 실제 성적 사이에는 오차가 발생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4DEE077-234C-5379-9163-EAAD616D7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79304"/>
              </p:ext>
            </p:extLst>
          </p:nvPr>
        </p:nvGraphicFramePr>
        <p:xfrm>
          <a:off x="2118673" y="1145994"/>
          <a:ext cx="434261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635">
                  <a:extLst>
                    <a:ext uri="{9D8B030D-6E8A-4147-A177-3AD203B41FA5}">
                      <a16:colId xmlns:a16="http://schemas.microsoft.com/office/drawing/2014/main" val="1896769042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752824042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780200136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162104371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2474023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공부한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0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93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97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예측성적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83.6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88.2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92.8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97.4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2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9712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A2168C4-546A-939D-3951-DDF77374ADED}"/>
              </a:ext>
            </a:extLst>
          </p:cNvPr>
          <p:cNvCxnSpPr>
            <a:cxnSpLocks/>
          </p:cNvCxnSpPr>
          <p:nvPr/>
        </p:nvCxnSpPr>
        <p:spPr>
          <a:xfrm>
            <a:off x="3857933" y="3400279"/>
            <a:ext cx="1080120" cy="0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3A20A60-9966-DC43-D376-B6C7AF6F48BA}"/>
              </a:ext>
            </a:extLst>
          </p:cNvPr>
          <p:cNvSpPr txBox="1">
            <a:spLocks/>
          </p:cNvSpPr>
          <p:nvPr/>
        </p:nvSpPr>
        <p:spPr>
          <a:xfrm>
            <a:off x="5004048" y="3040239"/>
            <a:ext cx="3146219" cy="79208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공부한 시간 이외의 다른 요소가 성적에 영향을 끼침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5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CEA78F3-3176-2A1E-E16A-D41F7E0A3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4DEE077-234C-5379-9163-EAAD616D7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40323"/>
              </p:ext>
            </p:extLst>
          </p:nvPr>
        </p:nvGraphicFramePr>
        <p:xfrm>
          <a:off x="1979712" y="1459230"/>
          <a:ext cx="490109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2118">
                  <a:extLst>
                    <a:ext uri="{9D8B030D-6E8A-4147-A177-3AD203B41FA5}">
                      <a16:colId xmlns:a16="http://schemas.microsoft.com/office/drawing/2014/main" val="1896769042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752824042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780200136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162104371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2474023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공부한 시간</a:t>
                      </a:r>
                      <a:r>
                        <a:rPr lang="en-US" altLang="ko-KR" sz="1400" dirty="0"/>
                        <a:t>(x1)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0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가외 수업 횟수</a:t>
                      </a:r>
                      <a:r>
                        <a:rPr lang="en-US" altLang="ko-KR" sz="1400" dirty="0"/>
                        <a:t>(x2)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성적</a:t>
                      </a:r>
                      <a:r>
                        <a:rPr lang="en-US" altLang="ko-KR" sz="1400" dirty="0"/>
                        <a:t>(y)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93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97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245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FFF38E-9DE6-C82F-412F-D24576685C80}"/>
                  </a:ext>
                </a:extLst>
              </p:cNvPr>
              <p:cNvSpPr txBox="1"/>
              <p:nvPr/>
            </p:nvSpPr>
            <p:spPr>
              <a:xfrm>
                <a:off x="3563888" y="2931790"/>
                <a:ext cx="2166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FFF38E-9DE6-C82F-412F-D24576685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931790"/>
                <a:ext cx="2166362" cy="276999"/>
              </a:xfrm>
              <a:prstGeom prst="rect">
                <a:avLst/>
              </a:prstGeom>
              <a:blipFill>
                <a:blip r:embed="rId3"/>
                <a:stretch>
                  <a:fillRect l="-1972" r="-1690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E063DDB-F11E-4BFA-60C3-344DCEC46C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7151" y="3359599"/>
            <a:ext cx="3146219" cy="792088"/>
          </a:xfrm>
        </p:spPr>
        <p:txBody>
          <a:bodyPr/>
          <a:lstStyle/>
          <a:p>
            <a:r>
              <a:rPr lang="ko-KR" altLang="en-US"/>
              <a:t>경사하강법</a:t>
            </a:r>
            <a:r>
              <a:rPr lang="ko-KR" altLang="en-US" dirty="0"/>
              <a:t> 그대로 적용</a:t>
            </a:r>
          </a:p>
        </p:txBody>
      </p:sp>
    </p:spTree>
    <p:extLst>
      <p:ext uri="{BB962C8B-B14F-4D97-AF65-F5344CB8AC3E}">
        <p14:creationId xmlns:p14="http://schemas.microsoft.com/office/powerpoint/2010/main" val="154465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BEA4FF-02FF-03E9-64A3-5FBEBF9E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617BC2-64E2-4EBE-9ACA-330106A5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4" y="1347616"/>
            <a:ext cx="4344006" cy="2448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9C271A-F313-A071-AC2B-DF9EA6DC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771550"/>
            <a:ext cx="39338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7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B89DF62-08F3-6527-B6BD-77ADF755E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56ABF7-343A-785D-02DB-ED884930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49498"/>
            <a:ext cx="3599751" cy="30445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3FC052-752A-9490-AECC-184AF718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057063"/>
            <a:ext cx="331516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7BED59-98E2-DAFF-0299-4359C69F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280" y="2355726"/>
            <a:ext cx="3807696" cy="2520280"/>
          </a:xfrm>
          <a:prstGeom prst="rect">
            <a:avLst/>
          </a:prstGeom>
        </p:spPr>
      </p:pic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A51D6994-132F-3884-C31B-C952D2649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7ECB8A7-1E60-F98F-B10D-9BC4BC3D8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79828"/>
              </p:ext>
            </p:extLst>
          </p:nvPr>
        </p:nvGraphicFramePr>
        <p:xfrm>
          <a:off x="1842963" y="915566"/>
          <a:ext cx="5176330" cy="15361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2118">
                  <a:extLst>
                    <a:ext uri="{9D8B030D-6E8A-4147-A177-3AD203B41FA5}">
                      <a16:colId xmlns:a16="http://schemas.microsoft.com/office/drawing/2014/main" val="189676904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75282404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780200136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162104371"/>
                    </a:ext>
                  </a:extLst>
                </a:gridCol>
                <a:gridCol w="858647">
                  <a:extLst>
                    <a:ext uri="{9D8B030D-6E8A-4147-A177-3AD203B41FA5}">
                      <a16:colId xmlns:a16="http://schemas.microsoft.com/office/drawing/2014/main" val="2474023676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공부한 시간</a:t>
                      </a:r>
                      <a:r>
                        <a:rPr lang="en-US" altLang="ko-KR" sz="1400" dirty="0"/>
                        <a:t>(x1)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07395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가외 수업 횟수</a:t>
                      </a:r>
                      <a:r>
                        <a:rPr lang="en-US" altLang="ko-KR" sz="1400" dirty="0"/>
                        <a:t>(x2)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066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성적</a:t>
                      </a:r>
                      <a:r>
                        <a:rPr lang="en-US" altLang="ko-KR" sz="1400" dirty="0"/>
                        <a:t>(y)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93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97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2459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예측성적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80.8571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92.9999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91.4285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95.1158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82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14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감사합니다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592" y="98757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한 개 이상의 독립변수와 종속변수 사이의 선형상관관계를 추정하는 회귀분석 방법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독립변수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x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와 종속변수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y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의 움직임을 예측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BA38149-D890-7826-5E48-72B1172A2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14023"/>
              </p:ext>
            </p:extLst>
          </p:nvPr>
        </p:nvGraphicFramePr>
        <p:xfrm>
          <a:off x="2123728" y="2139702"/>
          <a:ext cx="4342615" cy="7416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143635">
                  <a:extLst>
                    <a:ext uri="{9D8B030D-6E8A-4147-A177-3AD203B41FA5}">
                      <a16:colId xmlns:a16="http://schemas.microsoft.com/office/drawing/2014/main" val="1896769042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752824042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780200136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162104371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2474023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공부한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0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93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97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06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3FFEAB-888B-7FA8-ADE1-8F2DC51C9215}"/>
              </a:ext>
            </a:extLst>
          </p:cNvPr>
          <p:cNvSpPr txBox="1"/>
          <p:nvPr/>
        </p:nvSpPr>
        <p:spPr>
          <a:xfrm>
            <a:off x="2217872" y="321982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공부한 시간을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x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라하고 성적을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y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라 할 때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X = {2, 4, 6, 8}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Y = {81, 93, 91, 97}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만약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시간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공부했을때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성적은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7646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F8717D2-554B-3C35-E03F-F496D64F4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818835"/>
              </p:ext>
            </p:extLst>
          </p:nvPr>
        </p:nvGraphicFramePr>
        <p:xfrm>
          <a:off x="2123728" y="12756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398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F8717D2-554B-3C35-E03F-F496D64F4CE1}"/>
              </a:ext>
            </a:extLst>
          </p:cNvPr>
          <p:cNvGraphicFramePr>
            <a:graphicFrameLocks/>
          </p:cNvGraphicFramePr>
          <p:nvPr/>
        </p:nvGraphicFramePr>
        <p:xfrm>
          <a:off x="2123728" y="12756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B2E36B-B5E3-DAB5-9380-E71AA718781A}"/>
              </a:ext>
            </a:extLst>
          </p:cNvPr>
          <p:cNvCxnSpPr>
            <a:cxnSpLocks/>
          </p:cNvCxnSpPr>
          <p:nvPr/>
        </p:nvCxnSpPr>
        <p:spPr>
          <a:xfrm flipV="1">
            <a:off x="2915816" y="1851670"/>
            <a:ext cx="3168352" cy="1872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DBD9A0-5A02-4CD7-5AA8-1E3F56B26204}"/>
              </a:ext>
            </a:extLst>
          </p:cNvPr>
          <p:cNvSpPr txBox="1"/>
          <p:nvPr/>
        </p:nvSpPr>
        <p:spPr>
          <a:xfrm>
            <a:off x="5364088" y="1086885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선형회귀에서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해야할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일은 </a:t>
            </a:r>
            <a:r>
              <a:rPr lang="ko-KR" altLang="en-US" sz="1200" b="1" i="0" dirty="0">
                <a:solidFill>
                  <a:srgbClr val="24292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적절한 </a:t>
            </a:r>
            <a:r>
              <a:rPr lang="en-US" altLang="ko-KR" sz="1200" b="1" i="0" dirty="0">
                <a:solidFill>
                  <a:srgbClr val="24292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</a:t>
            </a:r>
            <a:r>
              <a:rPr lang="ko-KR" altLang="en-US" sz="1200" b="1" i="0" dirty="0">
                <a:solidFill>
                  <a:srgbClr val="24292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sz="1200" b="1" dirty="0">
                <a:solidFill>
                  <a:srgbClr val="24292E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</a:t>
            </a:r>
            <a:r>
              <a:rPr lang="ko-KR" altLang="en-US" sz="1200" b="1" i="0" dirty="0">
                <a:solidFill>
                  <a:srgbClr val="24292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찾아야함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Y = Ax + b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DAC7AF-E914-7CC6-BD3C-164215280406}"/>
                  </a:ext>
                </a:extLst>
              </p:cNvPr>
              <p:cNvSpPr txBox="1"/>
              <p:nvPr/>
            </p:nvSpPr>
            <p:spPr>
              <a:xfrm>
                <a:off x="5439102" y="1740753"/>
                <a:ext cx="345337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i="0" dirty="0">
                    <a:solidFill>
                      <a:srgbClr val="333333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x</a:t>
                </a:r>
                <a:r>
                  <a:rPr lang="ko-KR" altLang="en-US" sz="1200" b="0" i="0" dirty="0">
                    <a:solidFill>
                      <a:srgbClr val="333333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와 </a:t>
                </a:r>
                <a:r>
                  <a:rPr lang="en-US" altLang="ko-KR" sz="1200" b="0" i="0" dirty="0">
                    <a:solidFill>
                      <a:srgbClr val="333333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y</a:t>
                </a:r>
                <a:r>
                  <a:rPr lang="ko-KR" altLang="en-US" sz="1200" b="0" i="0" dirty="0">
                    <a:solidFill>
                      <a:srgbClr val="333333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의 관계를 유추하기 위해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가설함수 생성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𝐻</m:t>
                      </m:r>
                      <m:r>
                        <a:rPr lang="en-US" altLang="ko-KR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altLang="ko-KR" sz="1200" i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𝑊</m:t>
                      </m:r>
                      <m:r>
                        <a:rPr lang="en-US" altLang="ko-KR" sz="1200" i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en-US" altLang="ko-KR" sz="1200" i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  <m:r>
                        <a:rPr lang="en-US" altLang="ko-KR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  <m:r>
                        <a:rPr lang="ko-KR" altLang="en-US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ko-KR" altLang="en-US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200" i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𝑊𝑥</m:t>
                      </m:r>
                      <m:r>
                        <a:rPr lang="ko-KR" altLang="en-US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ko-KR" altLang="en-US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  <m:r>
                        <a:rPr lang="en-US" altLang="ko-KR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+mj-lt"/>
                    <a:cs typeface="Arial" pitchFamily="34" charset="0"/>
                  </a:rPr>
                  <a:t>*H = hypothesis W = weight b = bias</a:t>
                </a: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가설 초기값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W = 2 b = 80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DAC7AF-E914-7CC6-BD3C-164215280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102" y="1740753"/>
                <a:ext cx="3453377" cy="1015663"/>
              </a:xfrm>
              <a:prstGeom prst="rect">
                <a:avLst/>
              </a:prstGeom>
              <a:blipFill>
                <a:blip r:embed="rId3"/>
                <a:stretch>
                  <a:fillRect t="-1205"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5CA0456-8851-4156-206C-AA95F39C86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721203"/>
              </p:ext>
            </p:extLst>
          </p:nvPr>
        </p:nvGraphicFramePr>
        <p:xfrm>
          <a:off x="683568" y="12756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54CF52-90B0-A30B-2EF7-A1875971184D}"/>
              </a:ext>
            </a:extLst>
          </p:cNvPr>
          <p:cNvCxnSpPr>
            <a:cxnSpLocks/>
          </p:cNvCxnSpPr>
          <p:nvPr/>
        </p:nvCxnSpPr>
        <p:spPr>
          <a:xfrm flipV="1">
            <a:off x="971600" y="1851670"/>
            <a:ext cx="410445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2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5CA0456-8851-4156-206C-AA95F39C86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847904"/>
              </p:ext>
            </p:extLst>
          </p:nvPr>
        </p:nvGraphicFramePr>
        <p:xfrm>
          <a:off x="536316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54CF52-90B0-A30B-2EF7-A1875971184D}"/>
              </a:ext>
            </a:extLst>
          </p:cNvPr>
          <p:cNvCxnSpPr>
            <a:cxnSpLocks/>
          </p:cNvCxnSpPr>
          <p:nvPr/>
        </p:nvCxnSpPr>
        <p:spPr>
          <a:xfrm flipV="1">
            <a:off x="824348" y="1776214"/>
            <a:ext cx="410445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F2354FF-93F0-3969-D114-EBB95C4BFFBA}"/>
                  </a:ext>
                </a:extLst>
              </p14:cNvPr>
              <p14:cNvContentPartPr/>
              <p14:nvPr/>
            </p14:nvContentPartPr>
            <p14:xfrm>
              <a:off x="1741616" y="3227328"/>
              <a:ext cx="13320" cy="31788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F2354FF-93F0-3969-D114-EBB95C4BFF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2366" y="3218328"/>
                <a:ext cx="3145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BA2D6225-C345-442C-0120-5EF0D4F8CDB7}"/>
                  </a:ext>
                </a:extLst>
              </p14:cNvPr>
              <p14:cNvContentPartPr/>
              <p14:nvPr/>
            </p14:nvContentPartPr>
            <p14:xfrm>
              <a:off x="2664296" y="2305368"/>
              <a:ext cx="8640" cy="50364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BA2D6225-C345-442C-0120-5EF0D4F8CD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5296" y="2296368"/>
                <a:ext cx="2628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DBD85997-D9CF-FE28-0606-0A37B1961511}"/>
                  </a:ext>
                </a:extLst>
              </p14:cNvPr>
              <p14:cNvContentPartPr/>
              <p14:nvPr/>
            </p14:nvContentPartPr>
            <p14:xfrm>
              <a:off x="3566456" y="2373768"/>
              <a:ext cx="8640" cy="13680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DBD85997-D9CF-FE28-0606-0A37B19615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7065" y="2364768"/>
                <a:ext cx="27047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2E62CF5-A395-FAAC-597B-999956E5B318}"/>
                  </a:ext>
                </a:extLst>
              </p14:cNvPr>
              <p14:cNvContentPartPr/>
              <p14:nvPr/>
            </p14:nvContentPartPr>
            <p14:xfrm>
              <a:off x="4493096" y="1873728"/>
              <a:ext cx="360" cy="9252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2E62CF5-A395-FAAC-597B-999956E5B3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4096" y="1864728"/>
                <a:ext cx="180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7AE02E-FCE8-F19A-087B-6C526B1DFE7B}"/>
                  </a:ext>
                </a:extLst>
              </p:cNvPr>
              <p:cNvSpPr txBox="1"/>
              <p:nvPr/>
            </p:nvSpPr>
            <p:spPr>
              <a:xfrm>
                <a:off x="2048484" y="2540973"/>
                <a:ext cx="3024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i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7AE02E-FCE8-F19A-087B-6C526B1D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84" y="2540973"/>
                <a:ext cx="3024336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BE2B69-E454-B983-AE34-7D3E898A4DA2}"/>
                  </a:ext>
                </a:extLst>
              </p:cNvPr>
              <p:cNvSpPr txBox="1"/>
              <p:nvPr/>
            </p:nvSpPr>
            <p:spPr>
              <a:xfrm>
                <a:off x="5561124" y="2007145"/>
                <a:ext cx="3024336" cy="596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𝑤</m:t>
                          </m:r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𝑤𝑥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BE2B69-E454-B983-AE34-7D3E898A4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124" y="2007145"/>
                <a:ext cx="3024336" cy="596445"/>
              </a:xfrm>
              <a:prstGeom prst="rect">
                <a:avLst/>
              </a:prstGeom>
              <a:blipFill>
                <a:blip r:embed="rId13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FFAAE0E-9240-E5CB-8F97-AD3D08A125C0}"/>
              </a:ext>
            </a:extLst>
          </p:cNvPr>
          <p:cNvSpPr txBox="1"/>
          <p:nvPr/>
        </p:nvSpPr>
        <p:spPr>
          <a:xfrm>
            <a:off x="5220072" y="1514914"/>
            <a:ext cx="345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평균제곱오차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(MSE)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8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AAE0E-9240-E5CB-8F97-AD3D08A125C0}"/>
              </a:ext>
            </a:extLst>
          </p:cNvPr>
          <p:cNvSpPr txBox="1"/>
          <p:nvPr/>
        </p:nvSpPr>
        <p:spPr>
          <a:xfrm>
            <a:off x="5580112" y="2294751"/>
            <a:ext cx="345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MSE</a:t>
            </a:r>
            <a:r>
              <a:rPr lang="ko-KR" altLang="en-US" sz="1200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err="1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최종값</a:t>
            </a:r>
            <a:r>
              <a:rPr lang="ko-KR" altLang="en-US" sz="1200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: 9.0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65F9C1D-85EE-7940-3B4D-FDE22267C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89309"/>
              </p:ext>
            </p:extLst>
          </p:nvPr>
        </p:nvGraphicFramePr>
        <p:xfrm>
          <a:off x="740623" y="1815746"/>
          <a:ext cx="434261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635">
                  <a:extLst>
                    <a:ext uri="{9D8B030D-6E8A-4147-A177-3AD203B41FA5}">
                      <a16:colId xmlns:a16="http://schemas.microsoft.com/office/drawing/2014/main" val="1896769042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752824042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780200136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162104371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2474023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공부한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0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93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97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예측성적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2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9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60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BE2B69-E454-B983-AE34-7D3E898A4DA2}"/>
                  </a:ext>
                </a:extLst>
              </p:cNvPr>
              <p:cNvSpPr txBox="1"/>
              <p:nvPr/>
            </p:nvSpPr>
            <p:spPr>
              <a:xfrm>
                <a:off x="683568" y="1131590"/>
                <a:ext cx="3024336" cy="292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/>
                      </m:sSup>
                      <m:r>
                        <a:rPr lang="en-US" altLang="ko-KR" sz="1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BE2B69-E454-B983-AE34-7D3E898A4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31590"/>
                <a:ext cx="3024336" cy="292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BB501F02-EF32-E79A-910E-D8AC1E417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789974"/>
            <a:ext cx="2295845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AA4950-9B0D-8F50-A0AB-AA6DF2FA1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1560508"/>
            <a:ext cx="4201111" cy="2591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A7AF23-0121-2337-6BAB-7C49E7974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45" y="1843608"/>
            <a:ext cx="3311799" cy="2351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6F576B-89CF-38D7-ED11-5E82C5783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864" y="4344446"/>
            <a:ext cx="205768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Gradient Descent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BE2B69-E454-B983-AE34-7D3E898A4DA2}"/>
                  </a:ext>
                </a:extLst>
              </p:cNvPr>
              <p:cNvSpPr txBox="1"/>
              <p:nvPr/>
            </p:nvSpPr>
            <p:spPr>
              <a:xfrm>
                <a:off x="683568" y="1131590"/>
                <a:ext cx="3024336" cy="292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/>
                      </m:sSup>
                      <m:r>
                        <a:rPr lang="en-US" altLang="ko-KR" sz="1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BE2B69-E454-B983-AE34-7D3E898A4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31590"/>
                <a:ext cx="3024336" cy="292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BB501F02-EF32-E79A-910E-D8AC1E417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789974"/>
            <a:ext cx="2295845" cy="790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F0979A-45F1-9CB1-8A30-B24B15ECB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471" y="1667592"/>
            <a:ext cx="4001058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E0790B-F027-F3CC-82E7-69B16C98D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800" y="2542329"/>
            <a:ext cx="1962424" cy="428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46CA5D-BC65-7C50-B406-B0092B7E7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800" y="3151642"/>
            <a:ext cx="1629002" cy="428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708F7C-AD08-7361-61F7-9545626657C7}"/>
              </a:ext>
            </a:extLst>
          </p:cNvPr>
          <p:cNvSpPr txBox="1"/>
          <p:nvPr/>
        </p:nvSpPr>
        <p:spPr>
          <a:xfrm>
            <a:off x="1585595" y="2645830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기울기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=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기울기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=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B56BB7-F7BA-3285-584B-14E56B10B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6056" y="2380009"/>
            <a:ext cx="2667372" cy="7716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5E76C71-9EB3-8907-410E-B8CA76452C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056" y="3151642"/>
            <a:ext cx="237205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820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678</Words>
  <Application>Microsoft Office PowerPoint</Application>
  <PresentationFormat>화면 슬라이드 쇼(16:9)</PresentationFormat>
  <Paragraphs>185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Spoqa Han Sans</vt:lpstr>
      <vt:lpstr>맑은 고딕</vt:lpstr>
      <vt:lpstr>맑은 고딕</vt:lpstr>
      <vt:lpstr>Arial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손승재</cp:lastModifiedBy>
  <cp:revision>84</cp:revision>
  <dcterms:created xsi:type="dcterms:W3CDTF">2016-12-05T23:26:54Z</dcterms:created>
  <dcterms:modified xsi:type="dcterms:W3CDTF">2023-02-02T05:17:36Z</dcterms:modified>
</cp:coreProperties>
</file>