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323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6" r:id="rId14"/>
    <p:sldId id="333" r:id="rId15"/>
    <p:sldId id="334" r:id="rId16"/>
    <p:sldId id="335" r:id="rId17"/>
    <p:sldId id="337" r:id="rId18"/>
    <p:sldId id="339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DDDDDD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74697" autoAdjust="0"/>
  </p:normalViewPr>
  <p:slideViewPr>
    <p:cSldViewPr>
      <p:cViewPr varScale="1">
        <p:scale>
          <a:sx n="107" d="100"/>
          <a:sy n="107" d="100"/>
        </p:scale>
        <p:origin x="1650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승재" userId="5e324ebc-f6a6-4e49-8d57-ae22841c7b20" providerId="ADAL" clId="{69BF356D-4530-4A2E-A583-11CAC4A4D81D}"/>
    <pc:docChg chg="undo redo custSel addSld delSld modSld sldOrd">
      <pc:chgData name="손승재" userId="5e324ebc-f6a6-4e49-8d57-ae22841c7b20" providerId="ADAL" clId="{69BF356D-4530-4A2E-A583-11CAC4A4D81D}" dt="2023-01-17T18:55:39.490" v="6539" actId="1076"/>
      <pc:docMkLst>
        <pc:docMk/>
      </pc:docMkLst>
      <pc:sldChg chg="modSp mod">
        <pc:chgData name="손승재" userId="5e324ebc-f6a6-4e49-8d57-ae22841c7b20" providerId="ADAL" clId="{69BF356D-4530-4A2E-A583-11CAC4A4D81D}" dt="2023-01-17T09:13:42.988" v="410" actId="20577"/>
        <pc:sldMkLst>
          <pc:docMk/>
          <pc:sldMk cId="2971841378" sldId="256"/>
        </pc:sldMkLst>
        <pc:spChg chg="mod">
          <ac:chgData name="손승재" userId="5e324ebc-f6a6-4e49-8d57-ae22841c7b20" providerId="ADAL" clId="{69BF356D-4530-4A2E-A583-11CAC4A4D81D}" dt="2023-01-17T09:08:34.320" v="190" actId="1076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손승재" userId="5e324ebc-f6a6-4e49-8d57-ae22841c7b20" providerId="ADAL" clId="{69BF356D-4530-4A2E-A583-11CAC4A4D81D}" dt="2023-01-17T09:13:42.988" v="410" actId="20577"/>
          <ac:spMkLst>
            <pc:docMk/>
            <pc:sldMk cId="2971841378" sldId="256"/>
            <ac:spMk id="4" creationId="{00000000-0000-0000-0000-000000000000}"/>
          </ac:spMkLst>
        </pc:spChg>
      </pc:sldChg>
      <pc:sldChg chg="add del">
        <pc:chgData name="손승재" userId="5e324ebc-f6a6-4e49-8d57-ae22841c7b20" providerId="ADAL" clId="{69BF356D-4530-4A2E-A583-11CAC4A4D81D}" dt="2023-01-17T08:49:41.329" v="123" actId="47"/>
        <pc:sldMkLst>
          <pc:docMk/>
          <pc:sldMk cId="1700516468" sldId="257"/>
        </pc:sldMkLst>
      </pc:sldChg>
      <pc:sldChg chg="add del">
        <pc:chgData name="손승재" userId="5e324ebc-f6a6-4e49-8d57-ae22841c7b20" providerId="ADAL" clId="{69BF356D-4530-4A2E-A583-11CAC4A4D81D}" dt="2023-01-17T08:49:41.329" v="123" actId="47"/>
        <pc:sldMkLst>
          <pc:docMk/>
          <pc:sldMk cId="3851709272" sldId="258"/>
        </pc:sldMkLst>
      </pc:sldChg>
      <pc:sldChg chg="addSp delSp modSp mod modNotesTx">
        <pc:chgData name="손승재" userId="5e324ebc-f6a6-4e49-8d57-ae22841c7b20" providerId="ADAL" clId="{69BF356D-4530-4A2E-A583-11CAC4A4D81D}" dt="2023-01-17T11:18:50.328" v="2386" actId="20577"/>
        <pc:sldMkLst>
          <pc:docMk/>
          <pc:sldMk cId="1095055991" sldId="261"/>
        </pc:sldMkLst>
        <pc:spChg chg="add del mod">
          <ac:chgData name="손승재" userId="5e324ebc-f6a6-4e49-8d57-ae22841c7b20" providerId="ADAL" clId="{69BF356D-4530-4A2E-A583-11CAC4A4D81D}" dt="2023-01-17T08:44:46.118" v="43"/>
          <ac:spMkLst>
            <pc:docMk/>
            <pc:sldMk cId="1095055991" sldId="261"/>
            <ac:spMk id="2" creationId="{A3564F7F-BE27-9600-B65B-E51FAF828C3E}"/>
          </ac:spMkLst>
        </pc:spChg>
        <pc:spChg chg="mod">
          <ac:chgData name="손승재" userId="5e324ebc-f6a6-4e49-8d57-ae22841c7b20" providerId="ADAL" clId="{69BF356D-4530-4A2E-A583-11CAC4A4D81D}" dt="2023-01-17T11:18:37.190" v="2347"/>
          <ac:spMkLst>
            <pc:docMk/>
            <pc:sldMk cId="1095055991" sldId="261"/>
            <ac:spMk id="3" creationId="{00000000-0000-0000-0000-000000000000}"/>
          </ac:spMkLst>
        </pc:spChg>
        <pc:spChg chg="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8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08:44:47.372" v="44" actId="478"/>
          <ac:spMkLst>
            <pc:docMk/>
            <pc:sldMk cId="1095055991" sldId="261"/>
            <ac:spMk id="10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08:43:56.432" v="21" actId="478"/>
          <ac:spMkLst>
            <pc:docMk/>
            <pc:sldMk cId="1095055991" sldId="261"/>
            <ac:spMk id="11" creationId="{00000000-0000-0000-0000-000000000000}"/>
          </ac:spMkLst>
        </pc:spChg>
        <pc:spChg chg="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24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26" creationId="{00000000-0000-0000-0000-000000000000}"/>
          </ac:spMkLst>
        </pc:spChg>
        <pc:spChg chg="del topLvl">
          <ac:chgData name="손승재" userId="5e324ebc-f6a6-4e49-8d57-ae22841c7b20" providerId="ADAL" clId="{69BF356D-4530-4A2E-A583-11CAC4A4D81D}" dt="2023-01-17T08:44:28.753" v="34" actId="478"/>
          <ac:spMkLst>
            <pc:docMk/>
            <pc:sldMk cId="1095055991" sldId="261"/>
            <ac:spMk id="27" creationId="{00000000-0000-0000-0000-000000000000}"/>
          </ac:spMkLst>
        </pc:spChg>
        <pc:spChg chg="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28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08:45:55.791" v="93"/>
          <ac:spMkLst>
            <pc:docMk/>
            <pc:sldMk cId="1095055991" sldId="261"/>
            <ac:spMk id="30" creationId="{00000000-0000-0000-0000-000000000000}"/>
          </ac:spMkLst>
        </pc:spChg>
        <pc:spChg chg="del topLvl">
          <ac:chgData name="손승재" userId="5e324ebc-f6a6-4e49-8d57-ae22841c7b20" providerId="ADAL" clId="{69BF356D-4530-4A2E-A583-11CAC4A4D81D}" dt="2023-01-17T08:44:30.516" v="35" actId="478"/>
          <ac:spMkLst>
            <pc:docMk/>
            <pc:sldMk cId="1095055991" sldId="261"/>
            <ac:spMk id="31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09:16:42.640" v="473" actId="478"/>
          <ac:spMkLst>
            <pc:docMk/>
            <pc:sldMk cId="1095055991" sldId="261"/>
            <ac:spMk id="32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08:45:55.791" v="91" actId="478"/>
          <ac:spMkLst>
            <pc:docMk/>
            <pc:sldMk cId="1095055991" sldId="261"/>
            <ac:spMk id="34" creationId="{00000000-0000-0000-0000-000000000000}"/>
          </ac:spMkLst>
        </pc:spChg>
        <pc:spChg chg="del topLvl">
          <ac:chgData name="손승재" userId="5e324ebc-f6a6-4e49-8d57-ae22841c7b20" providerId="ADAL" clId="{69BF356D-4530-4A2E-A583-11CAC4A4D81D}" dt="2023-01-17T08:44:31.447" v="36" actId="478"/>
          <ac:spMkLst>
            <pc:docMk/>
            <pc:sldMk cId="1095055991" sldId="261"/>
            <ac:spMk id="35" creationId="{00000000-0000-0000-0000-000000000000}"/>
          </ac:spMkLst>
        </pc:spChg>
        <pc:spChg chg="add del mod">
          <ac:chgData name="손승재" userId="5e324ebc-f6a6-4e49-8d57-ae22841c7b20" providerId="ADAL" clId="{69BF356D-4530-4A2E-A583-11CAC4A4D81D}" dt="2023-01-17T08:47:08.881" v="120" actId="478"/>
          <ac:spMkLst>
            <pc:docMk/>
            <pc:sldMk cId="1095055991" sldId="261"/>
            <ac:spMk id="36" creationId="{BD567C00-10BA-86B1-A41A-BEE4A0B7289C}"/>
          </ac:spMkLst>
        </pc:spChg>
        <pc:spChg chg="add 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37" creationId="{94C961C2-1915-4D87-12E2-153A94E19DC3}"/>
          </ac:spMkLst>
        </pc:spChg>
        <pc:spChg chg="add 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38" creationId="{95E81F0D-3CA0-C904-1448-070A44E906A1}"/>
          </ac:spMkLst>
        </pc:spChg>
        <pc:spChg chg="add del mod">
          <ac:chgData name="손승재" userId="5e324ebc-f6a6-4e49-8d57-ae22841c7b20" providerId="ADAL" clId="{69BF356D-4530-4A2E-A583-11CAC4A4D81D}" dt="2023-01-17T09:09:19.768" v="299" actId="478"/>
          <ac:spMkLst>
            <pc:docMk/>
            <pc:sldMk cId="1095055991" sldId="261"/>
            <ac:spMk id="39" creationId="{AD03C509-5E86-8F82-4264-056F77E74844}"/>
          </ac:spMkLst>
        </pc:spChg>
        <pc:spChg chg="add del mod">
          <ac:chgData name="손승재" userId="5e324ebc-f6a6-4e49-8d57-ae22841c7b20" providerId="ADAL" clId="{69BF356D-4530-4A2E-A583-11CAC4A4D81D}" dt="2023-01-17T09:14:21.451" v="411" actId="21"/>
          <ac:spMkLst>
            <pc:docMk/>
            <pc:sldMk cId="1095055991" sldId="261"/>
            <ac:spMk id="40" creationId="{DE94F228-CBD7-1B28-86FC-56FC16273AEC}"/>
          </ac:spMkLst>
        </pc:spChg>
        <pc:spChg chg="add del mod">
          <ac:chgData name="손승재" userId="5e324ebc-f6a6-4e49-8d57-ae22841c7b20" providerId="ADAL" clId="{69BF356D-4530-4A2E-A583-11CAC4A4D81D}" dt="2023-01-17T09:15:28.532" v="437" actId="478"/>
          <ac:spMkLst>
            <pc:docMk/>
            <pc:sldMk cId="1095055991" sldId="261"/>
            <ac:spMk id="41" creationId="{E269BB51-8E96-1015-D542-3E6A1E4AE995}"/>
          </ac:spMkLst>
        </pc:spChg>
        <pc:spChg chg="add del">
          <ac:chgData name="손승재" userId="5e324ebc-f6a6-4e49-8d57-ae22841c7b20" providerId="ADAL" clId="{69BF356D-4530-4A2E-A583-11CAC4A4D81D}" dt="2023-01-17T09:15:24.872" v="434"/>
          <ac:spMkLst>
            <pc:docMk/>
            <pc:sldMk cId="1095055991" sldId="261"/>
            <ac:spMk id="42" creationId="{5C0005C2-FDB5-D3C5-8ED1-83E1A741BD39}"/>
          </ac:spMkLst>
        </pc:spChg>
        <pc:spChg chg="mod">
          <ac:chgData name="손승재" userId="5e324ebc-f6a6-4e49-8d57-ae22841c7b20" providerId="ADAL" clId="{69BF356D-4530-4A2E-A583-11CAC4A4D81D}" dt="2023-01-17T10:35:31.789" v="1170"/>
          <ac:spMkLst>
            <pc:docMk/>
            <pc:sldMk cId="1095055991" sldId="261"/>
            <ac:spMk id="44" creationId="{3553F2F9-1185-0CF4-D22E-6FFFBCD56187}"/>
          </ac:spMkLst>
        </pc:spChg>
        <pc:spChg chg="mod">
          <ac:chgData name="손승재" userId="5e324ebc-f6a6-4e49-8d57-ae22841c7b20" providerId="ADAL" clId="{69BF356D-4530-4A2E-A583-11CAC4A4D81D}" dt="2023-01-17T10:35:31.789" v="1170"/>
          <ac:spMkLst>
            <pc:docMk/>
            <pc:sldMk cId="1095055991" sldId="261"/>
            <ac:spMk id="45" creationId="{B2A46641-6623-4C48-CA0C-8B890E3E10A5}"/>
          </ac:spMkLst>
        </pc:spChg>
        <pc:spChg chg="mod">
          <ac:chgData name="손승재" userId="5e324ebc-f6a6-4e49-8d57-ae22841c7b20" providerId="ADAL" clId="{69BF356D-4530-4A2E-A583-11CAC4A4D81D}" dt="2023-01-17T10:35:31.789" v="1170"/>
          <ac:spMkLst>
            <pc:docMk/>
            <pc:sldMk cId="1095055991" sldId="261"/>
            <ac:spMk id="46" creationId="{E92E7C28-8C38-FA67-A8D8-3200B580CB2E}"/>
          </ac:spMkLst>
        </pc:spChg>
        <pc:spChg chg="add 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47" creationId="{EB9B62BE-26C3-28C1-728F-88A961EA7263}"/>
          </ac:spMkLst>
        </pc:spChg>
        <pc:spChg chg="add del mod">
          <ac:chgData name="손승재" userId="5e324ebc-f6a6-4e49-8d57-ae22841c7b20" providerId="ADAL" clId="{69BF356D-4530-4A2E-A583-11CAC4A4D81D}" dt="2023-01-17T10:35:51.823" v="1173" actId="478"/>
          <ac:spMkLst>
            <pc:docMk/>
            <pc:sldMk cId="1095055991" sldId="261"/>
            <ac:spMk id="48" creationId="{272F0638-B01E-6961-09C1-96A3727B1AA6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50" creationId="{AB85262C-2402-D211-501B-CEE72AB64544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51" creationId="{FC2723F1-78FB-2157-9662-E9CB2BDD4050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52" creationId="{61FF078B-C7F6-0122-ACC8-0165728C2EA1}"/>
          </ac:spMkLst>
        </pc:spChg>
        <pc:spChg chg="add mod">
          <ac:chgData name="손승재" userId="5e324ebc-f6a6-4e49-8d57-ae22841c7b20" providerId="ADAL" clId="{69BF356D-4530-4A2E-A583-11CAC4A4D81D}" dt="2023-01-17T10:35:58.437" v="1176" actId="1076"/>
          <ac:spMkLst>
            <pc:docMk/>
            <pc:sldMk cId="1095055991" sldId="261"/>
            <ac:spMk id="53" creationId="{B55759F3-CE3D-656E-3EA3-1F4319C001EB}"/>
          </ac:spMkLst>
        </pc:spChg>
        <pc:spChg chg="del mod topLvl">
          <ac:chgData name="손승재" userId="5e324ebc-f6a6-4e49-8d57-ae22841c7b20" providerId="ADAL" clId="{69BF356D-4530-4A2E-A583-11CAC4A4D81D}" dt="2023-01-17T10:36:02.903" v="1177" actId="478"/>
          <ac:spMkLst>
            <pc:docMk/>
            <pc:sldMk cId="1095055991" sldId="261"/>
            <ac:spMk id="55" creationId="{D066AC77-B1B2-9CA1-CD67-4686555803B9}"/>
          </ac:spMkLst>
        </pc:spChg>
        <pc:spChg chg="mod topLvl">
          <ac:chgData name="손승재" userId="5e324ebc-f6a6-4e49-8d57-ae22841c7b20" providerId="ADAL" clId="{69BF356D-4530-4A2E-A583-11CAC4A4D81D}" dt="2023-01-17T11:18:50.328" v="2386" actId="20577"/>
          <ac:spMkLst>
            <pc:docMk/>
            <pc:sldMk cId="1095055991" sldId="261"/>
            <ac:spMk id="56" creationId="{25CD7946-BA97-0151-4A28-24541A9C1C7F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58" creationId="{4C79D397-7272-33D6-A320-F57C3F8A36A4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59" creationId="{9C097629-A015-26F4-073F-7DA1712F8A03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0" creationId="{87BCA4D6-4FBD-FBBC-58FA-22B8F89475E9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2" creationId="{838F0B74-7C22-7989-50C9-1BE7DE677DC4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3" creationId="{5AB53836-56AF-703C-F589-2FFC70D8D38A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4" creationId="{297A246B-9722-3263-CD7A-8D0E485D4DC6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6" creationId="{A9339A8C-E68F-8D92-6FAA-25E953D24CEF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7" creationId="{28820138-9ACF-D171-EDED-C59BB6C53BFF}"/>
          </ac:spMkLst>
        </pc:spChg>
        <pc:spChg chg="mod">
          <ac:chgData name="손승재" userId="5e324ebc-f6a6-4e49-8d57-ae22841c7b20" providerId="ADAL" clId="{69BF356D-4530-4A2E-A583-11CAC4A4D81D}" dt="2023-01-17T10:35:54.183" v="1175"/>
          <ac:spMkLst>
            <pc:docMk/>
            <pc:sldMk cId="1095055991" sldId="261"/>
            <ac:spMk id="68" creationId="{B9B0F7A1-51B1-9086-8CF4-98804F760577}"/>
          </ac:spMkLst>
        </pc:spChg>
        <pc:spChg chg="add mod">
          <ac:chgData name="손승재" userId="5e324ebc-f6a6-4e49-8d57-ae22841c7b20" providerId="ADAL" clId="{69BF356D-4530-4A2E-A583-11CAC4A4D81D}" dt="2023-01-17T10:35:58.437" v="1176" actId="1076"/>
          <ac:spMkLst>
            <pc:docMk/>
            <pc:sldMk cId="1095055991" sldId="261"/>
            <ac:spMk id="69" creationId="{C37406B9-4E74-D1AB-84EF-6732589A4630}"/>
          </ac:spMkLst>
        </pc:spChg>
        <pc:spChg chg="del mod topLvl">
          <ac:chgData name="손승재" userId="5e324ebc-f6a6-4e49-8d57-ae22841c7b20" providerId="ADAL" clId="{69BF356D-4530-4A2E-A583-11CAC4A4D81D}" dt="2023-01-17T10:36:03.962" v="1178" actId="478"/>
          <ac:spMkLst>
            <pc:docMk/>
            <pc:sldMk cId="1095055991" sldId="261"/>
            <ac:spMk id="71" creationId="{FA4A0DB8-B878-7EB0-F5EB-C2FE0652DF3B}"/>
          </ac:spMkLst>
        </pc:spChg>
        <pc:spChg chg="mod topLvl">
          <ac:chgData name="손승재" userId="5e324ebc-f6a6-4e49-8d57-ae22841c7b20" providerId="ADAL" clId="{69BF356D-4530-4A2E-A583-11CAC4A4D81D}" dt="2023-01-17T11:18:46.271" v="2383" actId="20577"/>
          <ac:spMkLst>
            <pc:docMk/>
            <pc:sldMk cId="1095055991" sldId="261"/>
            <ac:spMk id="72" creationId="{2C182274-32FF-1115-76D6-9DB7AB48C5E8}"/>
          </ac:spMkLst>
        </pc:spChg>
        <pc:spChg chg="add mod">
          <ac:chgData name="손승재" userId="5e324ebc-f6a6-4e49-8d57-ae22841c7b20" providerId="ADAL" clId="{69BF356D-4530-4A2E-A583-11CAC4A4D81D}" dt="2023-01-17T10:35:58.437" v="1176" actId="1076"/>
          <ac:spMkLst>
            <pc:docMk/>
            <pc:sldMk cId="1095055991" sldId="261"/>
            <ac:spMk id="73" creationId="{28DFB9A1-9E9F-8D0F-8FE2-83B9779CCA54}"/>
          </ac:spMkLst>
        </pc:spChg>
        <pc:spChg chg="del mod topLvl">
          <ac:chgData name="손승재" userId="5e324ebc-f6a6-4e49-8d57-ae22841c7b20" providerId="ADAL" clId="{69BF356D-4530-4A2E-A583-11CAC4A4D81D}" dt="2023-01-17T10:36:04.855" v="1179" actId="478"/>
          <ac:spMkLst>
            <pc:docMk/>
            <pc:sldMk cId="1095055991" sldId="261"/>
            <ac:spMk id="75" creationId="{8B68BCDE-44BA-5D36-290A-E11D751F2637}"/>
          </ac:spMkLst>
        </pc:spChg>
        <pc:spChg chg="mod topLvl">
          <ac:chgData name="손승재" userId="5e324ebc-f6a6-4e49-8d57-ae22841c7b20" providerId="ADAL" clId="{69BF356D-4530-4A2E-A583-11CAC4A4D81D}" dt="2023-01-17T10:38:17.523" v="1319" actId="113"/>
          <ac:spMkLst>
            <pc:docMk/>
            <pc:sldMk cId="1095055991" sldId="261"/>
            <ac:spMk id="76" creationId="{45F519B2-F6B0-90CD-AC27-3A11705C8630}"/>
          </ac:spMkLst>
        </pc:spChg>
        <pc:spChg chg="add mod">
          <ac:chgData name="손승재" userId="5e324ebc-f6a6-4e49-8d57-ae22841c7b20" providerId="ADAL" clId="{69BF356D-4530-4A2E-A583-11CAC4A4D81D}" dt="2023-01-17T10:35:58.437" v="1176" actId="1076"/>
          <ac:spMkLst>
            <pc:docMk/>
            <pc:sldMk cId="1095055991" sldId="261"/>
            <ac:spMk id="77" creationId="{E4BA50DB-4282-3669-6BF3-780F239A405F}"/>
          </ac:spMkLst>
        </pc:spChg>
        <pc:spChg chg="del mod topLvl">
          <ac:chgData name="손승재" userId="5e324ebc-f6a6-4e49-8d57-ae22841c7b20" providerId="ADAL" clId="{69BF356D-4530-4A2E-A583-11CAC4A4D81D}" dt="2023-01-17T10:36:07.216" v="1180" actId="478"/>
          <ac:spMkLst>
            <pc:docMk/>
            <pc:sldMk cId="1095055991" sldId="261"/>
            <ac:spMk id="79" creationId="{30697E35-13D7-A9D2-C95D-A4B97ABBB5C7}"/>
          </ac:spMkLst>
        </pc:spChg>
        <pc:spChg chg="mod topLvl">
          <ac:chgData name="손승재" userId="5e324ebc-f6a6-4e49-8d57-ae22841c7b20" providerId="ADAL" clId="{69BF356D-4530-4A2E-A583-11CAC4A4D81D}" dt="2023-01-17T10:38:17.523" v="1319" actId="113"/>
          <ac:spMkLst>
            <pc:docMk/>
            <pc:sldMk cId="1095055991" sldId="261"/>
            <ac:spMk id="80" creationId="{1EF483B7-D946-4577-B7FC-AEC0EAEE82C9}"/>
          </ac:spMkLst>
        </pc:spChg>
        <pc:grpChg chg="del mod">
          <ac:chgData name="손승재" userId="5e324ebc-f6a6-4e49-8d57-ae22841c7b20" providerId="ADAL" clId="{69BF356D-4530-4A2E-A583-11CAC4A4D81D}" dt="2023-01-17T10:35:53.259" v="1174" actId="478"/>
          <ac:grpSpMkLst>
            <pc:docMk/>
            <pc:sldMk cId="1095055991" sldId="261"/>
            <ac:grpSpMk id="4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8:43:56.432" v="21" actId="478"/>
          <ac:grpSpMkLst>
            <pc:docMk/>
            <pc:sldMk cId="1095055991" sldId="261"/>
            <ac:grpSpMk id="9" creationId="{00000000-0000-0000-0000-000000000000}"/>
          </ac:grpSpMkLst>
        </pc:grpChg>
        <pc:grpChg chg="del mod">
          <ac:chgData name="손승재" userId="5e324ebc-f6a6-4e49-8d57-ae22841c7b20" providerId="ADAL" clId="{69BF356D-4530-4A2E-A583-11CAC4A4D81D}" dt="2023-01-17T10:35:51.823" v="1173" actId="478"/>
          <ac:grpSpMkLst>
            <pc:docMk/>
            <pc:sldMk cId="1095055991" sldId="261"/>
            <ac:grpSpMk id="12" creationId="{00000000-0000-0000-0000-000000000000}"/>
          </ac:grpSpMkLst>
        </pc:grpChg>
        <pc:grpChg chg="del mod">
          <ac:chgData name="손승재" userId="5e324ebc-f6a6-4e49-8d57-ae22841c7b20" providerId="ADAL" clId="{69BF356D-4530-4A2E-A583-11CAC4A4D81D}" dt="2023-01-17T10:35:51.823" v="1173" actId="478"/>
          <ac:grpSpMkLst>
            <pc:docMk/>
            <pc:sldMk cId="1095055991" sldId="261"/>
            <ac:grpSpMk id="16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15:27.325" v="435" actId="478"/>
          <ac:grpSpMkLst>
            <pc:docMk/>
            <pc:sldMk cId="1095055991" sldId="261"/>
            <ac:grpSpMk id="20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8:44:28.753" v="34" actId="478"/>
          <ac:grpSpMkLst>
            <pc:docMk/>
            <pc:sldMk cId="1095055991" sldId="261"/>
            <ac:grpSpMk id="25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8:44:30.516" v="35" actId="478"/>
          <ac:grpSpMkLst>
            <pc:docMk/>
            <pc:sldMk cId="1095055991" sldId="261"/>
            <ac:grpSpMk id="29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8:44:31.447" v="36" actId="478"/>
          <ac:grpSpMkLst>
            <pc:docMk/>
            <pc:sldMk cId="1095055991" sldId="261"/>
            <ac:grpSpMk id="33" creationId="{00000000-0000-0000-0000-000000000000}"/>
          </ac:grpSpMkLst>
        </pc:grpChg>
        <pc:grpChg chg="add del mod">
          <ac:chgData name="손승재" userId="5e324ebc-f6a6-4e49-8d57-ae22841c7b20" providerId="ADAL" clId="{69BF356D-4530-4A2E-A583-11CAC4A4D81D}" dt="2023-01-17T10:35:51.823" v="1173" actId="478"/>
          <ac:grpSpMkLst>
            <pc:docMk/>
            <pc:sldMk cId="1095055991" sldId="261"/>
            <ac:grpSpMk id="43" creationId="{0892C042-50CE-9DD9-212F-FE7AA842B703}"/>
          </ac:grpSpMkLst>
        </pc:grpChg>
        <pc:grpChg chg="add mod">
          <ac:chgData name="손승재" userId="5e324ebc-f6a6-4e49-8d57-ae22841c7b20" providerId="ADAL" clId="{69BF356D-4530-4A2E-A583-11CAC4A4D81D}" dt="2023-01-17T10:35:58.437" v="1176" actId="1076"/>
          <ac:grpSpMkLst>
            <pc:docMk/>
            <pc:sldMk cId="1095055991" sldId="261"/>
            <ac:grpSpMk id="49" creationId="{D09AFA74-ECCF-3678-8492-7B0E58C5C396}"/>
          </ac:grpSpMkLst>
        </pc:grpChg>
        <pc:grpChg chg="add del mod">
          <ac:chgData name="손승재" userId="5e324ebc-f6a6-4e49-8d57-ae22841c7b20" providerId="ADAL" clId="{69BF356D-4530-4A2E-A583-11CAC4A4D81D}" dt="2023-01-17T10:36:02.903" v="1177" actId="478"/>
          <ac:grpSpMkLst>
            <pc:docMk/>
            <pc:sldMk cId="1095055991" sldId="261"/>
            <ac:grpSpMk id="54" creationId="{03C4D43B-44A0-FBAB-859A-F9FCD6C6AD4C}"/>
          </ac:grpSpMkLst>
        </pc:grpChg>
        <pc:grpChg chg="add mod">
          <ac:chgData name="손승재" userId="5e324ebc-f6a6-4e49-8d57-ae22841c7b20" providerId="ADAL" clId="{69BF356D-4530-4A2E-A583-11CAC4A4D81D}" dt="2023-01-17T10:35:58.437" v="1176" actId="1076"/>
          <ac:grpSpMkLst>
            <pc:docMk/>
            <pc:sldMk cId="1095055991" sldId="261"/>
            <ac:grpSpMk id="57" creationId="{49441B75-492A-07FF-2909-0CA7B857345B}"/>
          </ac:grpSpMkLst>
        </pc:grpChg>
        <pc:grpChg chg="add mod">
          <ac:chgData name="손승재" userId="5e324ebc-f6a6-4e49-8d57-ae22841c7b20" providerId="ADAL" clId="{69BF356D-4530-4A2E-A583-11CAC4A4D81D}" dt="2023-01-17T10:35:58.437" v="1176" actId="1076"/>
          <ac:grpSpMkLst>
            <pc:docMk/>
            <pc:sldMk cId="1095055991" sldId="261"/>
            <ac:grpSpMk id="61" creationId="{32E7BCED-E1D7-3385-F428-2F1F92DDBCAC}"/>
          </ac:grpSpMkLst>
        </pc:grpChg>
        <pc:grpChg chg="add mod">
          <ac:chgData name="손승재" userId="5e324ebc-f6a6-4e49-8d57-ae22841c7b20" providerId="ADAL" clId="{69BF356D-4530-4A2E-A583-11CAC4A4D81D}" dt="2023-01-17T10:35:58.437" v="1176" actId="1076"/>
          <ac:grpSpMkLst>
            <pc:docMk/>
            <pc:sldMk cId="1095055991" sldId="261"/>
            <ac:grpSpMk id="65" creationId="{9E06EB21-EBA5-CFE3-9B21-AB04C6C06E0F}"/>
          </ac:grpSpMkLst>
        </pc:grpChg>
        <pc:grpChg chg="add del mod">
          <ac:chgData name="손승재" userId="5e324ebc-f6a6-4e49-8d57-ae22841c7b20" providerId="ADAL" clId="{69BF356D-4530-4A2E-A583-11CAC4A4D81D}" dt="2023-01-17T10:36:03.962" v="1178" actId="478"/>
          <ac:grpSpMkLst>
            <pc:docMk/>
            <pc:sldMk cId="1095055991" sldId="261"/>
            <ac:grpSpMk id="70" creationId="{2C6D9BB5-1276-D99D-7F5F-D1E18D717322}"/>
          </ac:grpSpMkLst>
        </pc:grpChg>
        <pc:grpChg chg="add del mod">
          <ac:chgData name="손승재" userId="5e324ebc-f6a6-4e49-8d57-ae22841c7b20" providerId="ADAL" clId="{69BF356D-4530-4A2E-A583-11CAC4A4D81D}" dt="2023-01-17T10:36:04.855" v="1179" actId="478"/>
          <ac:grpSpMkLst>
            <pc:docMk/>
            <pc:sldMk cId="1095055991" sldId="261"/>
            <ac:grpSpMk id="74" creationId="{6A0D977C-3EAC-3B08-1FAD-6802DC739AC7}"/>
          </ac:grpSpMkLst>
        </pc:grpChg>
        <pc:grpChg chg="add del mod">
          <ac:chgData name="손승재" userId="5e324ebc-f6a6-4e49-8d57-ae22841c7b20" providerId="ADAL" clId="{69BF356D-4530-4A2E-A583-11CAC4A4D81D}" dt="2023-01-17T10:36:07.216" v="1180" actId="478"/>
          <ac:grpSpMkLst>
            <pc:docMk/>
            <pc:sldMk cId="1095055991" sldId="261"/>
            <ac:grpSpMk id="78" creationId="{0D9ADC91-C911-1D68-814E-08DC8FAD1B25}"/>
          </ac:grpSpMkLst>
        </pc:grpChg>
      </pc:sldChg>
      <pc:sldChg chg="addSp delSp modSp mod ord modNotesTx">
        <pc:chgData name="손승재" userId="5e324ebc-f6a6-4e49-8d57-ae22841c7b20" providerId="ADAL" clId="{69BF356D-4530-4A2E-A583-11CAC4A4D81D}" dt="2023-01-17T16:49:18.987" v="2783" actId="1076"/>
        <pc:sldMkLst>
          <pc:docMk/>
          <pc:sldMk cId="3239406661" sldId="265"/>
        </pc:sldMkLst>
        <pc:spChg chg="mod">
          <ac:chgData name="손승재" userId="5e324ebc-f6a6-4e49-8d57-ae22841c7b20" providerId="ADAL" clId="{69BF356D-4530-4A2E-A583-11CAC4A4D81D}" dt="2023-01-17T16:49:18.987" v="2783" actId="1076"/>
          <ac:spMkLst>
            <pc:docMk/>
            <pc:sldMk cId="3239406661" sldId="265"/>
            <ac:spMk id="2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08:53:40.167" v="127" actId="478"/>
          <ac:spMkLst>
            <pc:docMk/>
            <pc:sldMk cId="3239406661" sldId="265"/>
            <ac:spMk id="3" creationId="{00000000-0000-0000-0000-000000000000}"/>
          </ac:spMkLst>
        </pc:spChg>
        <pc:spChg chg="mod">
          <ac:chgData name="손승재" userId="5e324ebc-f6a6-4e49-8d57-ae22841c7b20" providerId="ADAL" clId="{69BF356D-4530-4A2E-A583-11CAC4A4D81D}" dt="2023-01-17T10:35:30.382" v="1153" actId="20577"/>
          <ac:spMkLst>
            <pc:docMk/>
            <pc:sldMk cId="3239406661" sldId="265"/>
            <ac:spMk id="9" creationId="{00000000-0000-0000-0000-000000000000}"/>
          </ac:spMkLst>
        </pc:spChg>
        <pc:spChg chg="mod">
          <ac:chgData name="손승재" userId="5e324ebc-f6a6-4e49-8d57-ae22841c7b20" providerId="ADAL" clId="{69BF356D-4530-4A2E-A583-11CAC4A4D81D}" dt="2023-01-17T10:35:30.792" v="1154" actId="1076"/>
          <ac:spMkLst>
            <pc:docMk/>
            <pc:sldMk cId="3239406661" sldId="265"/>
            <ac:spMk id="10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09:58:00.998" v="974" actId="478"/>
          <ac:spMkLst>
            <pc:docMk/>
            <pc:sldMk cId="3239406661" sldId="265"/>
            <ac:spMk id="11" creationId="{00000000-0000-0000-0000-000000000000}"/>
          </ac:spMkLst>
        </pc:spChg>
        <pc:spChg chg="del mod topLvl">
          <ac:chgData name="손승재" userId="5e324ebc-f6a6-4e49-8d57-ae22841c7b20" providerId="ADAL" clId="{69BF356D-4530-4A2E-A583-11CAC4A4D81D}" dt="2023-01-17T09:57:56.727" v="972" actId="478"/>
          <ac:spMkLst>
            <pc:docMk/>
            <pc:sldMk cId="3239406661" sldId="265"/>
            <ac:spMk id="16" creationId="{00000000-0000-0000-0000-000000000000}"/>
          </ac:spMkLst>
        </pc:spChg>
        <pc:spChg chg="del topLvl">
          <ac:chgData name="손승재" userId="5e324ebc-f6a6-4e49-8d57-ae22841c7b20" providerId="ADAL" clId="{69BF356D-4530-4A2E-A583-11CAC4A4D81D}" dt="2023-01-17T09:57:55.669" v="970" actId="478"/>
          <ac:spMkLst>
            <pc:docMk/>
            <pc:sldMk cId="3239406661" sldId="265"/>
            <ac:spMk id="17" creationId="{00000000-0000-0000-0000-000000000000}"/>
          </ac:spMkLst>
        </pc:spChg>
        <pc:spChg chg="del mod">
          <ac:chgData name="손승재" userId="5e324ebc-f6a6-4e49-8d57-ae22841c7b20" providerId="ADAL" clId="{69BF356D-4530-4A2E-A583-11CAC4A4D81D}" dt="2023-01-17T09:57:53.373" v="969" actId="478"/>
          <ac:spMkLst>
            <pc:docMk/>
            <pc:sldMk cId="3239406661" sldId="265"/>
            <ac:spMk id="18" creationId="{00000000-0000-0000-0000-000000000000}"/>
          </ac:spMkLst>
        </pc:spChg>
        <pc:spChg chg="mod topLvl">
          <ac:chgData name="손승재" userId="5e324ebc-f6a6-4e49-8d57-ae22841c7b20" providerId="ADAL" clId="{69BF356D-4530-4A2E-A583-11CAC4A4D81D}" dt="2023-01-17T14:33:40.788" v="2781" actId="20577"/>
          <ac:spMkLst>
            <pc:docMk/>
            <pc:sldMk cId="3239406661" sldId="265"/>
            <ac:spMk id="23" creationId="{00000000-0000-0000-0000-000000000000}"/>
          </ac:spMkLst>
        </pc:spChg>
        <pc:spChg chg="add del mod topLvl">
          <ac:chgData name="손승재" userId="5e324ebc-f6a6-4e49-8d57-ae22841c7b20" providerId="ADAL" clId="{69BF356D-4530-4A2E-A583-11CAC4A4D81D}" dt="2023-01-17T10:35:31.567" v="1163" actId="478"/>
          <ac:spMkLst>
            <pc:docMk/>
            <pc:sldMk cId="3239406661" sldId="265"/>
            <ac:spMk id="24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09:57:47.800" v="964" actId="478"/>
          <ac:spMkLst>
            <pc:docMk/>
            <pc:sldMk cId="3239406661" sldId="265"/>
            <ac:spMk id="25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09:57:52.856" v="968" actId="478"/>
          <ac:spMkLst>
            <pc:docMk/>
            <pc:sldMk cId="3239406661" sldId="265"/>
            <ac:spMk id="32" creationId="{00000000-0000-0000-0000-000000000000}"/>
          </ac:spMkLst>
        </pc:spChg>
        <pc:spChg chg="add del mod">
          <ac:chgData name="손승재" userId="5e324ebc-f6a6-4e49-8d57-ae22841c7b20" providerId="ADAL" clId="{69BF356D-4530-4A2E-A583-11CAC4A4D81D}" dt="2023-01-17T08:53:41.547" v="128" actId="478"/>
          <ac:spMkLst>
            <pc:docMk/>
            <pc:sldMk cId="3239406661" sldId="265"/>
            <ac:spMk id="33" creationId="{484D5A48-5D58-1E6E-F698-7CAF096F8C85}"/>
          </ac:spMkLst>
        </pc:spChg>
        <pc:spChg chg="add del mod">
          <ac:chgData name="손승재" userId="5e324ebc-f6a6-4e49-8d57-ae22841c7b20" providerId="ADAL" clId="{69BF356D-4530-4A2E-A583-11CAC4A4D81D}" dt="2023-01-17T09:16:22.528" v="472"/>
          <ac:spMkLst>
            <pc:docMk/>
            <pc:sldMk cId="3239406661" sldId="265"/>
            <ac:spMk id="34" creationId="{6744F7E3-04BE-0201-266F-A358B76D3ABD}"/>
          </ac:spMkLst>
        </pc:spChg>
        <pc:spChg chg="add mod">
          <ac:chgData name="손승재" userId="5e324ebc-f6a6-4e49-8d57-ae22841c7b20" providerId="ADAL" clId="{69BF356D-4530-4A2E-A583-11CAC4A4D81D}" dt="2023-01-17T10:55:42.661" v="1767" actId="1076"/>
          <ac:spMkLst>
            <pc:docMk/>
            <pc:sldMk cId="3239406661" sldId="265"/>
            <ac:spMk id="41" creationId="{79BCB241-A873-2296-62DF-3E403153E38A}"/>
          </ac:spMkLst>
        </pc:spChg>
        <pc:spChg chg="add del mod">
          <ac:chgData name="손승재" userId="5e324ebc-f6a6-4e49-8d57-ae22841c7b20" providerId="ADAL" clId="{69BF356D-4530-4A2E-A583-11CAC4A4D81D}" dt="2023-01-17T10:46:55.743" v="1362" actId="478"/>
          <ac:spMkLst>
            <pc:docMk/>
            <pc:sldMk cId="3239406661" sldId="265"/>
            <ac:spMk id="42" creationId="{0A18A7AE-F4BC-B373-DBC2-F17880727F87}"/>
          </ac:spMkLst>
        </pc:spChg>
        <pc:spChg chg="add mod">
          <ac:chgData name="손승재" userId="5e324ebc-f6a6-4e49-8d57-ae22841c7b20" providerId="ADAL" clId="{69BF356D-4530-4A2E-A583-11CAC4A4D81D}" dt="2023-01-17T10:55:42.661" v="1767" actId="1076"/>
          <ac:spMkLst>
            <pc:docMk/>
            <pc:sldMk cId="3239406661" sldId="265"/>
            <ac:spMk id="43" creationId="{AB58D408-515E-BAC5-EE0C-563F22067EF0}"/>
          </ac:spMkLst>
        </pc:spChg>
        <pc:spChg chg="add mod">
          <ac:chgData name="손승재" userId="5e324ebc-f6a6-4e49-8d57-ae22841c7b20" providerId="ADAL" clId="{69BF356D-4530-4A2E-A583-11CAC4A4D81D}" dt="2023-01-17T10:48:06.148" v="1420" actId="1076"/>
          <ac:spMkLst>
            <pc:docMk/>
            <pc:sldMk cId="3239406661" sldId="265"/>
            <ac:spMk id="46" creationId="{498960E7-0584-18F4-4B07-04F7A869320D}"/>
          </ac:spMkLst>
        </pc:spChg>
        <pc:grpChg chg="del">
          <ac:chgData name="손승재" userId="5e324ebc-f6a6-4e49-8d57-ae22841c7b20" providerId="ADAL" clId="{69BF356D-4530-4A2E-A583-11CAC4A4D81D}" dt="2023-01-17T09:57:45.460" v="963" actId="478"/>
          <ac:grpSpMkLst>
            <pc:docMk/>
            <pc:sldMk cId="3239406661" sldId="265"/>
            <ac:grpSpMk id="6" creationId="{00000000-0000-0000-0000-000000000000}"/>
          </ac:grpSpMkLst>
        </pc:grpChg>
        <pc:grpChg chg="add del mod">
          <ac:chgData name="손승재" userId="5e324ebc-f6a6-4e49-8d57-ae22841c7b20" providerId="ADAL" clId="{69BF356D-4530-4A2E-A583-11CAC4A4D81D}" dt="2023-01-17T10:35:31.295" v="1155" actId="478"/>
          <ac:grpSpMkLst>
            <pc:docMk/>
            <pc:sldMk cId="3239406661" sldId="265"/>
            <ac:grpSpMk id="8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57:50.892" v="965" actId="478"/>
          <ac:grpSpMkLst>
            <pc:docMk/>
            <pc:sldMk cId="3239406661" sldId="265"/>
            <ac:grpSpMk id="12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57:55.669" v="970" actId="478"/>
          <ac:grpSpMkLst>
            <pc:docMk/>
            <pc:sldMk cId="3239406661" sldId="265"/>
            <ac:grpSpMk id="15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57:47.800" v="964" actId="478"/>
          <ac:grpSpMkLst>
            <pc:docMk/>
            <pc:sldMk cId="3239406661" sldId="265"/>
            <ac:grpSpMk id="19" creationId="{00000000-0000-0000-0000-000000000000}"/>
          </ac:grpSpMkLst>
        </pc:grpChg>
        <pc:grpChg chg="add del mod">
          <ac:chgData name="손승재" userId="5e324ebc-f6a6-4e49-8d57-ae22841c7b20" providerId="ADAL" clId="{69BF356D-4530-4A2E-A583-11CAC4A4D81D}" dt="2023-01-17T10:35:31.567" v="1163" actId="478"/>
          <ac:grpSpMkLst>
            <pc:docMk/>
            <pc:sldMk cId="3239406661" sldId="265"/>
            <ac:grpSpMk id="22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57:52.339" v="967" actId="478"/>
          <ac:grpSpMkLst>
            <pc:docMk/>
            <pc:sldMk cId="3239406661" sldId="265"/>
            <ac:grpSpMk id="26" creationId="{00000000-0000-0000-0000-000000000000}"/>
          </ac:grpSpMkLst>
        </pc:grpChg>
        <pc:grpChg chg="del">
          <ac:chgData name="손승재" userId="5e324ebc-f6a6-4e49-8d57-ae22841c7b20" providerId="ADAL" clId="{69BF356D-4530-4A2E-A583-11CAC4A4D81D}" dt="2023-01-17T09:57:58.104" v="973" actId="478"/>
          <ac:grpSpMkLst>
            <pc:docMk/>
            <pc:sldMk cId="3239406661" sldId="265"/>
            <ac:grpSpMk id="29" creationId="{00000000-0000-0000-0000-000000000000}"/>
          </ac:grpSpMkLst>
        </pc:grpChg>
        <pc:picChg chg="add mod">
          <ac:chgData name="손승재" userId="5e324ebc-f6a6-4e49-8d57-ae22841c7b20" providerId="ADAL" clId="{69BF356D-4530-4A2E-A583-11CAC4A4D81D}" dt="2023-01-17T10:48:06.148" v="1420" actId="1076"/>
          <ac:picMkLst>
            <pc:docMk/>
            <pc:sldMk cId="3239406661" sldId="265"/>
            <ac:picMk id="36" creationId="{E3CAE959-875B-7452-6127-86DA07FB8FFA}"/>
          </ac:picMkLst>
        </pc:picChg>
        <pc:picChg chg="add mod">
          <ac:chgData name="손승재" userId="5e324ebc-f6a6-4e49-8d57-ae22841c7b20" providerId="ADAL" clId="{69BF356D-4530-4A2E-A583-11CAC4A4D81D}" dt="2023-01-17T10:55:42.661" v="1767" actId="1076"/>
          <ac:picMkLst>
            <pc:docMk/>
            <pc:sldMk cId="3239406661" sldId="265"/>
            <ac:picMk id="48" creationId="{1DE6D758-A844-CE2E-CDAF-79933CB81AC2}"/>
          </ac:picMkLst>
        </pc:picChg>
        <pc:picChg chg="add del">
          <ac:chgData name="손승재" userId="5e324ebc-f6a6-4e49-8d57-ae22841c7b20" providerId="ADAL" clId="{69BF356D-4530-4A2E-A583-11CAC4A4D81D}" dt="2023-01-17T11:29:18.687" v="2506" actId="478"/>
          <ac:picMkLst>
            <pc:docMk/>
            <pc:sldMk cId="3239406661" sldId="265"/>
            <ac:picMk id="50" creationId="{9D1818CB-FADB-136F-2426-2852883718A0}"/>
          </ac:picMkLst>
        </pc:picChg>
        <pc:cxnChg chg="add mod">
          <ac:chgData name="손승재" userId="5e324ebc-f6a6-4e49-8d57-ae22841c7b20" providerId="ADAL" clId="{69BF356D-4530-4A2E-A583-11CAC4A4D81D}" dt="2023-01-17T10:55:42.661" v="1767" actId="1076"/>
          <ac:cxnSpMkLst>
            <pc:docMk/>
            <pc:sldMk cId="3239406661" sldId="265"/>
            <ac:cxnSpMk id="38" creationId="{EA36258F-CE32-50D5-0427-0001588AF28C}"/>
          </ac:cxnSpMkLst>
        </pc:cxnChg>
        <pc:cxnChg chg="add mod">
          <ac:chgData name="손승재" userId="5e324ebc-f6a6-4e49-8d57-ae22841c7b20" providerId="ADAL" clId="{69BF356D-4530-4A2E-A583-11CAC4A4D81D}" dt="2023-01-17T10:48:06.148" v="1420" actId="1076"/>
          <ac:cxnSpMkLst>
            <pc:docMk/>
            <pc:sldMk cId="3239406661" sldId="265"/>
            <ac:cxnSpMk id="45" creationId="{9F026026-5CDB-8121-BCBC-8E8F1E915277}"/>
          </ac:cxnSpMkLst>
        </pc:cxnChg>
      </pc:sldChg>
      <pc:sldChg chg="add del">
        <pc:chgData name="손승재" userId="5e324ebc-f6a6-4e49-8d57-ae22841c7b20" providerId="ADAL" clId="{69BF356D-4530-4A2E-A583-11CAC4A4D81D}" dt="2023-01-17T08:49:41.329" v="123" actId="47"/>
        <pc:sldMkLst>
          <pc:docMk/>
          <pc:sldMk cId="1728173269" sldId="267"/>
        </pc:sldMkLst>
      </pc:sldChg>
      <pc:sldChg chg="addSp delSp modSp add mod modNotesTx">
        <pc:chgData name="손승재" userId="5e324ebc-f6a6-4e49-8d57-ae22841c7b20" providerId="ADAL" clId="{69BF356D-4530-4A2E-A583-11CAC4A4D81D}" dt="2023-01-17T17:11:03.455" v="4771" actId="20577"/>
        <pc:sldMkLst>
          <pc:docMk/>
          <pc:sldMk cId="2764638024" sldId="301"/>
        </pc:sldMkLst>
        <pc:spChg chg="mod">
          <ac:chgData name="손승재" userId="5e324ebc-f6a6-4e49-8d57-ae22841c7b20" providerId="ADAL" clId="{69BF356D-4530-4A2E-A583-11CAC4A4D81D}" dt="2023-01-17T11:07:32.818" v="2083" actId="1076"/>
          <ac:spMkLst>
            <pc:docMk/>
            <pc:sldMk cId="2764638024" sldId="301"/>
            <ac:spMk id="2" creationId="{00000000-0000-0000-0000-000000000000}"/>
          </ac:spMkLst>
        </pc:spChg>
        <pc:spChg chg="add del mod">
          <ac:chgData name="손승재" userId="5e324ebc-f6a6-4e49-8d57-ae22841c7b20" providerId="ADAL" clId="{69BF356D-4530-4A2E-A583-11CAC4A4D81D}" dt="2023-01-17T16:54:14.891" v="3326" actId="21"/>
          <ac:spMkLst>
            <pc:docMk/>
            <pc:sldMk cId="2764638024" sldId="301"/>
            <ac:spMk id="5" creationId="{C5ECF165-379B-CD84-667A-A661001571C3}"/>
          </ac:spMkLst>
        </pc:spChg>
        <pc:spChg chg="add mod">
          <ac:chgData name="손승재" userId="5e324ebc-f6a6-4e49-8d57-ae22841c7b20" providerId="ADAL" clId="{69BF356D-4530-4A2E-A583-11CAC4A4D81D}" dt="2023-01-17T17:11:03.455" v="4771" actId="20577"/>
          <ac:spMkLst>
            <pc:docMk/>
            <pc:sldMk cId="2764638024" sldId="301"/>
            <ac:spMk id="7" creationId="{DE3FFEAB-888B-7FA8-ADE1-8F2DC51C9215}"/>
          </ac:spMkLst>
        </pc:spChg>
        <pc:spChg chg="mod">
          <ac:chgData name="손승재" userId="5e324ebc-f6a6-4e49-8d57-ae22841c7b20" providerId="ADAL" clId="{69BF356D-4530-4A2E-A583-11CAC4A4D81D}" dt="2023-01-17T16:54:05.469" v="3324"/>
          <ac:spMkLst>
            <pc:docMk/>
            <pc:sldMk cId="2764638024" sldId="301"/>
            <ac:spMk id="23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11:03:36.813" v="1918" actId="478"/>
          <ac:spMkLst>
            <pc:docMk/>
            <pc:sldMk cId="2764638024" sldId="301"/>
            <ac:spMk id="41" creationId="{79BCB241-A873-2296-62DF-3E403153E38A}"/>
          </ac:spMkLst>
        </pc:spChg>
        <pc:spChg chg="del mod">
          <ac:chgData name="손승재" userId="5e324ebc-f6a6-4e49-8d57-ae22841c7b20" providerId="ADAL" clId="{69BF356D-4530-4A2E-A583-11CAC4A4D81D}" dt="2023-01-17T11:03:38.116" v="1920" actId="478"/>
          <ac:spMkLst>
            <pc:docMk/>
            <pc:sldMk cId="2764638024" sldId="301"/>
            <ac:spMk id="43" creationId="{AB58D408-515E-BAC5-EE0C-563F22067EF0}"/>
          </ac:spMkLst>
        </pc:spChg>
        <pc:spChg chg="del">
          <ac:chgData name="손승재" userId="5e324ebc-f6a6-4e49-8d57-ae22841c7b20" providerId="ADAL" clId="{69BF356D-4530-4A2E-A583-11CAC4A4D81D}" dt="2023-01-17T11:03:36.281" v="1917" actId="478"/>
          <ac:spMkLst>
            <pc:docMk/>
            <pc:sldMk cId="2764638024" sldId="301"/>
            <ac:spMk id="46" creationId="{498960E7-0584-18F4-4B07-04F7A869320D}"/>
          </ac:spMkLst>
        </pc:spChg>
        <pc:graphicFrameChg chg="add mod modGraphic">
          <ac:chgData name="손승재" userId="5e324ebc-f6a6-4e49-8d57-ae22841c7b20" providerId="ADAL" clId="{69BF356D-4530-4A2E-A583-11CAC4A4D81D}" dt="2023-01-17T16:54:57.331" v="3337" actId="1076"/>
          <ac:graphicFrameMkLst>
            <pc:docMk/>
            <pc:sldMk cId="2764638024" sldId="301"/>
            <ac:graphicFrameMk id="6" creationId="{4BA38149-D890-7826-5E48-72B1172A2562}"/>
          </ac:graphicFrameMkLst>
        </pc:graphicFrameChg>
        <pc:picChg chg="add del mod">
          <ac:chgData name="손승재" userId="5e324ebc-f6a6-4e49-8d57-ae22841c7b20" providerId="ADAL" clId="{69BF356D-4530-4A2E-A583-11CAC4A4D81D}" dt="2023-01-17T11:04:45.938" v="1925" actId="478"/>
          <ac:picMkLst>
            <pc:docMk/>
            <pc:sldMk cId="2764638024" sldId="301"/>
            <ac:picMk id="4" creationId="{59468B1B-BCF5-F048-9C56-BCFF390E914A}"/>
          </ac:picMkLst>
        </pc:picChg>
        <pc:picChg chg="del">
          <ac:chgData name="손승재" userId="5e324ebc-f6a6-4e49-8d57-ae22841c7b20" providerId="ADAL" clId="{69BF356D-4530-4A2E-A583-11CAC4A4D81D}" dt="2023-01-17T11:03:38.798" v="1922" actId="478"/>
          <ac:picMkLst>
            <pc:docMk/>
            <pc:sldMk cId="2764638024" sldId="301"/>
            <ac:picMk id="36" creationId="{E3CAE959-875B-7452-6127-86DA07FB8FFA}"/>
          </ac:picMkLst>
        </pc:picChg>
        <pc:cxnChg chg="del">
          <ac:chgData name="손승재" userId="5e324ebc-f6a6-4e49-8d57-ae22841c7b20" providerId="ADAL" clId="{69BF356D-4530-4A2E-A583-11CAC4A4D81D}" dt="2023-01-17T11:03:38.443" v="1921" actId="478"/>
          <ac:cxnSpMkLst>
            <pc:docMk/>
            <pc:sldMk cId="2764638024" sldId="301"/>
            <ac:cxnSpMk id="38" creationId="{EA36258F-CE32-50D5-0427-0001588AF28C}"/>
          </ac:cxnSpMkLst>
        </pc:cxnChg>
        <pc:cxnChg chg="del">
          <ac:chgData name="손승재" userId="5e324ebc-f6a6-4e49-8d57-ae22841c7b20" providerId="ADAL" clId="{69BF356D-4530-4A2E-A583-11CAC4A4D81D}" dt="2023-01-17T11:03:36.281" v="1917" actId="478"/>
          <ac:cxnSpMkLst>
            <pc:docMk/>
            <pc:sldMk cId="2764638024" sldId="301"/>
            <ac:cxnSpMk id="45" creationId="{9F026026-5CDB-8121-BCBC-8E8F1E915277}"/>
          </ac:cxnSpMkLst>
        </pc:cxnChg>
      </pc:sldChg>
      <pc:sldChg chg="addSp delSp modSp add mod modNotesTx">
        <pc:chgData name="손승재" userId="5e324ebc-f6a6-4e49-8d57-ae22841c7b20" providerId="ADAL" clId="{69BF356D-4530-4A2E-A583-11CAC4A4D81D}" dt="2023-01-17T14:33:18.762" v="2767" actId="20577"/>
        <pc:sldMkLst>
          <pc:docMk/>
          <pc:sldMk cId="2340567500" sldId="302"/>
        </pc:sldMkLst>
        <pc:spChg chg="mod">
          <ac:chgData name="손승재" userId="5e324ebc-f6a6-4e49-8d57-ae22841c7b20" providerId="ADAL" clId="{69BF356D-4530-4A2E-A583-11CAC4A4D81D}" dt="2023-01-17T11:32:29.138" v="2676"/>
          <ac:spMkLst>
            <pc:docMk/>
            <pc:sldMk cId="2340567500" sldId="302"/>
            <ac:spMk id="23" creationId="{00000000-0000-0000-0000-000000000000}"/>
          </ac:spMkLst>
        </pc:spChg>
        <pc:spChg chg="del">
          <ac:chgData name="손승재" userId="5e324ebc-f6a6-4e49-8d57-ae22841c7b20" providerId="ADAL" clId="{69BF356D-4530-4A2E-A583-11CAC4A4D81D}" dt="2023-01-17T11:29:25.305" v="2511" actId="478"/>
          <ac:spMkLst>
            <pc:docMk/>
            <pc:sldMk cId="2340567500" sldId="302"/>
            <ac:spMk id="41" creationId="{79BCB241-A873-2296-62DF-3E403153E38A}"/>
          </ac:spMkLst>
        </pc:spChg>
        <pc:spChg chg="del">
          <ac:chgData name="손승재" userId="5e324ebc-f6a6-4e49-8d57-ae22841c7b20" providerId="ADAL" clId="{69BF356D-4530-4A2E-A583-11CAC4A4D81D}" dt="2023-01-17T11:29:23.798" v="2509" actId="478"/>
          <ac:spMkLst>
            <pc:docMk/>
            <pc:sldMk cId="2340567500" sldId="302"/>
            <ac:spMk id="43" creationId="{AB58D408-515E-BAC5-EE0C-563F22067EF0}"/>
          </ac:spMkLst>
        </pc:spChg>
        <pc:spChg chg="del">
          <ac:chgData name="손승재" userId="5e324ebc-f6a6-4e49-8d57-ae22841c7b20" providerId="ADAL" clId="{69BF356D-4530-4A2E-A583-11CAC4A4D81D}" dt="2023-01-17T11:29:23.798" v="2509" actId="478"/>
          <ac:spMkLst>
            <pc:docMk/>
            <pc:sldMk cId="2340567500" sldId="302"/>
            <ac:spMk id="46" creationId="{498960E7-0584-18F4-4B07-04F7A869320D}"/>
          </ac:spMkLst>
        </pc:spChg>
        <pc:picChg chg="add del mod">
          <ac:chgData name="손승재" userId="5e324ebc-f6a6-4e49-8d57-ae22841c7b20" providerId="ADAL" clId="{69BF356D-4530-4A2E-A583-11CAC4A4D81D}" dt="2023-01-17T11:32:05.325" v="2659" actId="478"/>
          <ac:picMkLst>
            <pc:docMk/>
            <pc:sldMk cId="2340567500" sldId="302"/>
            <ac:picMk id="4" creationId="{B53226AA-999F-A7DC-0DDC-90108DA557AC}"/>
          </ac:picMkLst>
        </pc:picChg>
        <pc:picChg chg="add mod">
          <ac:chgData name="손승재" userId="5e324ebc-f6a6-4e49-8d57-ae22841c7b20" providerId="ADAL" clId="{69BF356D-4530-4A2E-A583-11CAC4A4D81D}" dt="2023-01-17T11:32:11.767" v="2665" actId="1440"/>
          <ac:picMkLst>
            <pc:docMk/>
            <pc:sldMk cId="2340567500" sldId="302"/>
            <ac:picMk id="6" creationId="{89DDCE2B-D0EC-E68C-24D4-2664C1BEDBB5}"/>
          </ac:picMkLst>
        </pc:picChg>
        <pc:picChg chg="del">
          <ac:chgData name="손승재" userId="5e324ebc-f6a6-4e49-8d57-ae22841c7b20" providerId="ADAL" clId="{69BF356D-4530-4A2E-A583-11CAC4A4D81D}" dt="2023-01-17T11:29:24.290" v="2510" actId="478"/>
          <ac:picMkLst>
            <pc:docMk/>
            <pc:sldMk cId="2340567500" sldId="302"/>
            <ac:picMk id="36" creationId="{E3CAE959-875B-7452-6127-86DA07FB8FFA}"/>
          </ac:picMkLst>
        </pc:picChg>
        <pc:picChg chg="del">
          <ac:chgData name="손승재" userId="5e324ebc-f6a6-4e49-8d57-ae22841c7b20" providerId="ADAL" clId="{69BF356D-4530-4A2E-A583-11CAC4A4D81D}" dt="2023-01-17T11:29:23.798" v="2509" actId="478"/>
          <ac:picMkLst>
            <pc:docMk/>
            <pc:sldMk cId="2340567500" sldId="302"/>
            <ac:picMk id="48" creationId="{1DE6D758-A844-CE2E-CDAF-79933CB81AC2}"/>
          </ac:picMkLst>
        </pc:picChg>
        <pc:picChg chg="add del mod">
          <ac:chgData name="손승재" userId="5e324ebc-f6a6-4e49-8d57-ae22841c7b20" providerId="ADAL" clId="{69BF356D-4530-4A2E-A583-11CAC4A4D81D}" dt="2023-01-17T11:32:07.757" v="2662" actId="1076"/>
          <ac:picMkLst>
            <pc:docMk/>
            <pc:sldMk cId="2340567500" sldId="302"/>
            <ac:picMk id="50" creationId="{9D1818CB-FADB-136F-2426-2852883718A0}"/>
          </ac:picMkLst>
        </pc:picChg>
        <pc:cxnChg chg="del">
          <ac:chgData name="손승재" userId="5e324ebc-f6a6-4e49-8d57-ae22841c7b20" providerId="ADAL" clId="{69BF356D-4530-4A2E-A583-11CAC4A4D81D}" dt="2023-01-17T11:29:23.798" v="2509" actId="478"/>
          <ac:cxnSpMkLst>
            <pc:docMk/>
            <pc:sldMk cId="2340567500" sldId="302"/>
            <ac:cxnSpMk id="38" creationId="{EA36258F-CE32-50D5-0427-0001588AF28C}"/>
          </ac:cxnSpMkLst>
        </pc:cxnChg>
        <pc:cxnChg chg="del">
          <ac:chgData name="손승재" userId="5e324ebc-f6a6-4e49-8d57-ae22841c7b20" providerId="ADAL" clId="{69BF356D-4530-4A2E-A583-11CAC4A4D81D}" dt="2023-01-17T11:29:23.798" v="2509" actId="478"/>
          <ac:cxnSpMkLst>
            <pc:docMk/>
            <pc:sldMk cId="2340567500" sldId="302"/>
            <ac:cxnSpMk id="45" creationId="{9F026026-5CDB-8121-BCBC-8E8F1E915277}"/>
          </ac:cxnSpMkLst>
        </pc:cxnChg>
      </pc:sldChg>
      <pc:sldChg chg="addSp delSp modSp add mod modNotesTx">
        <pc:chgData name="손승재" userId="5e324ebc-f6a6-4e49-8d57-ae22841c7b20" providerId="ADAL" clId="{69BF356D-4530-4A2E-A583-11CAC4A4D81D}" dt="2023-01-17T18:26:31.283" v="6439" actId="208"/>
        <pc:sldMkLst>
          <pc:docMk/>
          <pc:sldMk cId="1773982127" sldId="303"/>
        </pc:sldMkLst>
        <pc:spChg chg="del mod">
          <ac:chgData name="손승재" userId="5e324ebc-f6a6-4e49-8d57-ae22841c7b20" providerId="ADAL" clId="{69BF356D-4530-4A2E-A583-11CAC4A4D81D}" dt="2023-01-17T16:58:55.268" v="3348" actId="478"/>
          <ac:spMkLst>
            <pc:docMk/>
            <pc:sldMk cId="1773982127" sldId="303"/>
            <ac:spMk id="7" creationId="{DE3FFEAB-888B-7FA8-ADE1-8F2DC51C9215}"/>
          </ac:spMkLst>
        </pc:spChg>
        <pc:spChg chg="add mod">
          <ac:chgData name="손승재" userId="5e324ebc-f6a6-4e49-8d57-ae22841c7b20" providerId="ADAL" clId="{69BF356D-4530-4A2E-A583-11CAC4A4D81D}" dt="2023-01-17T17:48:19.697" v="6347" actId="20577"/>
          <ac:spMkLst>
            <pc:docMk/>
            <pc:sldMk cId="1773982127" sldId="303"/>
            <ac:spMk id="19" creationId="{5DDBD9A0-5A02-4CD7-5AA8-1E3F56B26204}"/>
          </ac:spMkLst>
        </pc:spChg>
        <pc:spChg chg="del">
          <ac:chgData name="손승재" userId="5e324ebc-f6a6-4e49-8d57-ae22841c7b20" providerId="ADAL" clId="{69BF356D-4530-4A2E-A583-11CAC4A4D81D}" dt="2023-01-17T16:58:50.933" v="3343" actId="478"/>
          <ac:spMkLst>
            <pc:docMk/>
            <pc:sldMk cId="1773982127" sldId="303"/>
            <ac:spMk id="23" creationId="{00000000-0000-0000-0000-000000000000}"/>
          </ac:spMkLst>
        </pc:spChg>
        <pc:graphicFrameChg chg="add mod">
          <ac:chgData name="손승재" userId="5e324ebc-f6a6-4e49-8d57-ae22841c7b20" providerId="ADAL" clId="{69BF356D-4530-4A2E-A583-11CAC4A4D81D}" dt="2023-01-17T17:00:13.563" v="3622"/>
          <ac:graphicFrameMkLst>
            <pc:docMk/>
            <pc:sldMk cId="1773982127" sldId="303"/>
            <ac:graphicFrameMk id="5" creationId="{EF8717D2-554B-3C35-E03F-F496D64F4CE1}"/>
          </ac:graphicFrameMkLst>
        </pc:graphicFrameChg>
        <pc:graphicFrameChg chg="del">
          <ac:chgData name="손승재" userId="5e324ebc-f6a6-4e49-8d57-ae22841c7b20" providerId="ADAL" clId="{69BF356D-4530-4A2E-A583-11CAC4A4D81D}" dt="2023-01-17T16:58:49.024" v="3342" actId="478"/>
          <ac:graphicFrameMkLst>
            <pc:docMk/>
            <pc:sldMk cId="1773982127" sldId="303"/>
            <ac:graphicFrameMk id="6" creationId="{4BA38149-D890-7826-5E48-72B1172A2562}"/>
          </ac:graphicFrameMkLst>
        </pc:graphicFrameChg>
        <pc:cxnChg chg="add mod">
          <ac:chgData name="손승재" userId="5e324ebc-f6a6-4e49-8d57-ae22841c7b20" providerId="ADAL" clId="{69BF356D-4530-4A2E-A583-11CAC4A4D81D}" dt="2023-01-17T18:26:31.283" v="6439" actId="208"/>
          <ac:cxnSpMkLst>
            <pc:docMk/>
            <pc:sldMk cId="1773982127" sldId="303"/>
            <ac:cxnSpMk id="9" creationId="{83B2E36B-B5E3-DAB5-9380-E71AA718781A}"/>
          </ac:cxnSpMkLst>
        </pc:cxnChg>
      </pc:sldChg>
      <pc:sldChg chg="addSp delSp modSp add mod modNotesTx">
        <pc:chgData name="손승재" userId="5e324ebc-f6a6-4e49-8d57-ae22841c7b20" providerId="ADAL" clId="{69BF356D-4530-4A2E-A583-11CAC4A4D81D}" dt="2023-01-17T17:47:58.642" v="6336" actId="21"/>
        <pc:sldMkLst>
          <pc:docMk/>
          <pc:sldMk cId="3210425057" sldId="304"/>
        </pc:sldMkLst>
        <pc:spChg chg="add del mod">
          <ac:chgData name="손승재" userId="5e324ebc-f6a6-4e49-8d57-ae22841c7b20" providerId="ADAL" clId="{69BF356D-4530-4A2E-A583-11CAC4A4D81D}" dt="2023-01-17T17:18:31.632" v="4903" actId="478"/>
          <ac:spMkLst>
            <pc:docMk/>
            <pc:sldMk cId="3210425057" sldId="304"/>
            <ac:spMk id="3" creationId="{CC4B7920-432E-889E-C29A-FAD77FB6AEFA}"/>
          </ac:spMkLst>
        </pc:spChg>
        <pc:spChg chg="add mod">
          <ac:chgData name="손승재" userId="5e324ebc-f6a6-4e49-8d57-ae22841c7b20" providerId="ADAL" clId="{69BF356D-4530-4A2E-A583-11CAC4A4D81D}" dt="2023-01-17T17:47:58.642" v="6336" actId="21"/>
          <ac:spMkLst>
            <pc:docMk/>
            <pc:sldMk cId="3210425057" sldId="304"/>
            <ac:spMk id="4" creationId="{9FDAC7AF-E914-7CC6-BD3C-164215280406}"/>
          </ac:spMkLst>
        </pc:spChg>
        <pc:graphicFrameChg chg="del mod">
          <ac:chgData name="손승재" userId="5e324ebc-f6a6-4e49-8d57-ae22841c7b20" providerId="ADAL" clId="{69BF356D-4530-4A2E-A583-11CAC4A4D81D}" dt="2023-01-17T17:23:06.254" v="5049" actId="478"/>
          <ac:graphicFrameMkLst>
            <pc:docMk/>
            <pc:sldMk cId="3210425057" sldId="304"/>
            <ac:graphicFrameMk id="5" creationId="{EF8717D2-554B-3C35-E03F-F496D64F4CE1}"/>
          </ac:graphicFrameMkLst>
        </pc:graphicFrameChg>
        <pc:graphicFrameChg chg="add mod">
          <ac:chgData name="손승재" userId="5e324ebc-f6a6-4e49-8d57-ae22841c7b20" providerId="ADAL" clId="{69BF356D-4530-4A2E-A583-11CAC4A4D81D}" dt="2023-01-17T17:23:19.046" v="5057" actId="14100"/>
          <ac:graphicFrameMkLst>
            <pc:docMk/>
            <pc:sldMk cId="3210425057" sldId="304"/>
            <ac:graphicFrameMk id="6" creationId="{15CA0456-8851-4156-206C-AA95F39C8682}"/>
          </ac:graphicFrameMkLst>
        </pc:graphicFrameChg>
        <pc:cxnChg chg="add mod">
          <ac:chgData name="손승재" userId="5e324ebc-f6a6-4e49-8d57-ae22841c7b20" providerId="ADAL" clId="{69BF356D-4530-4A2E-A583-11CAC4A4D81D}" dt="2023-01-17T17:24:42.894" v="5074" actId="14100"/>
          <ac:cxnSpMkLst>
            <pc:docMk/>
            <pc:sldMk cId="3210425057" sldId="304"/>
            <ac:cxnSpMk id="7" creationId="{D454CF52-90B0-A30B-2EF7-A1875971184D}"/>
          </ac:cxnSpMkLst>
        </pc:cxnChg>
        <pc:cxnChg chg="del">
          <ac:chgData name="손승재" userId="5e324ebc-f6a6-4e49-8d57-ae22841c7b20" providerId="ADAL" clId="{69BF356D-4530-4A2E-A583-11CAC4A4D81D}" dt="2023-01-17T17:20:55.756" v="4904" actId="478"/>
          <ac:cxnSpMkLst>
            <pc:docMk/>
            <pc:sldMk cId="3210425057" sldId="304"/>
            <ac:cxnSpMk id="9" creationId="{83B2E36B-B5E3-DAB5-9380-E71AA718781A}"/>
          </ac:cxnSpMkLst>
        </pc:cxnChg>
      </pc:sldChg>
      <pc:sldChg chg="addSp delSp modSp add mod modNotesTx">
        <pc:chgData name="손승재" userId="5e324ebc-f6a6-4e49-8d57-ae22841c7b20" providerId="ADAL" clId="{69BF356D-4530-4A2E-A583-11CAC4A4D81D}" dt="2023-01-17T18:04:08.870" v="6435" actId="20577"/>
        <pc:sldMkLst>
          <pc:docMk/>
          <pc:sldMk cId="3271602605" sldId="305"/>
        </pc:sldMkLst>
        <pc:spChg chg="mod">
          <ac:chgData name="손승재" userId="5e324ebc-f6a6-4e49-8d57-ae22841c7b20" providerId="ADAL" clId="{69BF356D-4530-4A2E-A583-11CAC4A4D81D}" dt="2023-01-17T17:49:40.184" v="6378" actId="1076"/>
          <ac:spMkLst>
            <pc:docMk/>
            <pc:sldMk cId="3271602605" sldId="305"/>
            <ac:spMk id="4" creationId="{9FDAC7AF-E914-7CC6-BD3C-164215280406}"/>
          </ac:spMkLst>
        </pc:spChg>
        <pc:spChg chg="add mod">
          <ac:chgData name="손승재" userId="5e324ebc-f6a6-4e49-8d57-ae22841c7b20" providerId="ADAL" clId="{69BF356D-4530-4A2E-A583-11CAC4A4D81D}" dt="2023-01-17T17:44:28.828" v="6260" actId="1076"/>
          <ac:spMkLst>
            <pc:docMk/>
            <pc:sldMk cId="3271602605" sldId="305"/>
            <ac:spMk id="38" creationId="{AC7AE02E-FCE8-F19A-087B-6C526B1DFE7B}"/>
          </ac:spMkLst>
        </pc:spChg>
        <pc:spChg chg="add mod">
          <ac:chgData name="손승재" userId="5e324ebc-f6a6-4e49-8d57-ae22841c7b20" providerId="ADAL" clId="{69BF356D-4530-4A2E-A583-11CAC4A4D81D}" dt="2023-01-17T18:04:08.870" v="6435" actId="20577"/>
          <ac:spMkLst>
            <pc:docMk/>
            <pc:sldMk cId="3271602605" sldId="305"/>
            <ac:spMk id="41" creationId="{29BE2B69-E454-B983-AE34-7D3E898A4DA2}"/>
          </ac:spMkLst>
        </pc:spChg>
        <pc:spChg chg="add del mod">
          <ac:chgData name="손승재" userId="5e324ebc-f6a6-4e49-8d57-ae22841c7b20" providerId="ADAL" clId="{69BF356D-4530-4A2E-A583-11CAC4A4D81D}" dt="2023-01-17T18:00:55.250" v="6432" actId="478"/>
          <ac:spMkLst>
            <pc:docMk/>
            <pc:sldMk cId="3271602605" sldId="305"/>
            <ac:spMk id="43" creationId="{195FB2C0-5132-D484-D0F2-1EA3721F01B7}"/>
          </ac:spMkLst>
        </pc:spChg>
        <pc:picChg chg="add del mod">
          <ac:chgData name="손승재" userId="5e324ebc-f6a6-4e49-8d57-ae22841c7b20" providerId="ADAL" clId="{69BF356D-4530-4A2E-A583-11CAC4A4D81D}" dt="2023-01-17T17:55:14.661" v="6381" actId="478"/>
          <ac:picMkLst>
            <pc:docMk/>
            <pc:sldMk cId="3271602605" sldId="305"/>
            <ac:picMk id="40" creationId="{50FAE288-F96C-144D-D275-E72082DE1743}"/>
          </ac:picMkLst>
        </pc:picChg>
        <pc:inkChg chg="add del">
          <ac:chgData name="손승재" userId="5e324ebc-f6a6-4e49-8d57-ae22841c7b20" providerId="ADAL" clId="{69BF356D-4530-4A2E-A583-11CAC4A4D81D}" dt="2023-01-17T17:34:31.648" v="5865" actId="9405"/>
          <ac:inkMkLst>
            <pc:docMk/>
            <pc:sldMk cId="3271602605" sldId="305"/>
            <ac:inkMk id="14" creationId="{59F493C1-7035-1E34-2186-F8222F6109B7}"/>
          </ac:inkMkLst>
        </pc:inkChg>
        <pc:inkChg chg="add del">
          <ac:chgData name="손승재" userId="5e324ebc-f6a6-4e49-8d57-ae22841c7b20" providerId="ADAL" clId="{69BF356D-4530-4A2E-A583-11CAC4A4D81D}" dt="2023-01-17T17:34:33.902" v="5867" actId="9405"/>
          <ac:inkMkLst>
            <pc:docMk/>
            <pc:sldMk cId="3271602605" sldId="305"/>
            <ac:inkMk id="15" creationId="{51368E5C-04BD-A51F-D79C-F76EBDE1E60D}"/>
          </ac:inkMkLst>
        </pc:inkChg>
        <pc:inkChg chg="add del">
          <ac:chgData name="손승재" userId="5e324ebc-f6a6-4e49-8d57-ae22841c7b20" providerId="ADAL" clId="{69BF356D-4530-4A2E-A583-11CAC4A4D81D}" dt="2023-01-17T17:34:38.155" v="5871" actId="9405"/>
          <ac:inkMkLst>
            <pc:docMk/>
            <pc:sldMk cId="3271602605" sldId="305"/>
            <ac:inkMk id="16" creationId="{63931BD3-EF3D-E617-424F-7FC6F851422C}"/>
          </ac:inkMkLst>
        </pc:inkChg>
        <pc:inkChg chg="add del">
          <ac:chgData name="손승재" userId="5e324ebc-f6a6-4e49-8d57-ae22841c7b20" providerId="ADAL" clId="{69BF356D-4530-4A2E-A583-11CAC4A4D81D}" dt="2023-01-17T17:34:37.791" v="5870" actId="9405"/>
          <ac:inkMkLst>
            <pc:docMk/>
            <pc:sldMk cId="3271602605" sldId="305"/>
            <ac:inkMk id="17" creationId="{D492530E-EA3F-D404-652D-0B0695B48B02}"/>
          </ac:inkMkLst>
        </pc:inkChg>
        <pc:inkChg chg="add del">
          <ac:chgData name="손승재" userId="5e324ebc-f6a6-4e49-8d57-ae22841c7b20" providerId="ADAL" clId="{69BF356D-4530-4A2E-A583-11CAC4A4D81D}" dt="2023-01-17T17:34:47.594" v="5873" actId="9405"/>
          <ac:inkMkLst>
            <pc:docMk/>
            <pc:sldMk cId="3271602605" sldId="305"/>
            <ac:inkMk id="18" creationId="{2DB8EB2C-2ECE-58E9-262F-03BCD1E56308}"/>
          </ac:inkMkLst>
        </pc:inkChg>
        <pc:inkChg chg="add">
          <ac:chgData name="손승재" userId="5e324ebc-f6a6-4e49-8d57-ae22841c7b20" providerId="ADAL" clId="{69BF356D-4530-4A2E-A583-11CAC4A4D81D}" dt="2023-01-17T17:36:29.039" v="5980" actId="9405"/>
          <ac:inkMkLst>
            <pc:docMk/>
            <pc:sldMk cId="3271602605" sldId="305"/>
            <ac:inkMk id="26" creationId="{6F2354FF-93F0-3969-D114-EBB95C4BFFBA}"/>
          </ac:inkMkLst>
        </pc:inkChg>
        <pc:inkChg chg="add del">
          <ac:chgData name="손승재" userId="5e324ebc-f6a6-4e49-8d57-ae22841c7b20" providerId="ADAL" clId="{69BF356D-4530-4A2E-A583-11CAC4A4D81D}" dt="2023-01-17T17:36:37.437" v="5990" actId="9405"/>
          <ac:inkMkLst>
            <pc:docMk/>
            <pc:sldMk cId="3271602605" sldId="305"/>
            <ac:inkMk id="27" creationId="{35BE3F03-6B7F-010F-5BC8-E7CBB61177E3}"/>
          </ac:inkMkLst>
        </pc:inkChg>
        <pc:inkChg chg="add del">
          <ac:chgData name="손승재" userId="5e324ebc-f6a6-4e49-8d57-ae22841c7b20" providerId="ADAL" clId="{69BF356D-4530-4A2E-A583-11CAC4A4D81D}" dt="2023-01-17T17:36:37.131" v="5989" actId="9405"/>
          <ac:inkMkLst>
            <pc:docMk/>
            <pc:sldMk cId="3271602605" sldId="305"/>
            <ac:inkMk id="28" creationId="{D6EF6DE6-F48E-7C9E-DCAD-83F0F1A5A997}"/>
          </ac:inkMkLst>
        </pc:inkChg>
        <pc:inkChg chg="add del">
          <ac:chgData name="손승재" userId="5e324ebc-f6a6-4e49-8d57-ae22841c7b20" providerId="ADAL" clId="{69BF356D-4530-4A2E-A583-11CAC4A4D81D}" dt="2023-01-17T17:36:33.672" v="5984" actId="9405"/>
          <ac:inkMkLst>
            <pc:docMk/>
            <pc:sldMk cId="3271602605" sldId="305"/>
            <ac:inkMk id="29" creationId="{0E825EEB-B33D-A977-CCC4-DC3DC874825D}"/>
          </ac:inkMkLst>
        </pc:inkChg>
        <pc:inkChg chg="add del">
          <ac:chgData name="손승재" userId="5e324ebc-f6a6-4e49-8d57-ae22841c7b20" providerId="ADAL" clId="{69BF356D-4530-4A2E-A583-11CAC4A4D81D}" dt="2023-01-17T17:36:36.803" v="5988" actId="9405"/>
          <ac:inkMkLst>
            <pc:docMk/>
            <pc:sldMk cId="3271602605" sldId="305"/>
            <ac:inkMk id="30" creationId="{F1C0DB9E-6CF7-F1D6-0FD2-09CF2D7A77F3}"/>
          </ac:inkMkLst>
        </pc:inkChg>
        <pc:inkChg chg="add del">
          <ac:chgData name="손승재" userId="5e324ebc-f6a6-4e49-8d57-ae22841c7b20" providerId="ADAL" clId="{69BF356D-4530-4A2E-A583-11CAC4A4D81D}" dt="2023-01-17T17:36:35.776" v="5987" actId="9405"/>
          <ac:inkMkLst>
            <pc:docMk/>
            <pc:sldMk cId="3271602605" sldId="305"/>
            <ac:inkMk id="31" creationId="{A311BF0C-1778-24EE-DBE1-A0B17AE6546C}"/>
          </ac:inkMkLst>
        </pc:inkChg>
        <pc:inkChg chg="add del">
          <ac:chgData name="손승재" userId="5e324ebc-f6a6-4e49-8d57-ae22841c7b20" providerId="ADAL" clId="{69BF356D-4530-4A2E-A583-11CAC4A4D81D}" dt="2023-01-17T17:36:38.754" v="5992" actId="9405"/>
          <ac:inkMkLst>
            <pc:docMk/>
            <pc:sldMk cId="3271602605" sldId="305"/>
            <ac:inkMk id="32" creationId="{DD87BEA8-856B-06C4-F5EB-69D2DA7BDF10}"/>
          </ac:inkMkLst>
        </pc:inkChg>
        <pc:inkChg chg="add">
          <ac:chgData name="손승재" userId="5e324ebc-f6a6-4e49-8d57-ae22841c7b20" providerId="ADAL" clId="{69BF356D-4530-4A2E-A583-11CAC4A4D81D}" dt="2023-01-17T17:36:41.224" v="5993" actId="9405"/>
          <ac:inkMkLst>
            <pc:docMk/>
            <pc:sldMk cId="3271602605" sldId="305"/>
            <ac:inkMk id="33" creationId="{BA2D6225-C345-442C-0120-5EF0D4F8CDB7}"/>
          </ac:inkMkLst>
        </pc:inkChg>
        <pc:inkChg chg="add">
          <ac:chgData name="손승재" userId="5e324ebc-f6a6-4e49-8d57-ae22841c7b20" providerId="ADAL" clId="{69BF356D-4530-4A2E-A583-11CAC4A4D81D}" dt="2023-01-17T17:36:43.229" v="5994" actId="9405"/>
          <ac:inkMkLst>
            <pc:docMk/>
            <pc:sldMk cId="3271602605" sldId="305"/>
            <ac:inkMk id="34" creationId="{DBD85997-D9CF-FE28-0606-0A37B1961511}"/>
          </ac:inkMkLst>
        </pc:inkChg>
        <pc:inkChg chg="add del">
          <ac:chgData name="손승재" userId="5e324ebc-f6a6-4e49-8d57-ae22841c7b20" providerId="ADAL" clId="{69BF356D-4530-4A2E-A583-11CAC4A4D81D}" dt="2023-01-17T17:36:44.949" v="5996" actId="9405"/>
          <ac:inkMkLst>
            <pc:docMk/>
            <pc:sldMk cId="3271602605" sldId="305"/>
            <ac:inkMk id="35" creationId="{56095D5C-3630-A9F8-9517-1542ECF0FD65}"/>
          </ac:inkMkLst>
        </pc:inkChg>
        <pc:inkChg chg="add">
          <ac:chgData name="손승재" userId="5e324ebc-f6a6-4e49-8d57-ae22841c7b20" providerId="ADAL" clId="{69BF356D-4530-4A2E-A583-11CAC4A4D81D}" dt="2023-01-17T17:36:45.807" v="5997" actId="9405"/>
          <ac:inkMkLst>
            <pc:docMk/>
            <pc:sldMk cId="3271602605" sldId="305"/>
            <ac:inkMk id="36" creationId="{E2E62CF5-A395-FAAC-597B-999956E5B318}"/>
          </ac:inkMkLst>
        </pc:inkChg>
        <pc:inkChg chg="add del">
          <ac:chgData name="손승재" userId="5e324ebc-f6a6-4e49-8d57-ae22841c7b20" providerId="ADAL" clId="{69BF356D-4530-4A2E-A583-11CAC4A4D81D}" dt="2023-01-17T17:36:52.494" v="5999" actId="9405"/>
          <ac:inkMkLst>
            <pc:docMk/>
            <pc:sldMk cId="3271602605" sldId="305"/>
            <ac:inkMk id="37" creationId="{1E5A2F4D-3D3C-6319-766E-A811DA04B851}"/>
          </ac:inkMkLst>
        </pc:inkChg>
        <pc:cxnChg chg="add del mod">
          <ac:chgData name="손승재" userId="5e324ebc-f6a6-4e49-8d57-ae22841c7b20" providerId="ADAL" clId="{69BF356D-4530-4A2E-A583-11CAC4A4D81D}" dt="2023-01-17T17:36:23.018" v="5979" actId="478"/>
          <ac:cxnSpMkLst>
            <pc:docMk/>
            <pc:sldMk cId="3271602605" sldId="305"/>
            <ac:cxnSpMk id="5" creationId="{811403FE-2081-4F58-4128-B7136BEAA049}"/>
          </ac:cxnSpMkLst>
        </pc:cxnChg>
        <pc:cxnChg chg="add del mod">
          <ac:chgData name="손승재" userId="5e324ebc-f6a6-4e49-8d57-ae22841c7b20" providerId="ADAL" clId="{69BF356D-4530-4A2E-A583-11CAC4A4D81D}" dt="2023-01-17T17:34:20.229" v="5862" actId="478"/>
          <ac:cxnSpMkLst>
            <pc:docMk/>
            <pc:sldMk cId="3271602605" sldId="305"/>
            <ac:cxnSpMk id="10" creationId="{EB3348B1-D60C-0261-3640-8FA0D45730F6}"/>
          </ac:cxnSpMkLst>
        </pc:cxnChg>
        <pc:cxnChg chg="add del mod">
          <ac:chgData name="손승재" userId="5e324ebc-f6a6-4e49-8d57-ae22841c7b20" providerId="ADAL" clId="{69BF356D-4530-4A2E-A583-11CAC4A4D81D}" dt="2023-01-17T17:35:23.424" v="5918" actId="478"/>
          <ac:cxnSpMkLst>
            <pc:docMk/>
            <pc:sldMk cId="3271602605" sldId="305"/>
            <ac:cxnSpMk id="19" creationId="{D881FCBA-A50D-E75B-D2AD-F4C896A98A30}"/>
          </ac:cxnSpMkLst>
        </pc:cxnChg>
        <pc:cxnChg chg="add del mod">
          <ac:chgData name="손승재" userId="5e324ebc-f6a6-4e49-8d57-ae22841c7b20" providerId="ADAL" clId="{69BF356D-4530-4A2E-A583-11CAC4A4D81D}" dt="2023-01-17T17:36:20.423" v="5977"/>
          <ac:cxnSpMkLst>
            <pc:docMk/>
            <pc:sldMk cId="3271602605" sldId="305"/>
            <ac:cxnSpMk id="20" creationId="{7CC3C8DC-8EB1-78A5-021A-BC852B832345}"/>
          </ac:cxnSpMkLst>
        </pc:cxnChg>
        <pc:cxnChg chg="add del mod">
          <ac:chgData name="손승재" userId="5e324ebc-f6a6-4e49-8d57-ae22841c7b20" providerId="ADAL" clId="{69BF356D-4530-4A2E-A583-11CAC4A4D81D}" dt="2023-01-17T17:36:16.504" v="5962"/>
          <ac:cxnSpMkLst>
            <pc:docMk/>
            <pc:sldMk cId="3271602605" sldId="305"/>
            <ac:cxnSpMk id="22" creationId="{82D11CFF-9751-7F2A-95A3-6A4814395421}"/>
          </ac:cxnSpMkLst>
        </pc:cxnChg>
      </pc:sldChg>
      <pc:sldChg chg="delSp modSp add mod">
        <pc:chgData name="손승재" userId="5e324ebc-f6a6-4e49-8d57-ae22841c7b20" providerId="ADAL" clId="{69BF356D-4530-4A2E-A583-11CAC4A4D81D}" dt="2023-01-17T18:55:39.490" v="6539" actId="1076"/>
        <pc:sldMkLst>
          <pc:docMk/>
          <pc:sldMk cId="1728210981" sldId="306"/>
        </pc:sldMkLst>
        <pc:spChg chg="del">
          <ac:chgData name="손승재" userId="5e324ebc-f6a6-4e49-8d57-ae22841c7b20" providerId="ADAL" clId="{69BF356D-4530-4A2E-A583-11CAC4A4D81D}" dt="2023-01-17T18:28:11.602" v="6441" actId="478"/>
          <ac:spMkLst>
            <pc:docMk/>
            <pc:sldMk cId="1728210981" sldId="306"/>
            <ac:spMk id="4" creationId="{9FDAC7AF-E914-7CC6-BD3C-164215280406}"/>
          </ac:spMkLst>
        </pc:spChg>
        <pc:spChg chg="del">
          <ac:chgData name="손승재" userId="5e324ebc-f6a6-4e49-8d57-ae22841c7b20" providerId="ADAL" clId="{69BF356D-4530-4A2E-A583-11CAC4A4D81D}" dt="2023-01-17T18:40:42.736" v="6532" actId="478"/>
          <ac:spMkLst>
            <pc:docMk/>
            <pc:sldMk cId="1728210981" sldId="306"/>
            <ac:spMk id="38" creationId="{AC7AE02E-FCE8-F19A-087B-6C526B1DFE7B}"/>
          </ac:spMkLst>
        </pc:spChg>
        <pc:spChg chg="mod">
          <ac:chgData name="손승재" userId="5e324ebc-f6a6-4e49-8d57-ae22841c7b20" providerId="ADAL" clId="{69BF356D-4530-4A2E-A583-11CAC4A4D81D}" dt="2023-01-17T18:55:39.490" v="6539" actId="1076"/>
          <ac:spMkLst>
            <pc:docMk/>
            <pc:sldMk cId="1728210981" sldId="306"/>
            <ac:spMk id="41" creationId="{29BE2B69-E454-B983-AE34-7D3E898A4DA2}"/>
          </ac:spMkLst>
        </pc:spChg>
        <pc:graphicFrameChg chg="del">
          <ac:chgData name="손승재" userId="5e324ebc-f6a6-4e49-8d57-ae22841c7b20" providerId="ADAL" clId="{69BF356D-4530-4A2E-A583-11CAC4A4D81D}" dt="2023-01-17T18:40:40.168" v="6531" actId="478"/>
          <ac:graphicFrameMkLst>
            <pc:docMk/>
            <pc:sldMk cId="1728210981" sldId="306"/>
            <ac:graphicFrameMk id="6" creationId="{15CA0456-8851-4156-206C-AA95F39C8682}"/>
          </ac:graphicFrameMkLst>
        </pc:graphicFrameChg>
        <pc:inkChg chg="del">
          <ac:chgData name="손승재" userId="5e324ebc-f6a6-4e49-8d57-ae22841c7b20" providerId="ADAL" clId="{69BF356D-4530-4A2E-A583-11CAC4A4D81D}" dt="2023-01-17T18:40:42.736" v="6532" actId="478"/>
          <ac:inkMkLst>
            <pc:docMk/>
            <pc:sldMk cId="1728210981" sldId="306"/>
            <ac:inkMk id="26" creationId="{6F2354FF-93F0-3969-D114-EBB95C4BFFBA}"/>
          </ac:inkMkLst>
        </pc:inkChg>
        <pc:inkChg chg="del">
          <ac:chgData name="손승재" userId="5e324ebc-f6a6-4e49-8d57-ae22841c7b20" providerId="ADAL" clId="{69BF356D-4530-4A2E-A583-11CAC4A4D81D}" dt="2023-01-17T18:40:42.736" v="6532" actId="478"/>
          <ac:inkMkLst>
            <pc:docMk/>
            <pc:sldMk cId="1728210981" sldId="306"/>
            <ac:inkMk id="33" creationId="{BA2D6225-C345-442C-0120-5EF0D4F8CDB7}"/>
          </ac:inkMkLst>
        </pc:inkChg>
        <pc:inkChg chg="del">
          <ac:chgData name="손승재" userId="5e324ebc-f6a6-4e49-8d57-ae22841c7b20" providerId="ADAL" clId="{69BF356D-4530-4A2E-A583-11CAC4A4D81D}" dt="2023-01-17T18:40:42.736" v="6532" actId="478"/>
          <ac:inkMkLst>
            <pc:docMk/>
            <pc:sldMk cId="1728210981" sldId="306"/>
            <ac:inkMk id="34" creationId="{DBD85997-D9CF-FE28-0606-0A37B1961511}"/>
          </ac:inkMkLst>
        </pc:inkChg>
        <pc:inkChg chg="del">
          <ac:chgData name="손승재" userId="5e324ebc-f6a6-4e49-8d57-ae22841c7b20" providerId="ADAL" clId="{69BF356D-4530-4A2E-A583-11CAC4A4D81D}" dt="2023-01-17T18:40:42.736" v="6532" actId="478"/>
          <ac:inkMkLst>
            <pc:docMk/>
            <pc:sldMk cId="1728210981" sldId="306"/>
            <ac:inkMk id="36" creationId="{E2E62CF5-A395-FAAC-597B-999956E5B318}"/>
          </ac:inkMkLst>
        </pc:inkChg>
        <pc:cxnChg chg="del">
          <ac:chgData name="손승재" userId="5e324ebc-f6a6-4e49-8d57-ae22841c7b20" providerId="ADAL" clId="{69BF356D-4530-4A2E-A583-11CAC4A4D81D}" dt="2023-01-17T18:40:42.736" v="6532" actId="478"/>
          <ac:cxnSpMkLst>
            <pc:docMk/>
            <pc:sldMk cId="1728210981" sldId="306"/>
            <ac:cxnSpMk id="7" creationId="{D454CF52-90B0-A30B-2EF7-A1875971184D}"/>
          </ac:cxnSpMkLst>
        </pc:cxnChg>
      </pc:sldChg>
    </pc:docChg>
  </pc:docChgLst>
  <pc:docChgLst>
    <pc:chgData name="손승재" userId="5e324ebc-f6a6-4e49-8d57-ae22841c7b20" providerId="ADAL" clId="{1009D7A5-FC2E-4E50-89A0-03B78B267CDB}"/>
    <pc:docChg chg="undo redo custSel addSld modSld">
      <pc:chgData name="손승재" userId="5e324ebc-f6a6-4e49-8d57-ae22841c7b20" providerId="ADAL" clId="{1009D7A5-FC2E-4E50-89A0-03B78B267CDB}" dt="2023-03-02T08:49:20.562" v="879" actId="1076"/>
      <pc:docMkLst>
        <pc:docMk/>
      </pc:docMkLst>
      <pc:sldChg chg="modSp mod modNotesTx">
        <pc:chgData name="손승재" userId="5e324ebc-f6a6-4e49-8d57-ae22841c7b20" providerId="ADAL" clId="{1009D7A5-FC2E-4E50-89A0-03B78B267CDB}" dt="2023-03-02T06:39:12.945" v="688" actId="947"/>
        <pc:sldMkLst>
          <pc:docMk/>
          <pc:sldMk cId="2971841378" sldId="256"/>
        </pc:sldMkLst>
        <pc:spChg chg="mod">
          <ac:chgData name="손승재" userId="5e324ebc-f6a6-4e49-8d57-ae22841c7b20" providerId="ADAL" clId="{1009D7A5-FC2E-4E50-89A0-03B78B267CDB}" dt="2023-03-02T06:39:12.945" v="688" actId="947"/>
          <ac:spMkLst>
            <pc:docMk/>
            <pc:sldMk cId="2971841378" sldId="256"/>
            <ac:spMk id="3" creationId="{00000000-0000-0000-0000-000000000000}"/>
          </ac:spMkLst>
        </pc:spChg>
      </pc:sldChg>
      <pc:sldChg chg="modSp mod">
        <pc:chgData name="손승재" userId="5e324ebc-f6a6-4e49-8d57-ae22841c7b20" providerId="ADAL" clId="{1009D7A5-FC2E-4E50-89A0-03B78B267CDB}" dt="2023-03-02T06:40:02.745" v="689" actId="2711"/>
        <pc:sldMkLst>
          <pc:docMk/>
          <pc:sldMk cId="959148352" sldId="323"/>
        </pc:sldMkLst>
        <pc:spChg chg="mod">
          <ac:chgData name="손승재" userId="5e324ebc-f6a6-4e49-8d57-ae22841c7b20" providerId="ADAL" clId="{1009D7A5-FC2E-4E50-89A0-03B78B267CDB}" dt="2023-03-02T06:40:02.745" v="689" actId="2711"/>
          <ac:spMkLst>
            <pc:docMk/>
            <pc:sldMk cId="959148352" sldId="323"/>
            <ac:spMk id="3" creationId="{8662EB59-44E1-CE5F-0664-D21A5203279B}"/>
          </ac:spMkLst>
        </pc:spChg>
        <pc:spChg chg="mod">
          <ac:chgData name="손승재" userId="5e324ebc-f6a6-4e49-8d57-ae22841c7b20" providerId="ADAL" clId="{1009D7A5-FC2E-4E50-89A0-03B78B267CDB}" dt="2023-03-02T06:37:57.194" v="687" actId="1076"/>
          <ac:spMkLst>
            <pc:docMk/>
            <pc:sldMk cId="959148352" sldId="323"/>
            <ac:spMk id="17" creationId="{C1246078-722B-B711-E986-A67A8BF6A837}"/>
          </ac:spMkLst>
        </pc:spChg>
      </pc:sldChg>
      <pc:sldChg chg="modSp mod">
        <pc:chgData name="손승재" userId="5e324ebc-f6a6-4e49-8d57-ae22841c7b20" providerId="ADAL" clId="{1009D7A5-FC2E-4E50-89A0-03B78B267CDB}" dt="2023-03-02T08:49:20.562" v="879" actId="1076"/>
        <pc:sldMkLst>
          <pc:docMk/>
          <pc:sldMk cId="3112521178" sldId="325"/>
        </pc:sldMkLst>
        <pc:spChg chg="mod">
          <ac:chgData name="손승재" userId="5e324ebc-f6a6-4e49-8d57-ae22841c7b20" providerId="ADAL" clId="{1009D7A5-FC2E-4E50-89A0-03B78B267CDB}" dt="2023-03-02T08:49:20.562" v="879" actId="1076"/>
          <ac:spMkLst>
            <pc:docMk/>
            <pc:sldMk cId="3112521178" sldId="325"/>
            <ac:spMk id="3" creationId="{A87F5773-CF3C-C4DD-31CF-A9694F3FB45F}"/>
          </ac:spMkLst>
        </pc:spChg>
        <pc:spChg chg="mod">
          <ac:chgData name="손승재" userId="5e324ebc-f6a6-4e49-8d57-ae22841c7b20" providerId="ADAL" clId="{1009D7A5-FC2E-4E50-89A0-03B78B267CDB}" dt="2023-03-02T06:40:17.035" v="691" actId="2711"/>
          <ac:spMkLst>
            <pc:docMk/>
            <pc:sldMk cId="3112521178" sldId="325"/>
            <ac:spMk id="10" creationId="{BC267E93-73E6-2E3D-4FC4-72AFDDDB3992}"/>
          </ac:spMkLst>
        </pc:spChg>
        <pc:graphicFrameChg chg="mod modGraphic">
          <ac:chgData name="손승재" userId="5e324ebc-f6a6-4e49-8d57-ae22841c7b20" providerId="ADAL" clId="{1009D7A5-FC2E-4E50-89A0-03B78B267CDB}" dt="2023-03-02T08:48:45.431" v="799" actId="14734"/>
          <ac:graphicFrameMkLst>
            <pc:docMk/>
            <pc:sldMk cId="3112521178" sldId="325"/>
            <ac:graphicFrameMk id="8" creationId="{52561C07-190F-7A5C-05ED-10E5137A836B}"/>
          </ac:graphicFrameMkLst>
        </pc:graphicFrameChg>
      </pc:sldChg>
      <pc:sldChg chg="modSp mod">
        <pc:chgData name="손승재" userId="5e324ebc-f6a6-4e49-8d57-ae22841c7b20" providerId="ADAL" clId="{1009D7A5-FC2E-4E50-89A0-03B78B267CDB}" dt="2023-03-02T06:40:32.856" v="693" actId="2711"/>
        <pc:sldMkLst>
          <pc:docMk/>
          <pc:sldMk cId="3446138896" sldId="326"/>
        </pc:sldMkLst>
        <pc:spChg chg="mod">
          <ac:chgData name="손승재" userId="5e324ebc-f6a6-4e49-8d57-ae22841c7b20" providerId="ADAL" clId="{1009D7A5-FC2E-4E50-89A0-03B78B267CDB}" dt="2023-03-02T06:40:32.856" v="693" actId="2711"/>
          <ac:spMkLst>
            <pc:docMk/>
            <pc:sldMk cId="3446138896" sldId="326"/>
            <ac:spMk id="5" creationId="{1696B3C4-5514-1CD2-58F2-9FD57657B6CA}"/>
          </ac:spMkLst>
        </pc:spChg>
      </pc:sldChg>
      <pc:sldChg chg="modSp mod">
        <pc:chgData name="손승재" userId="5e324ebc-f6a6-4e49-8d57-ae22841c7b20" providerId="ADAL" clId="{1009D7A5-FC2E-4E50-89A0-03B78B267CDB}" dt="2023-03-02T06:42:23.313" v="694" actId="1076"/>
        <pc:sldMkLst>
          <pc:docMk/>
          <pc:sldMk cId="1024434714" sldId="329"/>
        </pc:sldMkLst>
        <pc:picChg chg="mod">
          <ac:chgData name="손승재" userId="5e324ebc-f6a6-4e49-8d57-ae22841c7b20" providerId="ADAL" clId="{1009D7A5-FC2E-4E50-89A0-03B78B267CDB}" dt="2023-03-02T06:42:23.313" v="694" actId="1076"/>
          <ac:picMkLst>
            <pc:docMk/>
            <pc:sldMk cId="1024434714" sldId="329"/>
            <ac:picMk id="6" creationId="{8234F679-3426-3586-2578-88E3252A9278}"/>
          </ac:picMkLst>
        </pc:picChg>
      </pc:sldChg>
      <pc:sldChg chg="modSp mod">
        <pc:chgData name="손승재" userId="5e324ebc-f6a6-4e49-8d57-ae22841c7b20" providerId="ADAL" clId="{1009D7A5-FC2E-4E50-89A0-03B78B267CDB}" dt="2023-03-02T06:42:41.516" v="698" actId="1076"/>
        <pc:sldMkLst>
          <pc:docMk/>
          <pc:sldMk cId="3909432519" sldId="331"/>
        </pc:sldMkLst>
        <pc:picChg chg="mod">
          <ac:chgData name="손승재" userId="5e324ebc-f6a6-4e49-8d57-ae22841c7b20" providerId="ADAL" clId="{1009D7A5-FC2E-4E50-89A0-03B78B267CDB}" dt="2023-03-02T06:42:41.516" v="698" actId="1076"/>
          <ac:picMkLst>
            <pc:docMk/>
            <pc:sldMk cId="3909432519" sldId="331"/>
            <ac:picMk id="5" creationId="{FBED321F-780D-4FB2-8C75-614050EBDC3B}"/>
          </ac:picMkLst>
        </pc:picChg>
      </pc:sldChg>
      <pc:sldChg chg="addSp delSp modSp mod">
        <pc:chgData name="손승재" userId="5e324ebc-f6a6-4e49-8d57-ae22841c7b20" providerId="ADAL" clId="{1009D7A5-FC2E-4E50-89A0-03B78B267CDB}" dt="2023-03-02T08:41:40.432" v="790" actId="20577"/>
        <pc:sldMkLst>
          <pc:docMk/>
          <pc:sldMk cId="960623970" sldId="332"/>
        </pc:sldMkLst>
        <pc:spChg chg="mod">
          <ac:chgData name="손승재" userId="5e324ebc-f6a6-4e49-8d57-ae22841c7b20" providerId="ADAL" clId="{1009D7A5-FC2E-4E50-89A0-03B78B267CDB}" dt="2023-03-02T08:38:15.359" v="746" actId="1076"/>
          <ac:spMkLst>
            <pc:docMk/>
            <pc:sldMk cId="960623970" sldId="332"/>
            <ac:spMk id="3" creationId="{9F8586A6-A08A-C424-9E4D-751A36365216}"/>
          </ac:spMkLst>
        </pc:spChg>
        <pc:spChg chg="add mod">
          <ac:chgData name="손승재" userId="5e324ebc-f6a6-4e49-8d57-ae22841c7b20" providerId="ADAL" clId="{1009D7A5-FC2E-4E50-89A0-03B78B267CDB}" dt="2023-03-02T08:38:46.543" v="759" actId="1076"/>
          <ac:spMkLst>
            <pc:docMk/>
            <pc:sldMk cId="960623970" sldId="332"/>
            <ac:spMk id="22" creationId="{1A36A6BD-458E-56A3-EF75-949BFB60B10E}"/>
          </ac:spMkLst>
        </pc:spChg>
        <pc:spChg chg="add mod">
          <ac:chgData name="손승재" userId="5e324ebc-f6a6-4e49-8d57-ae22841c7b20" providerId="ADAL" clId="{1009D7A5-FC2E-4E50-89A0-03B78B267CDB}" dt="2023-03-02T08:39:11.963" v="768" actId="20577"/>
          <ac:spMkLst>
            <pc:docMk/>
            <pc:sldMk cId="960623970" sldId="332"/>
            <ac:spMk id="24" creationId="{D6D0F24E-9532-5D19-0977-94E49221D341}"/>
          </ac:spMkLst>
        </pc:spChg>
        <pc:spChg chg="add mod">
          <ac:chgData name="손승재" userId="5e324ebc-f6a6-4e49-8d57-ae22841c7b20" providerId="ADAL" clId="{1009D7A5-FC2E-4E50-89A0-03B78B267CDB}" dt="2023-03-02T08:39:35.377" v="776" actId="1076"/>
          <ac:spMkLst>
            <pc:docMk/>
            <pc:sldMk cId="960623970" sldId="332"/>
            <ac:spMk id="26" creationId="{5A4E3E03-401A-7DDE-4357-5CB3B95A4DEF}"/>
          </ac:spMkLst>
        </pc:spChg>
        <pc:spChg chg="add mod">
          <ac:chgData name="손승재" userId="5e324ebc-f6a6-4e49-8d57-ae22841c7b20" providerId="ADAL" clId="{1009D7A5-FC2E-4E50-89A0-03B78B267CDB}" dt="2023-03-02T08:41:40.432" v="790" actId="20577"/>
          <ac:spMkLst>
            <pc:docMk/>
            <pc:sldMk cId="960623970" sldId="332"/>
            <ac:spMk id="28" creationId="{5CE8495F-DEE6-07B9-20BD-70455C7AB74A}"/>
          </ac:spMkLst>
        </pc:spChg>
        <pc:picChg chg="del">
          <ac:chgData name="손승재" userId="5e324ebc-f6a6-4e49-8d57-ae22841c7b20" providerId="ADAL" clId="{1009D7A5-FC2E-4E50-89A0-03B78B267CDB}" dt="2023-03-02T08:32:01.147" v="699" actId="478"/>
          <ac:picMkLst>
            <pc:docMk/>
            <pc:sldMk cId="960623970" sldId="332"/>
            <ac:picMk id="5" creationId="{9FD0034E-551A-4A52-75CE-152C7F9838D6}"/>
          </ac:picMkLst>
        </pc:picChg>
        <pc:picChg chg="add mod">
          <ac:chgData name="손승재" userId="5e324ebc-f6a6-4e49-8d57-ae22841c7b20" providerId="ADAL" clId="{1009D7A5-FC2E-4E50-89A0-03B78B267CDB}" dt="2023-03-02T08:34:05.029" v="724" actId="14100"/>
          <ac:picMkLst>
            <pc:docMk/>
            <pc:sldMk cId="960623970" sldId="332"/>
            <ac:picMk id="6" creationId="{FA3A2DD2-8E6A-B5DE-E69B-8C443F786EEC}"/>
          </ac:picMkLst>
        </pc:picChg>
        <pc:picChg chg="add mod">
          <ac:chgData name="손승재" userId="5e324ebc-f6a6-4e49-8d57-ae22841c7b20" providerId="ADAL" clId="{1009D7A5-FC2E-4E50-89A0-03B78B267CDB}" dt="2023-03-02T08:34:07.440" v="725" actId="1076"/>
          <ac:picMkLst>
            <pc:docMk/>
            <pc:sldMk cId="960623970" sldId="332"/>
            <ac:picMk id="8" creationId="{08ACF381-F3A2-4CFA-EFF0-5CB7735D2A87}"/>
          </ac:picMkLst>
        </pc:picChg>
        <pc:picChg chg="del">
          <ac:chgData name="손승재" userId="5e324ebc-f6a6-4e49-8d57-ae22841c7b20" providerId="ADAL" clId="{1009D7A5-FC2E-4E50-89A0-03B78B267CDB}" dt="2023-03-02T08:32:01.147" v="699" actId="478"/>
          <ac:picMkLst>
            <pc:docMk/>
            <pc:sldMk cId="960623970" sldId="332"/>
            <ac:picMk id="9" creationId="{69228457-AD53-09FB-5B53-C573BF862F55}"/>
          </ac:picMkLst>
        </pc:picChg>
        <pc:picChg chg="del">
          <ac:chgData name="손승재" userId="5e324ebc-f6a6-4e49-8d57-ae22841c7b20" providerId="ADAL" clId="{1009D7A5-FC2E-4E50-89A0-03B78B267CDB}" dt="2023-03-02T08:32:01.147" v="699" actId="478"/>
          <ac:picMkLst>
            <pc:docMk/>
            <pc:sldMk cId="960623970" sldId="332"/>
            <ac:picMk id="11" creationId="{5C4AA753-CFFB-6506-57F0-3EB975AD5F8E}"/>
          </ac:picMkLst>
        </pc:picChg>
        <pc:picChg chg="add mod">
          <ac:chgData name="손승재" userId="5e324ebc-f6a6-4e49-8d57-ae22841c7b20" providerId="ADAL" clId="{1009D7A5-FC2E-4E50-89A0-03B78B267CDB}" dt="2023-03-02T08:34:12.355" v="726" actId="1076"/>
          <ac:picMkLst>
            <pc:docMk/>
            <pc:sldMk cId="960623970" sldId="332"/>
            <ac:picMk id="12" creationId="{032368D0-929E-43C7-63FE-0FDAFB5F7409}"/>
          </ac:picMkLst>
        </pc:picChg>
        <pc:picChg chg="del">
          <ac:chgData name="손승재" userId="5e324ebc-f6a6-4e49-8d57-ae22841c7b20" providerId="ADAL" clId="{1009D7A5-FC2E-4E50-89A0-03B78B267CDB}" dt="2023-03-02T08:32:01.147" v="699" actId="478"/>
          <ac:picMkLst>
            <pc:docMk/>
            <pc:sldMk cId="960623970" sldId="332"/>
            <ac:picMk id="13" creationId="{6B88E81C-3CA2-D798-08DD-550742CA9C34}"/>
          </ac:picMkLst>
        </pc:picChg>
        <pc:picChg chg="del">
          <ac:chgData name="손승재" userId="5e324ebc-f6a6-4e49-8d57-ae22841c7b20" providerId="ADAL" clId="{1009D7A5-FC2E-4E50-89A0-03B78B267CDB}" dt="2023-03-02T08:32:01.147" v="699" actId="478"/>
          <ac:picMkLst>
            <pc:docMk/>
            <pc:sldMk cId="960623970" sldId="332"/>
            <ac:picMk id="15" creationId="{E23A6E20-3B80-4E12-F718-0BB249FAD498}"/>
          </ac:picMkLst>
        </pc:picChg>
        <pc:picChg chg="add mod">
          <ac:chgData name="손승재" userId="5e324ebc-f6a6-4e49-8d57-ae22841c7b20" providerId="ADAL" clId="{1009D7A5-FC2E-4E50-89A0-03B78B267CDB}" dt="2023-03-02T08:39:38.691" v="777" actId="1076"/>
          <ac:picMkLst>
            <pc:docMk/>
            <pc:sldMk cId="960623970" sldId="332"/>
            <ac:picMk id="16" creationId="{6BA39E0E-E94A-E86C-DC49-7A8D918A5C08}"/>
          </ac:picMkLst>
        </pc:picChg>
        <pc:picChg chg="add mod">
          <ac:chgData name="손승재" userId="5e324ebc-f6a6-4e49-8d57-ae22841c7b20" providerId="ADAL" clId="{1009D7A5-FC2E-4E50-89A0-03B78B267CDB}" dt="2023-03-02T08:39:42.600" v="778" actId="1076"/>
          <ac:picMkLst>
            <pc:docMk/>
            <pc:sldMk cId="960623970" sldId="332"/>
            <ac:picMk id="18" creationId="{97327178-8B17-F1D9-5A04-840847FD8652}"/>
          </ac:picMkLst>
        </pc:picChg>
        <pc:picChg chg="add del">
          <ac:chgData name="손승재" userId="5e324ebc-f6a6-4e49-8d57-ae22841c7b20" providerId="ADAL" clId="{1009D7A5-FC2E-4E50-89A0-03B78B267CDB}" dt="2023-03-02T08:37:35.558" v="731" actId="22"/>
          <ac:picMkLst>
            <pc:docMk/>
            <pc:sldMk cId="960623970" sldId="332"/>
            <ac:picMk id="20" creationId="{30958432-6C90-AE83-CB69-80652E7AB86F}"/>
          </ac:picMkLst>
        </pc:picChg>
      </pc:sldChg>
      <pc:sldChg chg="addSp delSp modSp mod">
        <pc:chgData name="손승재" userId="5e324ebc-f6a6-4e49-8d57-ae22841c7b20" providerId="ADAL" clId="{1009D7A5-FC2E-4E50-89A0-03B78B267CDB}" dt="2023-03-02T06:21:19.274" v="571" actId="1076"/>
        <pc:sldMkLst>
          <pc:docMk/>
          <pc:sldMk cId="2839511192" sldId="333"/>
        </pc:sldMkLst>
        <pc:spChg chg="mod">
          <ac:chgData name="손승재" userId="5e324ebc-f6a6-4e49-8d57-ae22841c7b20" providerId="ADAL" clId="{1009D7A5-FC2E-4E50-89A0-03B78B267CDB}" dt="2023-03-02T06:08:34.800" v="21" actId="20577"/>
          <ac:spMkLst>
            <pc:docMk/>
            <pc:sldMk cId="2839511192" sldId="333"/>
            <ac:spMk id="2" creationId="{0811B2DD-C9B4-3747-4630-038C6F5E27DE}"/>
          </ac:spMkLst>
        </pc:spChg>
        <pc:spChg chg="mod">
          <ac:chgData name="손승재" userId="5e324ebc-f6a6-4e49-8d57-ae22841c7b20" providerId="ADAL" clId="{1009D7A5-FC2E-4E50-89A0-03B78B267CDB}" dt="2023-03-02T06:17:02.763" v="570" actId="20577"/>
          <ac:spMkLst>
            <pc:docMk/>
            <pc:sldMk cId="2839511192" sldId="333"/>
            <ac:spMk id="3" creationId="{C4B153CC-C8A7-FBC8-E0AD-B2E48A32348F}"/>
          </ac:spMkLst>
        </pc:spChg>
        <pc:spChg chg="add del mod">
          <ac:chgData name="손승재" userId="5e324ebc-f6a6-4e49-8d57-ae22841c7b20" providerId="ADAL" clId="{1009D7A5-FC2E-4E50-89A0-03B78B267CDB}" dt="2023-03-02T06:10:50.121" v="35" actId="478"/>
          <ac:spMkLst>
            <pc:docMk/>
            <pc:sldMk cId="2839511192" sldId="333"/>
            <ac:spMk id="6" creationId="{ED9357BC-4AB2-052C-D65E-70D145B07BE0}"/>
          </ac:spMkLst>
        </pc:spChg>
        <pc:picChg chg="add mod ord">
          <ac:chgData name="손승재" userId="5e324ebc-f6a6-4e49-8d57-ae22841c7b20" providerId="ADAL" clId="{1009D7A5-FC2E-4E50-89A0-03B78B267CDB}" dt="2023-03-02T06:21:19.274" v="571" actId="1076"/>
          <ac:picMkLst>
            <pc:docMk/>
            <pc:sldMk cId="2839511192" sldId="333"/>
            <ac:picMk id="5" creationId="{D79B385C-39AB-9346-FCFF-0DA49B323203}"/>
          </ac:picMkLst>
        </pc:picChg>
        <pc:picChg chg="add del mod ord">
          <ac:chgData name="손승재" userId="5e324ebc-f6a6-4e49-8d57-ae22841c7b20" providerId="ADAL" clId="{1009D7A5-FC2E-4E50-89A0-03B78B267CDB}" dt="2023-03-02T06:13:07.696" v="398" actId="478"/>
          <ac:picMkLst>
            <pc:docMk/>
            <pc:sldMk cId="2839511192" sldId="333"/>
            <ac:picMk id="7" creationId="{D91838B0-49F0-61D5-DBEB-1A9BEAD3EB99}"/>
          </ac:picMkLst>
        </pc:picChg>
      </pc:sldChg>
      <pc:sldChg chg="addSp delSp modSp new mod">
        <pc:chgData name="손승재" userId="5e324ebc-f6a6-4e49-8d57-ae22841c7b20" providerId="ADAL" clId="{1009D7A5-FC2E-4E50-89A0-03B78B267CDB}" dt="2023-03-02T06:37:46.044" v="686" actId="1076"/>
        <pc:sldMkLst>
          <pc:docMk/>
          <pc:sldMk cId="2367334434" sldId="334"/>
        </pc:sldMkLst>
        <pc:spChg chg="mod">
          <ac:chgData name="손승재" userId="5e324ebc-f6a6-4e49-8d57-ae22841c7b20" providerId="ADAL" clId="{1009D7A5-FC2E-4E50-89A0-03B78B267CDB}" dt="2023-03-02T06:35:19.441" v="588" actId="20577"/>
          <ac:spMkLst>
            <pc:docMk/>
            <pc:sldMk cId="2367334434" sldId="334"/>
            <ac:spMk id="2" creationId="{226081BE-B9D6-1A82-B9F4-CDE82C22DF9A}"/>
          </ac:spMkLst>
        </pc:spChg>
        <pc:spChg chg="mod">
          <ac:chgData name="손승재" userId="5e324ebc-f6a6-4e49-8d57-ae22841c7b20" providerId="ADAL" clId="{1009D7A5-FC2E-4E50-89A0-03B78B267CDB}" dt="2023-03-02T06:37:31.437" v="665" actId="20577"/>
          <ac:spMkLst>
            <pc:docMk/>
            <pc:sldMk cId="2367334434" sldId="334"/>
            <ac:spMk id="3" creationId="{82BD0B71-A7F3-4C61-00F9-F60175A8CF62}"/>
          </ac:spMkLst>
        </pc:spChg>
        <pc:spChg chg="add mod">
          <ac:chgData name="손승재" userId="5e324ebc-f6a6-4e49-8d57-ae22841c7b20" providerId="ADAL" clId="{1009D7A5-FC2E-4E50-89A0-03B78B267CDB}" dt="2023-03-02T06:37:46.044" v="686" actId="1076"/>
          <ac:spMkLst>
            <pc:docMk/>
            <pc:sldMk cId="2367334434" sldId="334"/>
            <ac:spMk id="8" creationId="{70CC0E90-F635-5F8A-B94E-47849D3B1EF4}"/>
          </ac:spMkLst>
        </pc:spChg>
        <pc:picChg chg="add mod">
          <ac:chgData name="손승재" userId="5e324ebc-f6a6-4e49-8d57-ae22841c7b20" providerId="ADAL" clId="{1009D7A5-FC2E-4E50-89A0-03B78B267CDB}" dt="2023-03-02T06:36:56.458" v="640" actId="1076"/>
          <ac:picMkLst>
            <pc:docMk/>
            <pc:sldMk cId="2367334434" sldId="334"/>
            <ac:picMk id="5" creationId="{1582B3CC-CFF4-B8DA-3D18-221DEC3DDAAF}"/>
          </ac:picMkLst>
        </pc:picChg>
        <pc:picChg chg="add del">
          <ac:chgData name="손승재" userId="5e324ebc-f6a6-4e49-8d57-ae22841c7b20" providerId="ADAL" clId="{1009D7A5-FC2E-4E50-89A0-03B78B267CDB}" dt="2023-03-02T06:37:34.837" v="667" actId="22"/>
          <ac:picMkLst>
            <pc:docMk/>
            <pc:sldMk cId="2367334434" sldId="334"/>
            <ac:picMk id="7" creationId="{D81A1586-4919-0C44-75A0-A413B5FA6ED7}"/>
          </ac:picMkLst>
        </pc:picChg>
      </pc:sldChg>
    </pc:docChg>
  </pc:docChgLst>
  <pc:docChgLst>
    <pc:chgData name="손승재" userId="5e324ebc-f6a6-4e49-8d57-ae22841c7b20" providerId="ADAL" clId="{A4944CF7-937F-46D1-BE5E-EB69062588EA}"/>
    <pc:docChg chg="undo custSel addSld delSld modSld">
      <pc:chgData name="손승재" userId="5e324ebc-f6a6-4e49-8d57-ae22841c7b20" providerId="ADAL" clId="{A4944CF7-937F-46D1-BE5E-EB69062588EA}" dt="2023-01-18T05:56:52.785" v="264" actId="1076"/>
      <pc:docMkLst>
        <pc:docMk/>
      </pc:docMkLst>
      <pc:sldChg chg="del">
        <pc:chgData name="손승재" userId="5e324ebc-f6a6-4e49-8d57-ae22841c7b20" providerId="ADAL" clId="{A4944CF7-937F-46D1-BE5E-EB69062588EA}" dt="2023-01-18T05:51:53.813" v="207" actId="47"/>
        <pc:sldMkLst>
          <pc:docMk/>
          <pc:sldMk cId="1700516468" sldId="257"/>
        </pc:sldMkLst>
      </pc:sldChg>
      <pc:sldChg chg="del">
        <pc:chgData name="손승재" userId="5e324ebc-f6a6-4e49-8d57-ae22841c7b20" providerId="ADAL" clId="{A4944CF7-937F-46D1-BE5E-EB69062588EA}" dt="2023-01-18T05:51:53.248" v="206" actId="47"/>
        <pc:sldMkLst>
          <pc:docMk/>
          <pc:sldMk cId="3851709272" sldId="258"/>
        </pc:sldMkLst>
      </pc:sldChg>
      <pc:sldChg chg="delSp mod">
        <pc:chgData name="손승재" userId="5e324ebc-f6a6-4e49-8d57-ae22841c7b20" providerId="ADAL" clId="{A4944CF7-937F-46D1-BE5E-EB69062588EA}" dt="2023-01-18T05:52:24.500" v="244" actId="478"/>
        <pc:sldMkLst>
          <pc:docMk/>
          <pc:sldMk cId="1095055991" sldId="261"/>
        </pc:sldMkLst>
        <pc:spChg chg="del">
          <ac:chgData name="손승재" userId="5e324ebc-f6a6-4e49-8d57-ae22841c7b20" providerId="ADAL" clId="{A4944CF7-937F-46D1-BE5E-EB69062588EA}" dt="2023-01-18T05:52:23.994" v="243" actId="478"/>
          <ac:spMkLst>
            <pc:docMk/>
            <pc:sldMk cId="1095055991" sldId="261"/>
            <ac:spMk id="76" creationId="{45F519B2-F6B0-90CD-AC27-3A11705C8630}"/>
          </ac:spMkLst>
        </pc:spChg>
        <pc:grpChg chg="del">
          <ac:chgData name="손승재" userId="5e324ebc-f6a6-4e49-8d57-ae22841c7b20" providerId="ADAL" clId="{A4944CF7-937F-46D1-BE5E-EB69062588EA}" dt="2023-01-18T05:52:24.500" v="244" actId="478"/>
          <ac:grpSpMkLst>
            <pc:docMk/>
            <pc:sldMk cId="1095055991" sldId="261"/>
            <ac:grpSpMk id="65" creationId="{9E06EB21-EBA5-CFE3-9B21-AB04C6C06E0F}"/>
          </ac:grpSpMkLst>
        </pc:grpChg>
      </pc:sldChg>
      <pc:sldChg chg="add del">
        <pc:chgData name="손승재" userId="5e324ebc-f6a6-4e49-8d57-ae22841c7b20" providerId="ADAL" clId="{A4944CF7-937F-46D1-BE5E-EB69062588EA}" dt="2023-01-18T05:52:00.687" v="216" actId="47"/>
        <pc:sldMkLst>
          <pc:docMk/>
          <pc:sldMk cId="61455909" sldId="262"/>
        </pc:sldMkLst>
      </pc:sldChg>
      <pc:sldChg chg="del">
        <pc:chgData name="손승재" userId="5e324ebc-f6a6-4e49-8d57-ae22841c7b20" providerId="ADAL" clId="{A4944CF7-937F-46D1-BE5E-EB69062588EA}" dt="2023-01-18T05:52:18.251" v="242" actId="47"/>
        <pc:sldMkLst>
          <pc:docMk/>
          <pc:sldMk cId="3101234267" sldId="264"/>
        </pc:sldMkLst>
      </pc:sldChg>
      <pc:sldChg chg="del">
        <pc:chgData name="손승재" userId="5e324ebc-f6a6-4e49-8d57-ae22841c7b20" providerId="ADAL" clId="{A4944CF7-937F-46D1-BE5E-EB69062588EA}" dt="2023-01-18T05:51:52.693" v="205" actId="47"/>
        <pc:sldMkLst>
          <pc:docMk/>
          <pc:sldMk cId="1728173269" sldId="267"/>
        </pc:sldMkLst>
      </pc:sldChg>
      <pc:sldChg chg="del">
        <pc:chgData name="손승재" userId="5e324ebc-f6a6-4e49-8d57-ae22841c7b20" providerId="ADAL" clId="{A4944CF7-937F-46D1-BE5E-EB69062588EA}" dt="2023-01-18T05:52:16.700" v="240" actId="47"/>
        <pc:sldMkLst>
          <pc:docMk/>
          <pc:sldMk cId="4143484061" sldId="269"/>
        </pc:sldMkLst>
      </pc:sldChg>
      <pc:sldChg chg="del">
        <pc:chgData name="손승재" userId="5e324ebc-f6a6-4e49-8d57-ae22841c7b20" providerId="ADAL" clId="{A4944CF7-937F-46D1-BE5E-EB69062588EA}" dt="2023-01-18T05:52:17.332" v="241" actId="47"/>
        <pc:sldMkLst>
          <pc:docMk/>
          <pc:sldMk cId="1310091769" sldId="270"/>
        </pc:sldMkLst>
      </pc:sldChg>
      <pc:sldChg chg="del">
        <pc:chgData name="손승재" userId="5e324ebc-f6a6-4e49-8d57-ae22841c7b20" providerId="ADAL" clId="{A4944CF7-937F-46D1-BE5E-EB69062588EA}" dt="2023-01-18T05:52:16.035" v="239" actId="47"/>
        <pc:sldMkLst>
          <pc:docMk/>
          <pc:sldMk cId="3113002664" sldId="271"/>
        </pc:sldMkLst>
      </pc:sldChg>
      <pc:sldChg chg="del">
        <pc:chgData name="손승재" userId="5e324ebc-f6a6-4e49-8d57-ae22841c7b20" providerId="ADAL" clId="{A4944CF7-937F-46D1-BE5E-EB69062588EA}" dt="2023-01-18T05:51:54.468" v="208" actId="47"/>
        <pc:sldMkLst>
          <pc:docMk/>
          <pc:sldMk cId="3282278985" sldId="272"/>
        </pc:sldMkLst>
      </pc:sldChg>
      <pc:sldChg chg="del">
        <pc:chgData name="손승재" userId="5e324ebc-f6a6-4e49-8d57-ae22841c7b20" providerId="ADAL" clId="{A4944CF7-937F-46D1-BE5E-EB69062588EA}" dt="2023-01-18T05:52:08.852" v="227" actId="47"/>
        <pc:sldMkLst>
          <pc:docMk/>
          <pc:sldMk cId="2360298915" sldId="273"/>
        </pc:sldMkLst>
      </pc:sldChg>
      <pc:sldChg chg="del">
        <pc:chgData name="손승재" userId="5e324ebc-f6a6-4e49-8d57-ae22841c7b20" providerId="ADAL" clId="{A4944CF7-937F-46D1-BE5E-EB69062588EA}" dt="2023-01-18T05:52:15.386" v="238" actId="47"/>
        <pc:sldMkLst>
          <pc:docMk/>
          <pc:sldMk cId="1715560847" sldId="274"/>
        </pc:sldMkLst>
      </pc:sldChg>
      <pc:sldChg chg="del">
        <pc:chgData name="손승재" userId="5e324ebc-f6a6-4e49-8d57-ae22841c7b20" providerId="ADAL" clId="{A4944CF7-937F-46D1-BE5E-EB69062588EA}" dt="2023-01-18T05:52:14.113" v="236" actId="47"/>
        <pc:sldMkLst>
          <pc:docMk/>
          <pc:sldMk cId="503397310" sldId="275"/>
        </pc:sldMkLst>
      </pc:sldChg>
      <pc:sldChg chg="del">
        <pc:chgData name="손승재" userId="5e324ebc-f6a6-4e49-8d57-ae22841c7b20" providerId="ADAL" clId="{A4944CF7-937F-46D1-BE5E-EB69062588EA}" dt="2023-01-18T05:52:11.810" v="232" actId="47"/>
        <pc:sldMkLst>
          <pc:docMk/>
          <pc:sldMk cId="4066364345" sldId="276"/>
        </pc:sldMkLst>
      </pc:sldChg>
      <pc:sldChg chg="del">
        <pc:chgData name="손승재" userId="5e324ebc-f6a6-4e49-8d57-ae22841c7b20" providerId="ADAL" clId="{A4944CF7-937F-46D1-BE5E-EB69062588EA}" dt="2023-01-18T05:52:03.306" v="219" actId="47"/>
        <pc:sldMkLst>
          <pc:docMk/>
          <pc:sldMk cId="3427034593" sldId="277"/>
        </pc:sldMkLst>
      </pc:sldChg>
      <pc:sldChg chg="del">
        <pc:chgData name="손승재" userId="5e324ebc-f6a6-4e49-8d57-ae22841c7b20" providerId="ADAL" clId="{A4944CF7-937F-46D1-BE5E-EB69062588EA}" dt="2023-01-18T05:52:05.499" v="222" actId="47"/>
        <pc:sldMkLst>
          <pc:docMk/>
          <pc:sldMk cId="4040756459" sldId="278"/>
        </pc:sldMkLst>
      </pc:sldChg>
      <pc:sldChg chg="add del">
        <pc:chgData name="손승재" userId="5e324ebc-f6a6-4e49-8d57-ae22841c7b20" providerId="ADAL" clId="{A4944CF7-937F-46D1-BE5E-EB69062588EA}" dt="2023-01-18T05:52:01.916" v="217" actId="47"/>
        <pc:sldMkLst>
          <pc:docMk/>
          <pc:sldMk cId="667484577" sldId="279"/>
        </pc:sldMkLst>
      </pc:sldChg>
      <pc:sldChg chg="del">
        <pc:chgData name="손승재" userId="5e324ebc-f6a6-4e49-8d57-ae22841c7b20" providerId="ADAL" clId="{A4944CF7-937F-46D1-BE5E-EB69062588EA}" dt="2023-01-18T05:52:10.063" v="229" actId="47"/>
        <pc:sldMkLst>
          <pc:docMk/>
          <pc:sldMk cId="876795215" sldId="280"/>
        </pc:sldMkLst>
      </pc:sldChg>
      <pc:sldChg chg="del">
        <pc:chgData name="손승재" userId="5e324ebc-f6a6-4e49-8d57-ae22841c7b20" providerId="ADAL" clId="{A4944CF7-937F-46D1-BE5E-EB69062588EA}" dt="2023-01-18T05:52:12.945" v="234" actId="47"/>
        <pc:sldMkLst>
          <pc:docMk/>
          <pc:sldMk cId="1104891065" sldId="281"/>
        </pc:sldMkLst>
      </pc:sldChg>
      <pc:sldChg chg="del">
        <pc:chgData name="손승재" userId="5e324ebc-f6a6-4e49-8d57-ae22841c7b20" providerId="ADAL" clId="{A4944CF7-937F-46D1-BE5E-EB69062588EA}" dt="2023-01-18T05:52:04.035" v="220" actId="47"/>
        <pc:sldMkLst>
          <pc:docMk/>
          <pc:sldMk cId="3467474598" sldId="282"/>
        </pc:sldMkLst>
      </pc:sldChg>
      <pc:sldChg chg="del">
        <pc:chgData name="손승재" userId="5e324ebc-f6a6-4e49-8d57-ae22841c7b20" providerId="ADAL" clId="{A4944CF7-937F-46D1-BE5E-EB69062588EA}" dt="2023-01-18T05:51:55.610" v="210" actId="47"/>
        <pc:sldMkLst>
          <pc:docMk/>
          <pc:sldMk cId="1048198813" sldId="283"/>
        </pc:sldMkLst>
      </pc:sldChg>
      <pc:sldChg chg="del">
        <pc:chgData name="손승재" userId="5e324ebc-f6a6-4e49-8d57-ae22841c7b20" providerId="ADAL" clId="{A4944CF7-937F-46D1-BE5E-EB69062588EA}" dt="2023-01-18T05:52:11.227" v="231" actId="47"/>
        <pc:sldMkLst>
          <pc:docMk/>
          <pc:sldMk cId="519195064" sldId="285"/>
        </pc:sldMkLst>
      </pc:sldChg>
      <pc:sldChg chg="del">
        <pc:chgData name="손승재" userId="5e324ebc-f6a6-4e49-8d57-ae22841c7b20" providerId="ADAL" clId="{A4944CF7-937F-46D1-BE5E-EB69062588EA}" dt="2023-01-18T05:52:12.341" v="233" actId="47"/>
        <pc:sldMkLst>
          <pc:docMk/>
          <pc:sldMk cId="4044523002" sldId="289"/>
        </pc:sldMkLst>
      </pc:sldChg>
      <pc:sldChg chg="del">
        <pc:chgData name="손승재" userId="5e324ebc-f6a6-4e49-8d57-ae22841c7b20" providerId="ADAL" clId="{A4944CF7-937F-46D1-BE5E-EB69062588EA}" dt="2023-01-18T05:52:06.705" v="224" actId="47"/>
        <pc:sldMkLst>
          <pc:docMk/>
          <pc:sldMk cId="3705598545" sldId="290"/>
        </pc:sldMkLst>
      </pc:sldChg>
      <pc:sldChg chg="add del">
        <pc:chgData name="손승재" userId="5e324ebc-f6a6-4e49-8d57-ae22841c7b20" providerId="ADAL" clId="{A4944CF7-937F-46D1-BE5E-EB69062588EA}" dt="2023-01-18T05:52:02.660" v="218" actId="47"/>
        <pc:sldMkLst>
          <pc:docMk/>
          <pc:sldMk cId="1521641956" sldId="291"/>
        </pc:sldMkLst>
      </pc:sldChg>
      <pc:sldChg chg="del">
        <pc:chgData name="손승재" userId="5e324ebc-f6a6-4e49-8d57-ae22841c7b20" providerId="ADAL" clId="{A4944CF7-937F-46D1-BE5E-EB69062588EA}" dt="2023-01-18T05:52:08.196" v="226" actId="47"/>
        <pc:sldMkLst>
          <pc:docMk/>
          <pc:sldMk cId="2363607997" sldId="292"/>
        </pc:sldMkLst>
      </pc:sldChg>
      <pc:sldChg chg="del">
        <pc:chgData name="손승재" userId="5e324ebc-f6a6-4e49-8d57-ae22841c7b20" providerId="ADAL" clId="{A4944CF7-937F-46D1-BE5E-EB69062588EA}" dt="2023-01-18T05:52:10.636" v="230" actId="47"/>
        <pc:sldMkLst>
          <pc:docMk/>
          <pc:sldMk cId="541394744" sldId="293"/>
        </pc:sldMkLst>
      </pc:sldChg>
      <pc:sldChg chg="del">
        <pc:chgData name="손승재" userId="5e324ebc-f6a6-4e49-8d57-ae22841c7b20" providerId="ADAL" clId="{A4944CF7-937F-46D1-BE5E-EB69062588EA}" dt="2023-01-18T05:52:04.818" v="221" actId="47"/>
        <pc:sldMkLst>
          <pc:docMk/>
          <pc:sldMk cId="1943749013" sldId="294"/>
        </pc:sldMkLst>
      </pc:sldChg>
      <pc:sldChg chg="del">
        <pc:chgData name="손승재" userId="5e324ebc-f6a6-4e49-8d57-ae22841c7b20" providerId="ADAL" clId="{A4944CF7-937F-46D1-BE5E-EB69062588EA}" dt="2023-01-18T05:52:13.541" v="235" actId="47"/>
        <pc:sldMkLst>
          <pc:docMk/>
          <pc:sldMk cId="3631786541" sldId="295"/>
        </pc:sldMkLst>
      </pc:sldChg>
      <pc:sldChg chg="del">
        <pc:chgData name="손승재" userId="5e324ebc-f6a6-4e49-8d57-ae22841c7b20" providerId="ADAL" clId="{A4944CF7-937F-46D1-BE5E-EB69062588EA}" dt="2023-01-18T05:51:55.051" v="209" actId="47"/>
        <pc:sldMkLst>
          <pc:docMk/>
          <pc:sldMk cId="3554942025" sldId="296"/>
        </pc:sldMkLst>
      </pc:sldChg>
      <pc:sldChg chg="del">
        <pc:chgData name="손승재" userId="5e324ebc-f6a6-4e49-8d57-ae22841c7b20" providerId="ADAL" clId="{A4944CF7-937F-46D1-BE5E-EB69062588EA}" dt="2023-01-18T05:52:07.375" v="225" actId="47"/>
        <pc:sldMkLst>
          <pc:docMk/>
          <pc:sldMk cId="3632786069" sldId="297"/>
        </pc:sldMkLst>
      </pc:sldChg>
      <pc:sldChg chg="del">
        <pc:chgData name="손승재" userId="5e324ebc-f6a6-4e49-8d57-ae22841c7b20" providerId="ADAL" clId="{A4944CF7-937F-46D1-BE5E-EB69062588EA}" dt="2023-01-18T05:52:06.106" v="223" actId="47"/>
        <pc:sldMkLst>
          <pc:docMk/>
          <pc:sldMk cId="1534624850" sldId="298"/>
        </pc:sldMkLst>
      </pc:sldChg>
      <pc:sldChg chg="del">
        <pc:chgData name="손승재" userId="5e324ebc-f6a6-4e49-8d57-ae22841c7b20" providerId="ADAL" clId="{A4944CF7-937F-46D1-BE5E-EB69062588EA}" dt="2023-01-18T05:52:09.462" v="228" actId="47"/>
        <pc:sldMkLst>
          <pc:docMk/>
          <pc:sldMk cId="182246720" sldId="299"/>
        </pc:sldMkLst>
      </pc:sldChg>
      <pc:sldChg chg="del">
        <pc:chgData name="손승재" userId="5e324ebc-f6a6-4e49-8d57-ae22841c7b20" providerId="ADAL" clId="{A4944CF7-937F-46D1-BE5E-EB69062588EA}" dt="2023-01-18T05:52:14.733" v="237" actId="47"/>
        <pc:sldMkLst>
          <pc:docMk/>
          <pc:sldMk cId="2107815636" sldId="300"/>
        </pc:sldMkLst>
      </pc:sldChg>
      <pc:sldChg chg="addSp delSp modSp mod">
        <pc:chgData name="손승재" userId="5e324ebc-f6a6-4e49-8d57-ae22841c7b20" providerId="ADAL" clId="{A4944CF7-937F-46D1-BE5E-EB69062588EA}" dt="2023-01-18T05:45:43.468" v="144" actId="1076"/>
        <pc:sldMkLst>
          <pc:docMk/>
          <pc:sldMk cId="1728210981" sldId="306"/>
        </pc:sldMkLst>
        <pc:spChg chg="mod">
          <ac:chgData name="손승재" userId="5e324ebc-f6a6-4e49-8d57-ae22841c7b20" providerId="ADAL" clId="{A4944CF7-937F-46D1-BE5E-EB69062588EA}" dt="2023-01-18T05:12:54.572" v="15" actId="20577"/>
          <ac:spMkLst>
            <pc:docMk/>
            <pc:sldMk cId="1728210981" sldId="306"/>
            <ac:spMk id="41" creationId="{29BE2B69-E454-B983-AE34-7D3E898A4DA2}"/>
          </ac:spMkLst>
        </pc:spChg>
        <pc:picChg chg="add del mod">
          <ac:chgData name="손승재" userId="5e324ebc-f6a6-4e49-8d57-ae22841c7b20" providerId="ADAL" clId="{A4944CF7-937F-46D1-BE5E-EB69062588EA}" dt="2023-01-18T05:19:29.056" v="38" actId="478"/>
          <ac:picMkLst>
            <pc:docMk/>
            <pc:sldMk cId="1728210981" sldId="306"/>
            <ac:picMk id="4" creationId="{DE24A868-07F7-2100-5AAD-4EFA7CAE22A6}"/>
          </ac:picMkLst>
        </pc:picChg>
        <pc:picChg chg="add del mod">
          <ac:chgData name="손승재" userId="5e324ebc-f6a6-4e49-8d57-ae22841c7b20" providerId="ADAL" clId="{A4944CF7-937F-46D1-BE5E-EB69062588EA}" dt="2023-01-18T05:18:38.433" v="22" actId="478"/>
          <ac:picMkLst>
            <pc:docMk/>
            <pc:sldMk cId="1728210981" sldId="306"/>
            <ac:picMk id="6" creationId="{C82016BB-9457-4323-16FD-21A085CAD57E}"/>
          </ac:picMkLst>
        </pc:picChg>
        <pc:picChg chg="add mod">
          <ac:chgData name="손승재" userId="5e324ebc-f6a6-4e49-8d57-ae22841c7b20" providerId="ADAL" clId="{A4944CF7-937F-46D1-BE5E-EB69062588EA}" dt="2023-01-18T05:12:59.934" v="18" actId="1076"/>
          <ac:picMkLst>
            <pc:docMk/>
            <pc:sldMk cId="1728210981" sldId="306"/>
            <ac:picMk id="8" creationId="{BB501F02-EF32-E79A-910E-D8AC1E417408}"/>
          </ac:picMkLst>
        </pc:picChg>
        <pc:picChg chg="add del mod">
          <ac:chgData name="손승재" userId="5e324ebc-f6a6-4e49-8d57-ae22841c7b20" providerId="ADAL" clId="{A4944CF7-937F-46D1-BE5E-EB69062588EA}" dt="2023-01-18T05:18:48.849" v="30" actId="478"/>
          <ac:picMkLst>
            <pc:docMk/>
            <pc:sldMk cId="1728210981" sldId="306"/>
            <ac:picMk id="10" creationId="{C5FEA14D-E6E3-4226-49F2-BDFD0A6FB0B1}"/>
          </ac:picMkLst>
        </pc:picChg>
        <pc:picChg chg="add del mod">
          <ac:chgData name="손승재" userId="5e324ebc-f6a6-4e49-8d57-ae22841c7b20" providerId="ADAL" clId="{A4944CF7-937F-46D1-BE5E-EB69062588EA}" dt="2023-01-18T05:22:00.641" v="46" actId="478"/>
          <ac:picMkLst>
            <pc:docMk/>
            <pc:sldMk cId="1728210981" sldId="306"/>
            <ac:picMk id="12" creationId="{D143C908-51DD-7E7D-FACA-19E0FBC3F926}"/>
          </ac:picMkLst>
        </pc:picChg>
        <pc:picChg chg="add del mod">
          <ac:chgData name="손승재" userId="5e324ebc-f6a6-4e49-8d57-ae22841c7b20" providerId="ADAL" clId="{A4944CF7-937F-46D1-BE5E-EB69062588EA}" dt="2023-01-18T05:21:21.545" v="44" actId="478"/>
          <ac:picMkLst>
            <pc:docMk/>
            <pc:sldMk cId="1728210981" sldId="306"/>
            <ac:picMk id="14" creationId="{A053FB15-6C7B-0C73-8930-022F1A63481D}"/>
          </ac:picMkLst>
        </pc:picChg>
        <pc:picChg chg="add del mod">
          <ac:chgData name="손승재" userId="5e324ebc-f6a6-4e49-8d57-ae22841c7b20" providerId="ADAL" clId="{A4944CF7-937F-46D1-BE5E-EB69062588EA}" dt="2023-01-18T05:45:33.426" v="137" actId="478"/>
          <ac:picMkLst>
            <pc:docMk/>
            <pc:sldMk cId="1728210981" sldId="306"/>
            <ac:picMk id="16" creationId="{44238A1E-A71F-7490-D640-E7DE0A64219E}"/>
          </ac:picMkLst>
        </pc:picChg>
        <pc:picChg chg="add mod">
          <ac:chgData name="손승재" userId="5e324ebc-f6a6-4e49-8d57-ae22841c7b20" providerId="ADAL" clId="{A4944CF7-937F-46D1-BE5E-EB69062588EA}" dt="2023-01-18T05:45:43.468" v="144" actId="1076"/>
          <ac:picMkLst>
            <pc:docMk/>
            <pc:sldMk cId="1728210981" sldId="306"/>
            <ac:picMk id="18" creationId="{68827EC8-039E-FDD9-3632-8ACBD81ECDDC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3:00.656" v="247" actId="21"/>
        <pc:sldMkLst>
          <pc:docMk/>
          <pc:sldMk cId="604182059" sldId="307"/>
        </pc:sldMkLst>
        <pc:spChg chg="mod">
          <ac:chgData name="손승재" userId="5e324ebc-f6a6-4e49-8d57-ae22841c7b20" providerId="ADAL" clId="{A4944CF7-937F-46D1-BE5E-EB69062588EA}" dt="2023-01-18T05:52:58.460" v="246"/>
          <ac:spMkLst>
            <pc:docMk/>
            <pc:sldMk cId="604182059" sldId="307"/>
            <ac:spMk id="2" creationId="{00000000-0000-0000-0000-000000000000}"/>
          </ac:spMkLst>
        </pc:spChg>
        <pc:spChg chg="add mod">
          <ac:chgData name="손승재" userId="5e324ebc-f6a6-4e49-8d57-ae22841c7b20" providerId="ADAL" clId="{A4944CF7-937F-46D1-BE5E-EB69062588EA}" dt="2023-01-18T05:29:38.108" v="132" actId="1076"/>
          <ac:spMkLst>
            <pc:docMk/>
            <pc:sldMk cId="604182059" sldId="307"/>
            <ac:spMk id="14" creationId="{92708F7C-AD08-7361-61F7-9545626657C7}"/>
          </ac:spMkLst>
        </pc:spChg>
        <pc:spChg chg="add del mod">
          <ac:chgData name="손승재" userId="5e324ebc-f6a6-4e49-8d57-ae22841c7b20" providerId="ADAL" clId="{A4944CF7-937F-46D1-BE5E-EB69062588EA}" dt="2023-01-18T05:53:00.656" v="247" actId="21"/>
          <ac:spMkLst>
            <pc:docMk/>
            <pc:sldMk cId="604182059" sldId="307"/>
            <ac:spMk id="19" creationId="{C8748A59-2526-8D4E-3D49-3DEAFD7CE3FD}"/>
          </ac:spMkLst>
        </pc:spChg>
        <pc:picChg chg="del">
          <ac:chgData name="손승재" userId="5e324ebc-f6a6-4e49-8d57-ae22841c7b20" providerId="ADAL" clId="{A4944CF7-937F-46D1-BE5E-EB69062588EA}" dt="2023-01-18T05:14:16.452" v="20" actId="478"/>
          <ac:picMkLst>
            <pc:docMk/>
            <pc:sldMk cId="604182059" sldId="307"/>
            <ac:picMk id="4" creationId="{DE24A868-07F7-2100-5AAD-4EFA7CAE22A6}"/>
          </ac:picMkLst>
        </pc:picChg>
        <pc:picChg chg="add del mod">
          <ac:chgData name="손승재" userId="5e324ebc-f6a6-4e49-8d57-ae22841c7b20" providerId="ADAL" clId="{A4944CF7-937F-46D1-BE5E-EB69062588EA}" dt="2023-01-18T05:25:55.250" v="55" actId="478"/>
          <ac:picMkLst>
            <pc:docMk/>
            <pc:sldMk cId="604182059" sldId="307"/>
            <ac:picMk id="5" creationId="{20F61333-4727-4BC8-665B-7CC7215F5E25}"/>
          </ac:picMkLst>
        </pc:picChg>
        <pc:picChg chg="del">
          <ac:chgData name="손승재" userId="5e324ebc-f6a6-4e49-8d57-ae22841c7b20" providerId="ADAL" clId="{A4944CF7-937F-46D1-BE5E-EB69062588EA}" dt="2023-01-18T05:14:18.416" v="21" actId="478"/>
          <ac:picMkLst>
            <pc:docMk/>
            <pc:sldMk cId="604182059" sldId="307"/>
            <ac:picMk id="6" creationId="{C82016BB-9457-4323-16FD-21A085CAD57E}"/>
          </ac:picMkLst>
        </pc:picChg>
        <pc:picChg chg="mod">
          <ac:chgData name="손승재" userId="5e324ebc-f6a6-4e49-8d57-ae22841c7b20" providerId="ADAL" clId="{A4944CF7-937F-46D1-BE5E-EB69062588EA}" dt="2023-01-18T05:20:19.178" v="43" actId="1076"/>
          <ac:picMkLst>
            <pc:docMk/>
            <pc:sldMk cId="604182059" sldId="307"/>
            <ac:picMk id="8" creationId="{BB501F02-EF32-E79A-910E-D8AC1E417408}"/>
          </ac:picMkLst>
        </pc:picChg>
        <pc:picChg chg="add mod">
          <ac:chgData name="손승재" userId="5e324ebc-f6a6-4e49-8d57-ae22841c7b20" providerId="ADAL" clId="{A4944CF7-937F-46D1-BE5E-EB69062588EA}" dt="2023-01-18T05:25:57.073" v="57" actId="1076"/>
          <ac:picMkLst>
            <pc:docMk/>
            <pc:sldMk cId="604182059" sldId="307"/>
            <ac:picMk id="9" creationId="{FCF0979A-45F1-9CB1-8A30-B24B15ECB1D1}"/>
          </ac:picMkLst>
        </pc:picChg>
        <pc:picChg chg="add mod">
          <ac:chgData name="손승재" userId="5e324ebc-f6a6-4e49-8d57-ae22841c7b20" providerId="ADAL" clId="{A4944CF7-937F-46D1-BE5E-EB69062588EA}" dt="2023-01-18T05:26:04.480" v="59" actId="1076"/>
          <ac:picMkLst>
            <pc:docMk/>
            <pc:sldMk cId="604182059" sldId="307"/>
            <ac:picMk id="11" creationId="{83E0790B-F027-F3CC-82E7-69B16C98D237}"/>
          </ac:picMkLst>
        </pc:picChg>
        <pc:picChg chg="add mod">
          <ac:chgData name="손승재" userId="5e324ebc-f6a6-4e49-8d57-ae22841c7b20" providerId="ADAL" clId="{A4944CF7-937F-46D1-BE5E-EB69062588EA}" dt="2023-01-18T05:26:10.655" v="61" actId="1076"/>
          <ac:picMkLst>
            <pc:docMk/>
            <pc:sldMk cId="604182059" sldId="307"/>
            <ac:picMk id="13" creationId="{AD46CA5D-BC65-7C50-B406-B0092B7E7571}"/>
          </ac:picMkLst>
        </pc:picChg>
        <pc:picChg chg="add mod">
          <ac:chgData name="손승재" userId="5e324ebc-f6a6-4e49-8d57-ae22841c7b20" providerId="ADAL" clId="{A4944CF7-937F-46D1-BE5E-EB69062588EA}" dt="2023-01-18T05:28:09.523" v="121" actId="1076"/>
          <ac:picMkLst>
            <pc:docMk/>
            <pc:sldMk cId="604182059" sldId="307"/>
            <ac:picMk id="16" creationId="{24B56BB7-F7BA-3285-584B-14E56B10B817}"/>
          </ac:picMkLst>
        </pc:picChg>
        <pc:picChg chg="add mod">
          <ac:chgData name="손승재" userId="5e324ebc-f6a6-4e49-8d57-ae22841c7b20" providerId="ADAL" clId="{A4944CF7-937F-46D1-BE5E-EB69062588EA}" dt="2023-01-18T05:28:50.898" v="123" actId="1076"/>
          <ac:picMkLst>
            <pc:docMk/>
            <pc:sldMk cId="604182059" sldId="307"/>
            <ac:picMk id="18" creationId="{05E76C71-9EB3-8907-410E-B8CA76452C2E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3:08.940" v="250"/>
        <pc:sldMkLst>
          <pc:docMk/>
          <pc:sldMk cId="1963908249" sldId="308"/>
        </pc:sldMkLst>
        <pc:spChg chg="del">
          <ac:chgData name="손승재" userId="5e324ebc-f6a6-4e49-8d57-ae22841c7b20" providerId="ADAL" clId="{A4944CF7-937F-46D1-BE5E-EB69062588EA}" dt="2023-01-18T05:53:04.918" v="248" actId="478"/>
          <ac:spMkLst>
            <pc:docMk/>
            <pc:sldMk cId="1963908249" sldId="308"/>
            <ac:spMk id="2" creationId="{00000000-0000-0000-0000-000000000000}"/>
          </ac:spMkLst>
        </pc:spChg>
        <pc:spChg chg="add mod">
          <ac:chgData name="손승재" userId="5e324ebc-f6a6-4e49-8d57-ae22841c7b20" providerId="ADAL" clId="{A4944CF7-937F-46D1-BE5E-EB69062588EA}" dt="2023-01-18T05:29:46.619" v="136" actId="1076"/>
          <ac:spMkLst>
            <pc:docMk/>
            <pc:sldMk cId="1963908249" sldId="308"/>
            <ac:spMk id="4" creationId="{FB1C9ADD-3FFB-228F-44F0-A0F4FEC2004B}"/>
          </ac:spMkLst>
        </pc:spChg>
        <pc:spChg chg="add del mod">
          <ac:chgData name="손승재" userId="5e324ebc-f6a6-4e49-8d57-ae22841c7b20" providerId="ADAL" clId="{A4944CF7-937F-46D1-BE5E-EB69062588EA}" dt="2023-01-18T05:53:08.610" v="249" actId="478"/>
          <ac:spMkLst>
            <pc:docMk/>
            <pc:sldMk cId="1963908249" sldId="308"/>
            <ac:spMk id="12" creationId="{26ED74F6-9336-EF7A-D2A6-8700D1DB5E49}"/>
          </ac:spMkLst>
        </pc:spChg>
        <pc:spChg chg="del mod">
          <ac:chgData name="손승재" userId="5e324ebc-f6a6-4e49-8d57-ae22841c7b20" providerId="ADAL" clId="{A4944CF7-937F-46D1-BE5E-EB69062588EA}" dt="2023-01-18T05:29:26.243" v="126" actId="478"/>
          <ac:spMkLst>
            <pc:docMk/>
            <pc:sldMk cId="1963908249" sldId="308"/>
            <ac:spMk id="14" creationId="{92708F7C-AD08-7361-61F7-9545626657C7}"/>
          </ac:spMkLst>
        </pc:spChg>
        <pc:spChg chg="add mod">
          <ac:chgData name="손승재" userId="5e324ebc-f6a6-4e49-8d57-ae22841c7b20" providerId="ADAL" clId="{A4944CF7-937F-46D1-BE5E-EB69062588EA}" dt="2023-01-18T05:53:08.940" v="250"/>
          <ac:spMkLst>
            <pc:docMk/>
            <pc:sldMk cId="1963908249" sldId="308"/>
            <ac:spMk id="15" creationId="{27B2643C-AF97-25ED-36C2-C10AD69AA645}"/>
          </ac:spMkLst>
        </pc:spChg>
        <pc:picChg chg="add del mod">
          <ac:chgData name="손승재" userId="5e324ebc-f6a6-4e49-8d57-ae22841c7b20" providerId="ADAL" clId="{A4944CF7-937F-46D1-BE5E-EB69062588EA}" dt="2023-01-18T05:45:46" v="145" actId="478"/>
          <ac:picMkLst>
            <pc:docMk/>
            <pc:sldMk cId="1963908249" sldId="308"/>
            <ac:picMk id="3" creationId="{B183AA25-FDEB-3F84-45BF-630E7BE53654}"/>
          </ac:picMkLst>
        </pc:picChg>
        <pc:picChg chg="add mod">
          <ac:chgData name="손승재" userId="5e324ebc-f6a6-4e49-8d57-ae22841c7b20" providerId="ADAL" clId="{A4944CF7-937F-46D1-BE5E-EB69062588EA}" dt="2023-01-18T05:45:54.585" v="152" actId="1076"/>
          <ac:picMkLst>
            <pc:docMk/>
            <pc:sldMk cId="1963908249" sldId="308"/>
            <ac:picMk id="5" creationId="{C9C2F6B2-5E6C-F3A7-4E31-002AD1895834}"/>
          </ac:picMkLst>
        </pc:picChg>
        <pc:picChg chg="add del mod">
          <ac:chgData name="손승재" userId="5e324ebc-f6a6-4e49-8d57-ae22841c7b20" providerId="ADAL" clId="{A4944CF7-937F-46D1-BE5E-EB69062588EA}" dt="2023-01-18T05:48:20.997" v="157" actId="21"/>
          <ac:picMkLst>
            <pc:docMk/>
            <pc:sldMk cId="1963908249" sldId="308"/>
            <ac:picMk id="7" creationId="{22E7FEF0-6773-8518-3D82-2FCC98A92DE6}"/>
          </ac:picMkLst>
        </pc:picChg>
        <pc:picChg chg="mod">
          <ac:chgData name="손승재" userId="5e324ebc-f6a6-4e49-8d57-ae22841c7b20" providerId="ADAL" clId="{A4944CF7-937F-46D1-BE5E-EB69062588EA}" dt="2023-01-18T05:45:48.786" v="148" actId="1076"/>
          <ac:picMkLst>
            <pc:docMk/>
            <pc:sldMk cId="1963908249" sldId="308"/>
            <ac:picMk id="8" creationId="{BB501F02-EF32-E79A-910E-D8AC1E417408}"/>
          </ac:picMkLst>
        </pc:picChg>
        <pc:picChg chg="del">
          <ac:chgData name="손승재" userId="5e324ebc-f6a6-4e49-8d57-ae22841c7b20" providerId="ADAL" clId="{A4944CF7-937F-46D1-BE5E-EB69062588EA}" dt="2023-01-18T05:29:26.768" v="127" actId="478"/>
          <ac:picMkLst>
            <pc:docMk/>
            <pc:sldMk cId="1963908249" sldId="308"/>
            <ac:picMk id="9" creationId="{FCF0979A-45F1-9CB1-8A30-B24B15ECB1D1}"/>
          </ac:picMkLst>
        </pc:picChg>
        <pc:picChg chg="del">
          <ac:chgData name="손승재" userId="5e324ebc-f6a6-4e49-8d57-ae22841c7b20" providerId="ADAL" clId="{A4944CF7-937F-46D1-BE5E-EB69062588EA}" dt="2023-01-18T05:29:27.178" v="128" actId="478"/>
          <ac:picMkLst>
            <pc:docMk/>
            <pc:sldMk cId="1963908249" sldId="308"/>
            <ac:picMk id="11" creationId="{83E0790B-F027-F3CC-82E7-69B16C98D237}"/>
          </ac:picMkLst>
        </pc:picChg>
        <pc:picChg chg="del">
          <ac:chgData name="손승재" userId="5e324ebc-f6a6-4e49-8d57-ae22841c7b20" providerId="ADAL" clId="{A4944CF7-937F-46D1-BE5E-EB69062588EA}" dt="2023-01-18T05:29:27.808" v="129" actId="478"/>
          <ac:picMkLst>
            <pc:docMk/>
            <pc:sldMk cId="1963908249" sldId="308"/>
            <ac:picMk id="13" creationId="{AD46CA5D-BC65-7C50-B406-B0092B7E7571}"/>
          </ac:picMkLst>
        </pc:picChg>
        <pc:picChg chg="mod">
          <ac:chgData name="손승재" userId="5e324ebc-f6a6-4e49-8d57-ae22841c7b20" providerId="ADAL" clId="{A4944CF7-937F-46D1-BE5E-EB69062588EA}" dt="2023-01-18T05:29:44.288" v="135" actId="1076"/>
          <ac:picMkLst>
            <pc:docMk/>
            <pc:sldMk cId="1963908249" sldId="308"/>
            <ac:picMk id="16" creationId="{24B56BB7-F7BA-3285-584B-14E56B10B817}"/>
          </ac:picMkLst>
        </pc:picChg>
        <pc:picChg chg="mod">
          <ac:chgData name="손승재" userId="5e324ebc-f6a6-4e49-8d57-ae22841c7b20" providerId="ADAL" clId="{A4944CF7-937F-46D1-BE5E-EB69062588EA}" dt="2023-01-18T05:29:44.288" v="135" actId="1076"/>
          <ac:picMkLst>
            <pc:docMk/>
            <pc:sldMk cId="1963908249" sldId="308"/>
            <ac:picMk id="18" creationId="{05E76C71-9EB3-8907-410E-B8CA76452C2E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6:52.785" v="264" actId="1076"/>
        <pc:sldMkLst>
          <pc:docMk/>
          <pc:sldMk cId="482950672" sldId="309"/>
        </pc:sldMkLst>
        <pc:spChg chg="del">
          <ac:chgData name="손승재" userId="5e324ebc-f6a6-4e49-8d57-ae22841c7b20" providerId="ADAL" clId="{A4944CF7-937F-46D1-BE5E-EB69062588EA}" dt="2023-01-18T05:53:11.773" v="251" actId="478"/>
          <ac:spMkLst>
            <pc:docMk/>
            <pc:sldMk cId="482950672" sldId="309"/>
            <ac:spMk id="2" creationId="{00000000-0000-0000-0000-000000000000}"/>
          </ac:spMkLst>
        </pc:spChg>
        <pc:spChg chg="del">
          <ac:chgData name="손승재" userId="5e324ebc-f6a6-4e49-8d57-ae22841c7b20" providerId="ADAL" clId="{A4944CF7-937F-46D1-BE5E-EB69062588EA}" dt="2023-01-18T05:48:38.711" v="159" actId="478"/>
          <ac:spMkLst>
            <pc:docMk/>
            <pc:sldMk cId="482950672" sldId="309"/>
            <ac:spMk id="4" creationId="{FB1C9ADD-3FFB-228F-44F0-A0F4FEC2004B}"/>
          </ac:spMkLst>
        </pc:spChg>
        <pc:spChg chg="add del mod">
          <ac:chgData name="손승재" userId="5e324ebc-f6a6-4e49-8d57-ae22841c7b20" providerId="ADAL" clId="{A4944CF7-937F-46D1-BE5E-EB69062588EA}" dt="2023-01-18T05:53:14.123" v="254" actId="478"/>
          <ac:spMkLst>
            <pc:docMk/>
            <pc:sldMk cId="482950672" sldId="309"/>
            <ac:spMk id="9" creationId="{9B2B7E06-A2C6-E290-1047-9A8C87D75E17}"/>
          </ac:spMkLst>
        </pc:spChg>
        <pc:spChg chg="add mod">
          <ac:chgData name="손승재" userId="5e324ebc-f6a6-4e49-8d57-ae22841c7b20" providerId="ADAL" clId="{A4944CF7-937F-46D1-BE5E-EB69062588EA}" dt="2023-01-18T05:53:17.237" v="255" actId="1076"/>
          <ac:spMkLst>
            <pc:docMk/>
            <pc:sldMk cId="482950672" sldId="309"/>
            <ac:spMk id="10" creationId="{6C33E575-093C-FD33-604D-86E715C0B568}"/>
          </ac:spMkLst>
        </pc:spChg>
        <pc:spChg chg="del">
          <ac:chgData name="손승재" userId="5e324ebc-f6a6-4e49-8d57-ae22841c7b20" providerId="ADAL" clId="{A4944CF7-937F-46D1-BE5E-EB69062588EA}" dt="2023-01-18T05:48:43.226" v="164" actId="478"/>
          <ac:spMkLst>
            <pc:docMk/>
            <pc:sldMk cId="482950672" sldId="309"/>
            <ac:spMk id="41" creationId="{29BE2B69-E454-B983-AE34-7D3E898A4DA2}"/>
          </ac:spMkLst>
        </pc:spChg>
        <pc:picChg chg="add mod">
          <ac:chgData name="손승재" userId="5e324ebc-f6a6-4e49-8d57-ae22841c7b20" providerId="ADAL" clId="{A4944CF7-937F-46D1-BE5E-EB69062588EA}" dt="2023-01-18T05:48:56.085" v="170" actId="14100"/>
          <ac:picMkLst>
            <pc:docMk/>
            <pc:sldMk cId="482950672" sldId="309"/>
            <ac:picMk id="3" creationId="{B284385C-F04F-B417-DEBD-DD08A4C2112B}"/>
          </ac:picMkLst>
        </pc:picChg>
        <pc:picChg chg="del">
          <ac:chgData name="손승재" userId="5e324ebc-f6a6-4e49-8d57-ae22841c7b20" providerId="ADAL" clId="{A4944CF7-937F-46D1-BE5E-EB69062588EA}" dt="2023-01-18T05:48:42.130" v="162" actId="478"/>
          <ac:picMkLst>
            <pc:docMk/>
            <pc:sldMk cId="482950672" sldId="309"/>
            <ac:picMk id="5" creationId="{C9C2F6B2-5E6C-F3A7-4E31-002AD1895834}"/>
          </ac:picMkLst>
        </pc:picChg>
        <pc:picChg chg="del">
          <ac:chgData name="손승재" userId="5e324ebc-f6a6-4e49-8d57-ae22841c7b20" providerId="ADAL" clId="{A4944CF7-937F-46D1-BE5E-EB69062588EA}" dt="2023-01-18T05:48:17.676" v="156" actId="21"/>
          <ac:picMkLst>
            <pc:docMk/>
            <pc:sldMk cId="482950672" sldId="309"/>
            <ac:picMk id="7" creationId="{22E7FEF0-6773-8518-3D82-2FCC98A92DE6}"/>
          </ac:picMkLst>
        </pc:picChg>
        <pc:picChg chg="del">
          <ac:chgData name="손승재" userId="5e324ebc-f6a6-4e49-8d57-ae22841c7b20" providerId="ADAL" clId="{A4944CF7-937F-46D1-BE5E-EB69062588EA}" dt="2023-01-18T05:48:42.661" v="163" actId="478"/>
          <ac:picMkLst>
            <pc:docMk/>
            <pc:sldMk cId="482950672" sldId="309"/>
            <ac:picMk id="8" creationId="{BB501F02-EF32-E79A-910E-D8AC1E417408}"/>
          </ac:picMkLst>
        </pc:picChg>
        <pc:picChg chg="add mod">
          <ac:chgData name="손승재" userId="5e324ebc-f6a6-4e49-8d57-ae22841c7b20" providerId="ADAL" clId="{A4944CF7-937F-46D1-BE5E-EB69062588EA}" dt="2023-01-18T05:56:52.785" v="264" actId="1076"/>
          <ac:picMkLst>
            <pc:docMk/>
            <pc:sldMk cId="482950672" sldId="309"/>
            <ac:picMk id="12" creationId="{FDE37B5F-2534-4DFE-4242-00C1CE1761AD}"/>
          </ac:picMkLst>
        </pc:picChg>
        <pc:picChg chg="del">
          <ac:chgData name="손승재" userId="5e324ebc-f6a6-4e49-8d57-ae22841c7b20" providerId="ADAL" clId="{A4944CF7-937F-46D1-BE5E-EB69062588EA}" dt="2023-01-18T05:48:38.711" v="159" actId="478"/>
          <ac:picMkLst>
            <pc:docMk/>
            <pc:sldMk cId="482950672" sldId="309"/>
            <ac:picMk id="16" creationId="{24B56BB7-F7BA-3285-584B-14E56B10B817}"/>
          </ac:picMkLst>
        </pc:picChg>
        <pc:picChg chg="del">
          <ac:chgData name="손승재" userId="5e324ebc-f6a6-4e49-8d57-ae22841c7b20" providerId="ADAL" clId="{A4944CF7-937F-46D1-BE5E-EB69062588EA}" dt="2023-01-18T05:48:40.615" v="160" actId="478"/>
          <ac:picMkLst>
            <pc:docMk/>
            <pc:sldMk cId="482950672" sldId="309"/>
            <ac:picMk id="18" creationId="{05E76C71-9EB3-8907-410E-B8CA76452C2E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0:14.654" v="182" actId="1076"/>
        <pc:sldMkLst>
          <pc:docMk/>
          <pc:sldMk cId="614426585" sldId="310"/>
        </pc:sldMkLst>
        <pc:picChg chg="del">
          <ac:chgData name="손승재" userId="5e324ebc-f6a6-4e49-8d57-ae22841c7b20" providerId="ADAL" clId="{A4944CF7-937F-46D1-BE5E-EB69062588EA}" dt="2023-01-18T05:49:26.153" v="172" actId="478"/>
          <ac:picMkLst>
            <pc:docMk/>
            <pc:sldMk cId="614426585" sldId="310"/>
            <ac:picMk id="3" creationId="{B284385C-F04F-B417-DEBD-DD08A4C2112B}"/>
          </ac:picMkLst>
        </pc:picChg>
        <pc:picChg chg="add mod">
          <ac:chgData name="손승재" userId="5e324ebc-f6a6-4e49-8d57-ae22841c7b20" providerId="ADAL" clId="{A4944CF7-937F-46D1-BE5E-EB69062588EA}" dt="2023-01-18T05:49:59.420" v="177" actId="14100"/>
          <ac:picMkLst>
            <pc:docMk/>
            <pc:sldMk cId="614426585" sldId="310"/>
            <ac:picMk id="5" creationId="{3F7946C9-7CD2-E431-5FE0-F6FCE6725751}"/>
          </ac:picMkLst>
        </pc:picChg>
        <pc:picChg chg="add del">
          <ac:chgData name="손승재" userId="5e324ebc-f6a6-4e49-8d57-ae22841c7b20" providerId="ADAL" clId="{A4944CF7-937F-46D1-BE5E-EB69062588EA}" dt="2023-01-18T05:50:05.330" v="179" actId="22"/>
          <ac:picMkLst>
            <pc:docMk/>
            <pc:sldMk cId="614426585" sldId="310"/>
            <ac:picMk id="7" creationId="{7584946A-9006-BB32-1E59-11D30BC00AF9}"/>
          </ac:picMkLst>
        </pc:picChg>
        <pc:picChg chg="add mod">
          <ac:chgData name="손승재" userId="5e324ebc-f6a6-4e49-8d57-ae22841c7b20" providerId="ADAL" clId="{A4944CF7-937F-46D1-BE5E-EB69062588EA}" dt="2023-01-18T05:50:14.654" v="182" actId="1076"/>
          <ac:picMkLst>
            <pc:docMk/>
            <pc:sldMk cId="614426585" sldId="310"/>
            <ac:picMk id="9" creationId="{5664F0BD-7D5C-130B-973C-2CE5EBE7F261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1:05.960" v="198" actId="478"/>
        <pc:sldMkLst>
          <pc:docMk/>
          <pc:sldMk cId="993351886" sldId="311"/>
        </pc:sldMkLst>
        <pc:picChg chg="add mod">
          <ac:chgData name="손승재" userId="5e324ebc-f6a6-4e49-8d57-ae22841c7b20" providerId="ADAL" clId="{A4944CF7-937F-46D1-BE5E-EB69062588EA}" dt="2023-01-18T05:50:33.376" v="188" actId="1076"/>
          <ac:picMkLst>
            <pc:docMk/>
            <pc:sldMk cId="993351886" sldId="311"/>
            <ac:picMk id="4" creationId="{23CF0855-A03F-0A60-BE9A-DB81A1CA0843}"/>
          </ac:picMkLst>
        </pc:picChg>
        <pc:picChg chg="del">
          <ac:chgData name="손승재" userId="5e324ebc-f6a6-4e49-8d57-ae22841c7b20" providerId="ADAL" clId="{A4944CF7-937F-46D1-BE5E-EB69062588EA}" dt="2023-01-18T05:50:21.474" v="184" actId="478"/>
          <ac:picMkLst>
            <pc:docMk/>
            <pc:sldMk cId="993351886" sldId="311"/>
            <ac:picMk id="5" creationId="{3F7946C9-7CD2-E431-5FE0-F6FCE6725751}"/>
          </ac:picMkLst>
        </pc:picChg>
        <pc:picChg chg="add mod">
          <ac:chgData name="손승재" userId="5e324ebc-f6a6-4e49-8d57-ae22841c7b20" providerId="ADAL" clId="{A4944CF7-937F-46D1-BE5E-EB69062588EA}" dt="2023-01-18T05:50:51.032" v="191" actId="1076"/>
          <ac:picMkLst>
            <pc:docMk/>
            <pc:sldMk cId="993351886" sldId="311"/>
            <ac:picMk id="7" creationId="{FA720D88-E1E4-2649-F849-6E05AA7FF0D3}"/>
          </ac:picMkLst>
        </pc:picChg>
        <pc:picChg chg="add del mod">
          <ac:chgData name="손승재" userId="5e324ebc-f6a6-4e49-8d57-ae22841c7b20" providerId="ADAL" clId="{A4944CF7-937F-46D1-BE5E-EB69062588EA}" dt="2023-01-18T05:51:05.960" v="198" actId="478"/>
          <ac:picMkLst>
            <pc:docMk/>
            <pc:sldMk cId="993351886" sldId="311"/>
            <ac:picMk id="8" creationId="{05EC7397-A3A0-343A-3BED-0F3F7A1D5DCE}"/>
          </ac:picMkLst>
        </pc:picChg>
        <pc:picChg chg="del">
          <ac:chgData name="손승재" userId="5e324ebc-f6a6-4e49-8d57-ae22841c7b20" providerId="ADAL" clId="{A4944CF7-937F-46D1-BE5E-EB69062588EA}" dt="2023-01-18T05:50:21.728" v="185" actId="478"/>
          <ac:picMkLst>
            <pc:docMk/>
            <pc:sldMk cId="993351886" sldId="311"/>
            <ac:picMk id="9" creationId="{5664F0BD-7D5C-130B-973C-2CE5EBE7F261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1:32.432" v="204" actId="14100"/>
        <pc:sldMkLst>
          <pc:docMk/>
          <pc:sldMk cId="3102552747" sldId="312"/>
        </pc:sldMkLst>
        <pc:picChg chg="del">
          <ac:chgData name="손승재" userId="5e324ebc-f6a6-4e49-8d57-ae22841c7b20" providerId="ADAL" clId="{A4944CF7-937F-46D1-BE5E-EB69062588EA}" dt="2023-01-18T05:51:03.546" v="194" actId="478"/>
          <ac:picMkLst>
            <pc:docMk/>
            <pc:sldMk cId="3102552747" sldId="312"/>
            <ac:picMk id="4" creationId="{23CF0855-A03F-0A60-BE9A-DB81A1CA0843}"/>
          </ac:picMkLst>
        </pc:picChg>
        <pc:picChg chg="add mod">
          <ac:chgData name="손승재" userId="5e324ebc-f6a6-4e49-8d57-ae22841c7b20" providerId="ADAL" clId="{A4944CF7-937F-46D1-BE5E-EB69062588EA}" dt="2023-01-18T05:51:18.616" v="201" actId="1076"/>
          <ac:picMkLst>
            <pc:docMk/>
            <pc:sldMk cId="3102552747" sldId="312"/>
            <ac:picMk id="5" creationId="{AE779924-88F9-61C0-3623-28AEF7837B98}"/>
          </ac:picMkLst>
        </pc:picChg>
        <pc:picChg chg="del">
          <ac:chgData name="손승재" userId="5e324ebc-f6a6-4e49-8d57-ae22841c7b20" providerId="ADAL" clId="{A4944CF7-937F-46D1-BE5E-EB69062588EA}" dt="2023-01-18T05:51:04.440" v="197" actId="478"/>
          <ac:picMkLst>
            <pc:docMk/>
            <pc:sldMk cId="3102552747" sldId="312"/>
            <ac:picMk id="7" creationId="{FA720D88-E1E4-2649-F849-6E05AA7FF0D3}"/>
          </ac:picMkLst>
        </pc:picChg>
        <pc:picChg chg="del mod">
          <ac:chgData name="손승재" userId="5e324ebc-f6a6-4e49-8d57-ae22841c7b20" providerId="ADAL" clId="{A4944CF7-937F-46D1-BE5E-EB69062588EA}" dt="2023-01-18T05:51:04.034" v="196" actId="478"/>
          <ac:picMkLst>
            <pc:docMk/>
            <pc:sldMk cId="3102552747" sldId="312"/>
            <ac:picMk id="8" creationId="{05EC7397-A3A0-343A-3BED-0F3F7A1D5DCE}"/>
          </ac:picMkLst>
        </pc:picChg>
        <pc:picChg chg="add mod">
          <ac:chgData name="손승재" userId="5e324ebc-f6a6-4e49-8d57-ae22841c7b20" providerId="ADAL" clId="{A4944CF7-937F-46D1-BE5E-EB69062588EA}" dt="2023-01-18T05:51:32.432" v="204" actId="14100"/>
          <ac:picMkLst>
            <pc:docMk/>
            <pc:sldMk cId="3102552747" sldId="312"/>
            <ac:picMk id="9" creationId="{A0F10C65-BC1A-A421-F031-1C892D97EDA3}"/>
          </ac:picMkLst>
        </pc:picChg>
      </pc:sldChg>
      <pc:sldChg chg="addSp delSp modSp add mod">
        <pc:chgData name="손승재" userId="5e324ebc-f6a6-4e49-8d57-ae22841c7b20" providerId="ADAL" clId="{A4944CF7-937F-46D1-BE5E-EB69062588EA}" dt="2023-01-18T05:55:15.295" v="259" actId="1076"/>
        <pc:sldMkLst>
          <pc:docMk/>
          <pc:sldMk cId="1907083075" sldId="313"/>
        </pc:sldMkLst>
        <pc:picChg chg="add mod">
          <ac:chgData name="손승재" userId="5e324ebc-f6a6-4e49-8d57-ae22841c7b20" providerId="ADAL" clId="{A4944CF7-937F-46D1-BE5E-EB69062588EA}" dt="2023-01-18T05:55:15.295" v="259" actId="1076"/>
          <ac:picMkLst>
            <pc:docMk/>
            <pc:sldMk cId="1907083075" sldId="313"/>
            <ac:picMk id="4" creationId="{8DAA4950-9B0D-8F50-A0AB-AA6DF2FA1571}"/>
          </ac:picMkLst>
        </pc:picChg>
        <pc:picChg chg="del">
          <ac:chgData name="손승재" userId="5e324ebc-f6a6-4e49-8d57-ae22841c7b20" providerId="ADAL" clId="{A4944CF7-937F-46D1-BE5E-EB69062588EA}" dt="2023-01-18T05:55:02.501" v="257" actId="478"/>
          <ac:picMkLst>
            <pc:docMk/>
            <pc:sldMk cId="1907083075" sldId="313"/>
            <ac:picMk id="18" creationId="{68827EC8-039E-FDD9-3632-8ACBD81ECDDC}"/>
          </ac:picMkLst>
        </pc:picChg>
      </pc:sldChg>
      <pc:sldMasterChg chg="delSldLayout">
        <pc:chgData name="손승재" userId="5e324ebc-f6a6-4e49-8d57-ae22841c7b20" providerId="ADAL" clId="{A4944CF7-937F-46D1-BE5E-EB69062588EA}" dt="2023-01-18T05:52:09.462" v="228" actId="47"/>
        <pc:sldMasterMkLst>
          <pc:docMk/>
          <pc:sldMasterMk cId="1737555548" sldId="2147483651"/>
        </pc:sldMasterMkLst>
        <pc:sldLayoutChg chg="del">
          <pc:chgData name="손승재" userId="5e324ebc-f6a6-4e49-8d57-ae22841c7b20" providerId="ADAL" clId="{A4944CF7-937F-46D1-BE5E-EB69062588EA}" dt="2023-01-18T05:52:07.375" v="225" actId="47"/>
          <pc:sldLayoutMkLst>
            <pc:docMk/>
            <pc:sldMasterMk cId="1737555548" sldId="2147483651"/>
            <pc:sldLayoutMk cId="1482940461" sldId="2147483671"/>
          </pc:sldLayoutMkLst>
        </pc:sldLayoutChg>
        <pc:sldLayoutChg chg="del">
          <pc:chgData name="손승재" userId="5e324ebc-f6a6-4e49-8d57-ae22841c7b20" providerId="ADAL" clId="{A4944CF7-937F-46D1-BE5E-EB69062588EA}" dt="2023-01-18T05:52:09.462" v="228" actId="47"/>
          <pc:sldLayoutMkLst>
            <pc:docMk/>
            <pc:sldMasterMk cId="1737555548" sldId="2147483651"/>
            <pc:sldLayoutMk cId="1180771884" sldId="2147483680"/>
          </pc:sldLayoutMkLst>
        </pc:sldLayoutChg>
      </pc:sldMasterChg>
    </pc:docChg>
  </pc:docChgLst>
  <pc:docChgLst>
    <pc:chgData name="손승재" userId="5e324ebc-f6a6-4e49-8d57-ae22841c7b20" providerId="ADAL" clId="{B12F3596-7013-4B3D-82F2-BDE4F31F6635}"/>
    <pc:docChg chg="undo custSel addSld delSld modSld sldOrd">
      <pc:chgData name="손승재" userId="5e324ebc-f6a6-4e49-8d57-ae22841c7b20" providerId="ADAL" clId="{B12F3596-7013-4B3D-82F2-BDE4F31F6635}" dt="2023-03-08T13:32:45.975" v="2572" actId="20577"/>
      <pc:docMkLst>
        <pc:docMk/>
      </pc:docMkLst>
      <pc:sldChg chg="modSp mod">
        <pc:chgData name="손승재" userId="5e324ebc-f6a6-4e49-8d57-ae22841c7b20" providerId="ADAL" clId="{B12F3596-7013-4B3D-82F2-BDE4F31F6635}" dt="2023-03-01T16:52:06.290" v="44" actId="20577"/>
        <pc:sldMkLst>
          <pc:docMk/>
          <pc:sldMk cId="2971841378" sldId="256"/>
        </pc:sldMkLst>
        <pc:spChg chg="mod">
          <ac:chgData name="손승재" userId="5e324ebc-f6a6-4e49-8d57-ae22841c7b20" providerId="ADAL" clId="{B12F3596-7013-4B3D-82F2-BDE4F31F6635}" dt="2023-03-01T16:52:06.290" v="44" actId="20577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손승재" userId="5e324ebc-f6a6-4e49-8d57-ae22841c7b20" providerId="ADAL" clId="{B12F3596-7013-4B3D-82F2-BDE4F31F6635}" dt="2023-03-01T16:51:59.148" v="29" actId="20577"/>
          <ac:spMkLst>
            <pc:docMk/>
            <pc:sldMk cId="2971841378" sldId="256"/>
            <ac:spMk id="4" creationId="{00000000-0000-0000-0000-000000000000}"/>
          </ac:spMkLst>
        </pc:spChg>
      </pc:sldChg>
      <pc:sldChg chg="del">
        <pc:chgData name="손승재" userId="5e324ebc-f6a6-4e49-8d57-ae22841c7b20" providerId="ADAL" clId="{B12F3596-7013-4B3D-82F2-BDE4F31F6635}" dt="2023-03-01T21:35:55.750" v="59" actId="47"/>
        <pc:sldMkLst>
          <pc:docMk/>
          <pc:sldMk cId="2764638024" sldId="301"/>
        </pc:sldMkLst>
      </pc:sldChg>
      <pc:sldChg chg="del">
        <pc:chgData name="손승재" userId="5e324ebc-f6a6-4e49-8d57-ae22841c7b20" providerId="ADAL" clId="{B12F3596-7013-4B3D-82F2-BDE4F31F6635}" dt="2023-03-01T21:37:39.605" v="105" actId="47"/>
        <pc:sldMkLst>
          <pc:docMk/>
          <pc:sldMk cId="1773982127" sldId="303"/>
        </pc:sldMkLst>
      </pc:sldChg>
      <pc:sldChg chg="del">
        <pc:chgData name="손승재" userId="5e324ebc-f6a6-4e49-8d57-ae22841c7b20" providerId="ADAL" clId="{B12F3596-7013-4B3D-82F2-BDE4F31F6635}" dt="2023-03-01T21:37:42.144" v="107" actId="47"/>
        <pc:sldMkLst>
          <pc:docMk/>
          <pc:sldMk cId="3210425057" sldId="304"/>
        </pc:sldMkLst>
      </pc:sldChg>
      <pc:sldChg chg="del">
        <pc:chgData name="손승재" userId="5e324ebc-f6a6-4e49-8d57-ae22841c7b20" providerId="ADAL" clId="{B12F3596-7013-4B3D-82F2-BDE4F31F6635}" dt="2023-03-02T03:38:30.076" v="1839" actId="47"/>
        <pc:sldMkLst>
          <pc:docMk/>
          <pc:sldMk cId="3271602605" sldId="305"/>
        </pc:sldMkLst>
      </pc:sldChg>
      <pc:sldChg chg="add del">
        <pc:chgData name="손승재" userId="5e324ebc-f6a6-4e49-8d57-ae22841c7b20" providerId="ADAL" clId="{B12F3596-7013-4B3D-82F2-BDE4F31F6635}" dt="2023-03-02T03:38:41.337" v="1853" actId="47"/>
        <pc:sldMkLst>
          <pc:docMk/>
          <pc:sldMk cId="604182059" sldId="307"/>
        </pc:sldMkLst>
      </pc:sldChg>
      <pc:sldChg chg="add del">
        <pc:chgData name="손승재" userId="5e324ebc-f6a6-4e49-8d57-ae22841c7b20" providerId="ADAL" clId="{B12F3596-7013-4B3D-82F2-BDE4F31F6635}" dt="2023-03-02T03:38:41.750" v="1854" actId="47"/>
        <pc:sldMkLst>
          <pc:docMk/>
          <pc:sldMk cId="482950672" sldId="309"/>
        </pc:sldMkLst>
      </pc:sldChg>
      <pc:sldChg chg="add del">
        <pc:chgData name="손승재" userId="5e324ebc-f6a6-4e49-8d57-ae22841c7b20" providerId="ADAL" clId="{B12F3596-7013-4B3D-82F2-BDE4F31F6635}" dt="2023-03-02T03:38:42.163" v="1855" actId="47"/>
        <pc:sldMkLst>
          <pc:docMk/>
          <pc:sldMk cId="614426585" sldId="310"/>
        </pc:sldMkLst>
      </pc:sldChg>
      <pc:sldChg chg="add del">
        <pc:chgData name="손승재" userId="5e324ebc-f6a6-4e49-8d57-ae22841c7b20" providerId="ADAL" clId="{B12F3596-7013-4B3D-82F2-BDE4F31F6635}" dt="2023-03-02T03:38:42.676" v="1856" actId="47"/>
        <pc:sldMkLst>
          <pc:docMk/>
          <pc:sldMk cId="993351886" sldId="311"/>
        </pc:sldMkLst>
      </pc:sldChg>
      <pc:sldChg chg="del">
        <pc:chgData name="손승재" userId="5e324ebc-f6a6-4e49-8d57-ae22841c7b20" providerId="ADAL" clId="{B12F3596-7013-4B3D-82F2-BDE4F31F6635}" dt="2023-03-02T03:38:43.086" v="1857" actId="47"/>
        <pc:sldMkLst>
          <pc:docMk/>
          <pc:sldMk cId="3102552747" sldId="312"/>
        </pc:sldMkLst>
      </pc:sldChg>
      <pc:sldChg chg="add del">
        <pc:chgData name="손승재" userId="5e324ebc-f6a6-4e49-8d57-ae22841c7b20" providerId="ADAL" clId="{B12F3596-7013-4B3D-82F2-BDE4F31F6635}" dt="2023-03-02T03:38:40.471" v="1852" actId="47"/>
        <pc:sldMkLst>
          <pc:docMk/>
          <pc:sldMk cId="1907083075" sldId="313"/>
        </pc:sldMkLst>
      </pc:sldChg>
      <pc:sldChg chg="del">
        <pc:chgData name="손승재" userId="5e324ebc-f6a6-4e49-8d57-ae22841c7b20" providerId="ADAL" clId="{B12F3596-7013-4B3D-82F2-BDE4F31F6635}" dt="2023-03-02T03:38:44.108" v="1858" actId="47"/>
        <pc:sldMkLst>
          <pc:docMk/>
          <pc:sldMk cId="199651985" sldId="314"/>
        </pc:sldMkLst>
      </pc:sldChg>
      <pc:sldChg chg="del">
        <pc:chgData name="손승재" userId="5e324ebc-f6a6-4e49-8d57-ae22841c7b20" providerId="ADAL" clId="{B12F3596-7013-4B3D-82F2-BDE4F31F6635}" dt="2023-03-02T03:40:30.941" v="1863" actId="47"/>
        <pc:sldMkLst>
          <pc:docMk/>
          <pc:sldMk cId="2436874986" sldId="315"/>
        </pc:sldMkLst>
      </pc:sldChg>
      <pc:sldChg chg="del">
        <pc:chgData name="손승재" userId="5e324ebc-f6a6-4e49-8d57-ae22841c7b20" providerId="ADAL" clId="{B12F3596-7013-4B3D-82F2-BDE4F31F6635}" dt="2023-03-02T03:38:46.927" v="1860" actId="47"/>
        <pc:sldMkLst>
          <pc:docMk/>
          <pc:sldMk cId="160426884" sldId="316"/>
        </pc:sldMkLst>
      </pc:sldChg>
      <pc:sldChg chg="del">
        <pc:chgData name="손승재" userId="5e324ebc-f6a6-4e49-8d57-ae22841c7b20" providerId="ADAL" clId="{B12F3596-7013-4B3D-82F2-BDE4F31F6635}" dt="2023-03-02T03:38:47.661" v="1861" actId="47"/>
        <pc:sldMkLst>
          <pc:docMk/>
          <pc:sldMk cId="1344141415" sldId="317"/>
        </pc:sldMkLst>
      </pc:sldChg>
      <pc:sldChg chg="del">
        <pc:chgData name="손승재" userId="5e324ebc-f6a6-4e49-8d57-ae22841c7b20" providerId="ADAL" clId="{B12F3596-7013-4B3D-82F2-BDE4F31F6635}" dt="2023-03-01T21:37:42.863" v="108" actId="47"/>
        <pc:sldMkLst>
          <pc:docMk/>
          <pc:sldMk cId="2437981844" sldId="320"/>
        </pc:sldMkLst>
      </pc:sldChg>
      <pc:sldChg chg="del">
        <pc:chgData name="손승재" userId="5e324ebc-f6a6-4e49-8d57-ae22841c7b20" providerId="ADAL" clId="{B12F3596-7013-4B3D-82F2-BDE4F31F6635}" dt="2023-03-02T03:38:44.928" v="1859" actId="47"/>
        <pc:sldMkLst>
          <pc:docMk/>
          <pc:sldMk cId="1544655286" sldId="321"/>
        </pc:sldMkLst>
      </pc:sldChg>
      <pc:sldChg chg="del">
        <pc:chgData name="손승재" userId="5e324ebc-f6a6-4e49-8d57-ae22841c7b20" providerId="ADAL" clId="{B12F3596-7013-4B3D-82F2-BDE4F31F6635}" dt="2023-03-01T21:37:41.126" v="106" actId="47"/>
        <pc:sldMkLst>
          <pc:docMk/>
          <pc:sldMk cId="176528395" sldId="322"/>
        </pc:sldMkLst>
      </pc:sldChg>
      <pc:sldChg chg="addSp delSp modSp new mod modNotesTx">
        <pc:chgData name="손승재" userId="5e324ebc-f6a6-4e49-8d57-ae22841c7b20" providerId="ADAL" clId="{B12F3596-7013-4B3D-82F2-BDE4F31F6635}" dt="2023-03-01T21:56:13.019" v="665" actId="12385"/>
        <pc:sldMkLst>
          <pc:docMk/>
          <pc:sldMk cId="959148352" sldId="323"/>
        </pc:sldMkLst>
        <pc:spChg chg="mod">
          <ac:chgData name="손승재" userId="5e324ebc-f6a6-4e49-8d57-ae22841c7b20" providerId="ADAL" clId="{B12F3596-7013-4B3D-82F2-BDE4F31F6635}" dt="2023-03-01T21:36:06.488" v="80" actId="20577"/>
          <ac:spMkLst>
            <pc:docMk/>
            <pc:sldMk cId="959148352" sldId="323"/>
            <ac:spMk id="2" creationId="{7760BE61-D3BA-998C-4363-515B9AEE9E73}"/>
          </ac:spMkLst>
        </pc:spChg>
        <pc:spChg chg="mod">
          <ac:chgData name="손승재" userId="5e324ebc-f6a6-4e49-8d57-ae22841c7b20" providerId="ADAL" clId="{B12F3596-7013-4B3D-82F2-BDE4F31F6635}" dt="2023-03-01T21:46:43.262" v="519" actId="20577"/>
          <ac:spMkLst>
            <pc:docMk/>
            <pc:sldMk cId="959148352" sldId="323"/>
            <ac:spMk id="3" creationId="{8662EB59-44E1-CE5F-0664-D21A5203279B}"/>
          </ac:spMkLst>
        </pc:spChg>
        <pc:spChg chg="add del mod">
          <ac:chgData name="손승재" userId="5e324ebc-f6a6-4e49-8d57-ae22841c7b20" providerId="ADAL" clId="{B12F3596-7013-4B3D-82F2-BDE4F31F6635}" dt="2023-03-01T21:41:41.461" v="478" actId="478"/>
          <ac:spMkLst>
            <pc:docMk/>
            <pc:sldMk cId="959148352" sldId="323"/>
            <ac:spMk id="13" creationId="{E9FB7180-381B-F9CC-6CC7-EDF148E3FD91}"/>
          </ac:spMkLst>
        </pc:spChg>
        <pc:spChg chg="add del mod">
          <ac:chgData name="손승재" userId="5e324ebc-f6a6-4e49-8d57-ae22841c7b20" providerId="ADAL" clId="{B12F3596-7013-4B3D-82F2-BDE4F31F6635}" dt="2023-03-01T21:41:54.675" v="487" actId="1076"/>
          <ac:spMkLst>
            <pc:docMk/>
            <pc:sldMk cId="959148352" sldId="323"/>
            <ac:spMk id="14" creationId="{F313F15D-56E5-9519-F3A5-C250D37DCE2F}"/>
          </ac:spMkLst>
        </pc:spChg>
        <pc:spChg chg="add del mod ord">
          <ac:chgData name="손승재" userId="5e324ebc-f6a6-4e49-8d57-ae22841c7b20" providerId="ADAL" clId="{B12F3596-7013-4B3D-82F2-BDE4F31F6635}" dt="2023-03-01T21:36:55.815" v="96" actId="478"/>
          <ac:spMkLst>
            <pc:docMk/>
            <pc:sldMk cId="959148352" sldId="323"/>
            <ac:spMk id="15" creationId="{FE6B87E5-CDA3-CA71-16E8-2CD86E3C9C77}"/>
          </ac:spMkLst>
        </pc:spChg>
        <pc:spChg chg="add del">
          <ac:chgData name="손승재" userId="5e324ebc-f6a6-4e49-8d57-ae22841c7b20" providerId="ADAL" clId="{B12F3596-7013-4B3D-82F2-BDE4F31F6635}" dt="2023-03-01T21:37:01.732" v="98" actId="11529"/>
          <ac:spMkLst>
            <pc:docMk/>
            <pc:sldMk cId="959148352" sldId="323"/>
            <ac:spMk id="16" creationId="{3789DEDE-6BE3-2284-8ABE-8D64C8297E07}"/>
          </ac:spMkLst>
        </pc:spChg>
        <pc:spChg chg="add mod ord">
          <ac:chgData name="손승재" userId="5e324ebc-f6a6-4e49-8d57-ae22841c7b20" providerId="ADAL" clId="{B12F3596-7013-4B3D-82F2-BDE4F31F6635}" dt="2023-03-01T21:37:25.018" v="104" actId="1076"/>
          <ac:spMkLst>
            <pc:docMk/>
            <pc:sldMk cId="959148352" sldId="323"/>
            <ac:spMk id="17" creationId="{C1246078-722B-B711-E986-A67A8BF6A837}"/>
          </ac:spMkLst>
        </pc:spChg>
        <pc:graphicFrameChg chg="add del mod">
          <ac:chgData name="손승재" userId="5e324ebc-f6a6-4e49-8d57-ae22841c7b20" providerId="ADAL" clId="{B12F3596-7013-4B3D-82F2-BDE4F31F6635}" dt="2023-03-01T21:35:07.740" v="46"/>
          <ac:graphicFrameMkLst>
            <pc:docMk/>
            <pc:sldMk cId="959148352" sldId="323"/>
            <ac:graphicFrameMk id="4" creationId="{B0AADE29-9E30-5E42-C1A8-E50AE82DD7B8}"/>
          </ac:graphicFrameMkLst>
        </pc:graphicFrameChg>
        <pc:graphicFrameChg chg="add mod modGraphic">
          <ac:chgData name="손승재" userId="5e324ebc-f6a6-4e49-8d57-ae22841c7b20" providerId="ADAL" clId="{B12F3596-7013-4B3D-82F2-BDE4F31F6635}" dt="2023-03-01T21:56:13.019" v="665" actId="12385"/>
          <ac:graphicFrameMkLst>
            <pc:docMk/>
            <pc:sldMk cId="959148352" sldId="323"/>
            <ac:graphicFrameMk id="5" creationId="{10E6CD9E-053D-0558-B327-608F755761EC}"/>
          </ac:graphicFrameMkLst>
        </pc:graphicFrameChg>
        <pc:graphicFrameChg chg="add del mod">
          <ac:chgData name="손승재" userId="5e324ebc-f6a6-4e49-8d57-ae22841c7b20" providerId="ADAL" clId="{B12F3596-7013-4B3D-82F2-BDE4F31F6635}" dt="2023-03-01T21:35:31.653" v="55"/>
          <ac:graphicFrameMkLst>
            <pc:docMk/>
            <pc:sldMk cId="959148352" sldId="323"/>
            <ac:graphicFrameMk id="6" creationId="{F46CACDD-A5C9-EBF1-6645-C6E3C9005B74}"/>
          </ac:graphicFrameMkLst>
        </pc:graphicFrameChg>
        <pc:graphicFrameChg chg="add del mod">
          <ac:chgData name="손승재" userId="5e324ebc-f6a6-4e49-8d57-ae22841c7b20" providerId="ADAL" clId="{B12F3596-7013-4B3D-82F2-BDE4F31F6635}" dt="2023-03-01T21:41:38.531" v="475" actId="478"/>
          <ac:graphicFrameMkLst>
            <pc:docMk/>
            <pc:sldMk cId="959148352" sldId="323"/>
            <ac:graphicFrameMk id="7" creationId="{924288BA-4A98-B794-B819-EE1C16720F32}"/>
          </ac:graphicFrameMkLst>
        </pc:graphicFrameChg>
        <pc:picChg chg="add del mod">
          <ac:chgData name="손승재" userId="5e324ebc-f6a6-4e49-8d57-ae22841c7b20" providerId="ADAL" clId="{B12F3596-7013-4B3D-82F2-BDE4F31F6635}" dt="2023-03-01T21:38:10.029" v="114" actId="478"/>
          <ac:picMkLst>
            <pc:docMk/>
            <pc:sldMk cId="959148352" sldId="323"/>
            <ac:picMk id="18" creationId="{846C5933-AAE8-3ADA-0D85-4E2F367E11CE}"/>
          </ac:picMkLst>
        </pc:picChg>
        <pc:picChg chg="add mod">
          <ac:chgData name="손승재" userId="5e324ebc-f6a6-4e49-8d57-ae22841c7b20" providerId="ADAL" clId="{B12F3596-7013-4B3D-82F2-BDE4F31F6635}" dt="2023-03-01T21:38:24.489" v="119" actId="1076"/>
          <ac:picMkLst>
            <pc:docMk/>
            <pc:sldMk cId="959148352" sldId="323"/>
            <ac:picMk id="19" creationId="{0CED7011-5BCD-39CF-CC50-B10F32EC143E}"/>
          </ac:picMkLst>
        </pc:picChg>
        <pc:picChg chg="add mod">
          <ac:chgData name="손승재" userId="5e324ebc-f6a6-4e49-8d57-ae22841c7b20" providerId="ADAL" clId="{B12F3596-7013-4B3D-82F2-BDE4F31F6635}" dt="2023-03-01T21:41:51.440" v="486" actId="1076"/>
          <ac:picMkLst>
            <pc:docMk/>
            <pc:sldMk cId="959148352" sldId="323"/>
            <ac:picMk id="20" creationId="{0EA5C9CA-E603-A519-473E-8B6131D2EDFE}"/>
          </ac:picMkLst>
        </pc:picChg>
        <pc:inkChg chg="add del mod">
          <ac:chgData name="손승재" userId="5e324ebc-f6a6-4e49-8d57-ae22841c7b20" providerId="ADAL" clId="{B12F3596-7013-4B3D-82F2-BDE4F31F6635}" dt="2023-03-01T21:41:40.080" v="476" actId="478"/>
          <ac:inkMkLst>
            <pc:docMk/>
            <pc:sldMk cId="959148352" sldId="323"/>
            <ac:inkMk id="9" creationId="{D2089391-97FD-A173-48FA-7D7BA3DEB767}"/>
          </ac:inkMkLst>
        </pc:inkChg>
        <pc:inkChg chg="add del mod">
          <ac:chgData name="손승재" userId="5e324ebc-f6a6-4e49-8d57-ae22841c7b20" providerId="ADAL" clId="{B12F3596-7013-4B3D-82F2-BDE4F31F6635}" dt="2023-03-01T21:41:43.428" v="480" actId="478"/>
          <ac:inkMkLst>
            <pc:docMk/>
            <pc:sldMk cId="959148352" sldId="323"/>
            <ac:inkMk id="10" creationId="{B17D6134-88A0-BF2D-EBE7-6D92E4DC9D57}"/>
          </ac:inkMkLst>
        </pc:inkChg>
        <pc:inkChg chg="add del mod">
          <ac:chgData name="손승재" userId="5e324ebc-f6a6-4e49-8d57-ae22841c7b20" providerId="ADAL" clId="{B12F3596-7013-4B3D-82F2-BDE4F31F6635}" dt="2023-03-01T21:41:42.697" v="479" actId="478"/>
          <ac:inkMkLst>
            <pc:docMk/>
            <pc:sldMk cId="959148352" sldId="323"/>
            <ac:inkMk id="11" creationId="{FBD46DB9-FE7A-53AE-F35C-F8CBE0D95E91}"/>
          </ac:inkMkLst>
        </pc:inkChg>
        <pc:inkChg chg="add del mod">
          <ac:chgData name="손승재" userId="5e324ebc-f6a6-4e49-8d57-ae22841c7b20" providerId="ADAL" clId="{B12F3596-7013-4B3D-82F2-BDE4F31F6635}" dt="2023-03-01T21:41:44.380" v="481" actId="478"/>
          <ac:inkMkLst>
            <pc:docMk/>
            <pc:sldMk cId="959148352" sldId="323"/>
            <ac:inkMk id="12" creationId="{1E2B76C5-AD99-59ED-CBCA-611767FC5360}"/>
          </ac:inkMkLst>
        </pc:inkChg>
        <pc:cxnChg chg="add del mod">
          <ac:chgData name="손승재" userId="5e324ebc-f6a6-4e49-8d57-ae22841c7b20" providerId="ADAL" clId="{B12F3596-7013-4B3D-82F2-BDE4F31F6635}" dt="2023-03-01T21:41:40.705" v="477" actId="478"/>
          <ac:cxnSpMkLst>
            <pc:docMk/>
            <pc:sldMk cId="959148352" sldId="323"/>
            <ac:cxnSpMk id="8" creationId="{E1800591-1E03-0575-FEBE-CB1F3974A81D}"/>
          </ac:cxnSpMkLst>
        </pc:cxnChg>
      </pc:sldChg>
      <pc:sldChg chg="new del">
        <pc:chgData name="손승재" userId="5e324ebc-f6a6-4e49-8d57-ae22841c7b20" providerId="ADAL" clId="{B12F3596-7013-4B3D-82F2-BDE4F31F6635}" dt="2023-03-01T16:33:56.068" v="1" actId="47"/>
        <pc:sldMkLst>
          <pc:docMk/>
          <pc:sldMk cId="1091433849" sldId="323"/>
        </pc:sldMkLst>
      </pc:sldChg>
      <pc:sldChg chg="add del ord">
        <pc:chgData name="손승재" userId="5e324ebc-f6a6-4e49-8d57-ae22841c7b20" providerId="ADAL" clId="{B12F3596-7013-4B3D-82F2-BDE4F31F6635}" dt="2023-03-02T03:38:29.105" v="1838" actId="47"/>
        <pc:sldMkLst>
          <pc:docMk/>
          <pc:sldMk cId="1124453412" sldId="324"/>
        </pc:sldMkLst>
      </pc:sldChg>
      <pc:sldChg chg="addSp delSp modSp new mod">
        <pc:chgData name="손승재" userId="5e324ebc-f6a6-4e49-8d57-ae22841c7b20" providerId="ADAL" clId="{B12F3596-7013-4B3D-82F2-BDE4F31F6635}" dt="2023-03-01T21:59:35.533" v="796" actId="20577"/>
        <pc:sldMkLst>
          <pc:docMk/>
          <pc:sldMk cId="3112521178" sldId="325"/>
        </pc:sldMkLst>
        <pc:spChg chg="mod">
          <ac:chgData name="손승재" userId="5e324ebc-f6a6-4e49-8d57-ae22841c7b20" providerId="ADAL" clId="{B12F3596-7013-4B3D-82F2-BDE4F31F6635}" dt="2023-03-01T21:57:07.774" v="703" actId="20577"/>
          <ac:spMkLst>
            <pc:docMk/>
            <pc:sldMk cId="3112521178" sldId="325"/>
            <ac:spMk id="2" creationId="{FDA79F7E-06EF-3510-C9D7-60750657714B}"/>
          </ac:spMkLst>
        </pc:spChg>
        <pc:spChg chg="mod">
          <ac:chgData name="손승재" userId="5e324ebc-f6a6-4e49-8d57-ae22841c7b20" providerId="ADAL" clId="{B12F3596-7013-4B3D-82F2-BDE4F31F6635}" dt="2023-03-01T21:57:40.739" v="789" actId="20577"/>
          <ac:spMkLst>
            <pc:docMk/>
            <pc:sldMk cId="3112521178" sldId="325"/>
            <ac:spMk id="3" creationId="{A87F5773-CF3C-C4DD-31CF-A9694F3FB45F}"/>
          </ac:spMkLst>
        </pc:spChg>
        <pc:spChg chg="add del">
          <ac:chgData name="손승재" userId="5e324ebc-f6a6-4e49-8d57-ae22841c7b20" providerId="ADAL" clId="{B12F3596-7013-4B3D-82F2-BDE4F31F6635}" dt="2023-03-01T21:51:18.510" v="526" actId="22"/>
          <ac:spMkLst>
            <pc:docMk/>
            <pc:sldMk cId="3112521178" sldId="325"/>
            <ac:spMk id="7" creationId="{00DA36AD-D7CB-063A-A093-6B413C3FA385}"/>
          </ac:spMkLst>
        </pc:spChg>
        <pc:spChg chg="add mod">
          <ac:chgData name="손승재" userId="5e324ebc-f6a6-4e49-8d57-ae22841c7b20" providerId="ADAL" clId="{B12F3596-7013-4B3D-82F2-BDE4F31F6635}" dt="2023-03-01T21:59:35.533" v="796" actId="20577"/>
          <ac:spMkLst>
            <pc:docMk/>
            <pc:sldMk cId="3112521178" sldId="325"/>
            <ac:spMk id="10" creationId="{BC267E93-73E6-2E3D-4FC4-72AFDDDB3992}"/>
          </ac:spMkLst>
        </pc:spChg>
        <pc:graphicFrameChg chg="add mod modGraphic">
          <ac:chgData name="손승재" userId="5e324ebc-f6a6-4e49-8d57-ae22841c7b20" providerId="ADAL" clId="{B12F3596-7013-4B3D-82F2-BDE4F31F6635}" dt="2023-03-01T21:56:26.890" v="668" actId="1076"/>
          <ac:graphicFrameMkLst>
            <pc:docMk/>
            <pc:sldMk cId="3112521178" sldId="325"/>
            <ac:graphicFrameMk id="8" creationId="{52561C07-190F-7A5C-05ED-10E5137A836B}"/>
          </ac:graphicFrameMkLst>
        </pc:graphicFrameChg>
        <pc:picChg chg="add mod">
          <ac:chgData name="손승재" userId="5e324ebc-f6a6-4e49-8d57-ae22841c7b20" providerId="ADAL" clId="{B12F3596-7013-4B3D-82F2-BDE4F31F6635}" dt="2023-03-01T21:56:23.921" v="667" actId="1076"/>
          <ac:picMkLst>
            <pc:docMk/>
            <pc:sldMk cId="3112521178" sldId="325"/>
            <ac:picMk id="5" creationId="{9A810E1F-E278-3D23-019F-842F735EF154}"/>
          </ac:picMkLst>
        </pc:picChg>
      </pc:sldChg>
      <pc:sldChg chg="addSp delSp modSp new mod modNotesTx">
        <pc:chgData name="손승재" userId="5e324ebc-f6a6-4e49-8d57-ae22841c7b20" providerId="ADAL" clId="{B12F3596-7013-4B3D-82F2-BDE4F31F6635}" dt="2023-03-02T01:51:17.250" v="1249" actId="1076"/>
        <pc:sldMkLst>
          <pc:docMk/>
          <pc:sldMk cId="3446138896" sldId="326"/>
        </pc:sldMkLst>
        <pc:spChg chg="mod">
          <ac:chgData name="손승재" userId="5e324ebc-f6a6-4e49-8d57-ae22841c7b20" providerId="ADAL" clId="{B12F3596-7013-4B3D-82F2-BDE4F31F6635}" dt="2023-03-02T01:14:57.519" v="833" actId="1076"/>
          <ac:spMkLst>
            <pc:docMk/>
            <pc:sldMk cId="3446138896" sldId="326"/>
            <ac:spMk id="2" creationId="{019C4FDA-D4A4-6147-10D7-E163C773DCDE}"/>
          </ac:spMkLst>
        </pc:spChg>
        <pc:spChg chg="add mod">
          <ac:chgData name="손승재" userId="5e324ebc-f6a6-4e49-8d57-ae22841c7b20" providerId="ADAL" clId="{B12F3596-7013-4B3D-82F2-BDE4F31F6635}" dt="2023-03-02T01:25:55.402" v="927" actId="12"/>
          <ac:spMkLst>
            <pc:docMk/>
            <pc:sldMk cId="3446138896" sldId="326"/>
            <ac:spMk id="5" creationId="{1696B3C4-5514-1CD2-58F2-9FD57657B6CA}"/>
          </ac:spMkLst>
        </pc:spChg>
        <pc:spChg chg="add del">
          <ac:chgData name="손승재" userId="5e324ebc-f6a6-4e49-8d57-ae22841c7b20" providerId="ADAL" clId="{B12F3596-7013-4B3D-82F2-BDE4F31F6635}" dt="2023-03-02T01:22:04.455" v="895" actId="22"/>
          <ac:spMkLst>
            <pc:docMk/>
            <pc:sldMk cId="3446138896" sldId="326"/>
            <ac:spMk id="7" creationId="{9B755970-ACC9-86DC-438C-5ECFA0095DDF}"/>
          </ac:spMkLst>
        </pc:spChg>
        <pc:picChg chg="add mod">
          <ac:chgData name="손승재" userId="5e324ebc-f6a6-4e49-8d57-ae22841c7b20" providerId="ADAL" clId="{B12F3596-7013-4B3D-82F2-BDE4F31F6635}" dt="2023-03-02T01:51:07.497" v="1245" actId="1076"/>
          <ac:picMkLst>
            <pc:docMk/>
            <pc:sldMk cId="3446138896" sldId="326"/>
            <ac:picMk id="9" creationId="{2B1FC8F6-B96A-AC38-F887-15B24FC31268}"/>
          </ac:picMkLst>
        </pc:picChg>
        <pc:picChg chg="add mod">
          <ac:chgData name="손승재" userId="5e324ebc-f6a6-4e49-8d57-ae22841c7b20" providerId="ADAL" clId="{B12F3596-7013-4B3D-82F2-BDE4F31F6635}" dt="2023-03-02T01:51:17.250" v="1249" actId="1076"/>
          <ac:picMkLst>
            <pc:docMk/>
            <pc:sldMk cId="3446138896" sldId="326"/>
            <ac:picMk id="11" creationId="{87C95736-EA9A-9D68-5824-8F959A3EA16B}"/>
          </ac:picMkLst>
        </pc:picChg>
        <pc:picChg chg="add mod">
          <ac:chgData name="손승재" userId="5e324ebc-f6a6-4e49-8d57-ae22841c7b20" providerId="ADAL" clId="{B12F3596-7013-4B3D-82F2-BDE4F31F6635}" dt="2023-03-02T01:21:06.175" v="891" actId="1076"/>
          <ac:picMkLst>
            <pc:docMk/>
            <pc:sldMk cId="3446138896" sldId="326"/>
            <ac:picMk id="1026" creationId="{D3DCE300-591C-6300-6FDC-BD70C8EEE479}"/>
          </ac:picMkLst>
        </pc:picChg>
        <pc:picChg chg="add del mod">
          <ac:chgData name="손승재" userId="5e324ebc-f6a6-4e49-8d57-ae22841c7b20" providerId="ADAL" clId="{B12F3596-7013-4B3D-82F2-BDE4F31F6635}" dt="2023-03-02T01:51:02.824" v="1242" actId="478"/>
          <ac:picMkLst>
            <pc:docMk/>
            <pc:sldMk cId="3446138896" sldId="326"/>
            <ac:picMk id="1028" creationId="{F3861FF6-0BBC-5B98-6729-4AC16B838778}"/>
          </ac:picMkLst>
        </pc:picChg>
      </pc:sldChg>
      <pc:sldChg chg="addSp modSp new mod">
        <pc:chgData name="손승재" userId="5e324ebc-f6a6-4e49-8d57-ae22841c7b20" providerId="ADAL" clId="{B12F3596-7013-4B3D-82F2-BDE4F31F6635}" dt="2023-03-02T01:26:30.602" v="929" actId="1076"/>
        <pc:sldMkLst>
          <pc:docMk/>
          <pc:sldMk cId="2676114132" sldId="327"/>
        </pc:sldMkLst>
        <pc:spChg chg="mod">
          <ac:chgData name="손승재" userId="5e324ebc-f6a6-4e49-8d57-ae22841c7b20" providerId="ADAL" clId="{B12F3596-7013-4B3D-82F2-BDE4F31F6635}" dt="2023-03-02T01:22:15.244" v="898"/>
          <ac:spMkLst>
            <pc:docMk/>
            <pc:sldMk cId="2676114132" sldId="327"/>
            <ac:spMk id="2" creationId="{8B15F377-C693-3BB0-BE1F-8C9749BBFB80}"/>
          </ac:spMkLst>
        </pc:spChg>
        <pc:spChg chg="add mod">
          <ac:chgData name="손승재" userId="5e324ebc-f6a6-4e49-8d57-ae22841c7b20" providerId="ADAL" clId="{B12F3596-7013-4B3D-82F2-BDE4F31F6635}" dt="2023-03-02T01:26:30.602" v="929" actId="1076"/>
          <ac:spMkLst>
            <pc:docMk/>
            <pc:sldMk cId="2676114132" sldId="327"/>
            <ac:spMk id="5" creationId="{C0FE5960-F7F7-29EA-6BA0-4E06231AD3C3}"/>
          </ac:spMkLst>
        </pc:spChg>
        <pc:picChg chg="add mod">
          <ac:chgData name="손승재" userId="5e324ebc-f6a6-4e49-8d57-ae22841c7b20" providerId="ADAL" clId="{B12F3596-7013-4B3D-82F2-BDE4F31F6635}" dt="2023-03-02T01:23:25.103" v="923" actId="1076"/>
          <ac:picMkLst>
            <pc:docMk/>
            <pc:sldMk cId="2676114132" sldId="327"/>
            <ac:picMk id="7" creationId="{D0316B96-D7BA-C72E-70DB-1427A4E9C53B}"/>
          </ac:picMkLst>
        </pc:picChg>
      </pc:sldChg>
      <pc:sldChg chg="addSp delSp modSp new add del mod modNotesTx">
        <pc:chgData name="손승재" userId="5e324ebc-f6a6-4e49-8d57-ae22841c7b20" providerId="ADAL" clId="{B12F3596-7013-4B3D-82F2-BDE4F31F6635}" dt="2023-03-02T02:07:28.760" v="1745" actId="20577"/>
        <pc:sldMkLst>
          <pc:docMk/>
          <pc:sldMk cId="1257651045" sldId="328"/>
        </pc:sldMkLst>
        <pc:spChg chg="mod">
          <ac:chgData name="손승재" userId="5e324ebc-f6a6-4e49-8d57-ae22841c7b20" providerId="ADAL" clId="{B12F3596-7013-4B3D-82F2-BDE4F31F6635}" dt="2023-03-02T01:48:27.697" v="1237" actId="1076"/>
          <ac:spMkLst>
            <pc:docMk/>
            <pc:sldMk cId="1257651045" sldId="328"/>
            <ac:spMk id="2" creationId="{E422348E-9D76-763F-FB76-CB35F476609B}"/>
          </ac:spMkLst>
        </pc:spChg>
        <pc:spChg chg="mod">
          <ac:chgData name="손승재" userId="5e324ebc-f6a6-4e49-8d57-ae22841c7b20" providerId="ADAL" clId="{B12F3596-7013-4B3D-82F2-BDE4F31F6635}" dt="2023-03-02T02:07:28.760" v="1745" actId="20577"/>
          <ac:spMkLst>
            <pc:docMk/>
            <pc:sldMk cId="1257651045" sldId="328"/>
            <ac:spMk id="3" creationId="{AAC95745-7D73-4109-D7D1-75211C7D06BB}"/>
          </ac:spMkLst>
        </pc:spChg>
        <pc:spChg chg="add del mod">
          <ac:chgData name="손승재" userId="5e324ebc-f6a6-4e49-8d57-ae22841c7b20" providerId="ADAL" clId="{B12F3596-7013-4B3D-82F2-BDE4F31F6635}" dt="2023-03-02T01:57:25.273" v="1292" actId="478"/>
          <ac:spMkLst>
            <pc:docMk/>
            <pc:sldMk cId="1257651045" sldId="328"/>
            <ac:spMk id="15" creationId="{27218881-4405-DAA6-D0D4-F5A9614C3784}"/>
          </ac:spMkLst>
        </pc:spChg>
        <pc:graphicFrameChg chg="add del mod modGraphic">
          <ac:chgData name="손승재" userId="5e324ebc-f6a6-4e49-8d57-ae22841c7b20" providerId="ADAL" clId="{B12F3596-7013-4B3D-82F2-BDE4F31F6635}" dt="2023-03-02T01:49:46.665" v="1240" actId="478"/>
          <ac:graphicFrameMkLst>
            <pc:docMk/>
            <pc:sldMk cId="1257651045" sldId="328"/>
            <ac:graphicFrameMk id="6" creationId="{934BA072-E97C-4783-1229-C556CF732290}"/>
          </ac:graphicFrameMkLst>
        </pc:graphicFrameChg>
        <pc:picChg chg="add del mod">
          <ac:chgData name="손승재" userId="5e324ebc-f6a6-4e49-8d57-ae22841c7b20" providerId="ADAL" clId="{B12F3596-7013-4B3D-82F2-BDE4F31F6635}" dt="2023-03-02T01:51:33.838" v="1251" actId="478"/>
          <ac:picMkLst>
            <pc:docMk/>
            <pc:sldMk cId="1257651045" sldId="328"/>
            <ac:picMk id="5" creationId="{F3175601-5A0A-87DE-E6BC-C21C587F477E}"/>
          </ac:picMkLst>
        </pc:picChg>
        <pc:picChg chg="add del mod">
          <ac:chgData name="손승재" userId="5e324ebc-f6a6-4e49-8d57-ae22841c7b20" providerId="ADAL" clId="{B12F3596-7013-4B3D-82F2-BDE4F31F6635}" dt="2023-03-02T01:54:01.279" v="1256" actId="478"/>
          <ac:picMkLst>
            <pc:docMk/>
            <pc:sldMk cId="1257651045" sldId="328"/>
            <ac:picMk id="8" creationId="{1F1423A4-0FD8-8CB6-AFD9-0F9439FEC76F}"/>
          </ac:picMkLst>
        </pc:picChg>
        <pc:picChg chg="add mod">
          <ac:chgData name="손승재" userId="5e324ebc-f6a6-4e49-8d57-ae22841c7b20" providerId="ADAL" clId="{B12F3596-7013-4B3D-82F2-BDE4F31F6635}" dt="2023-03-02T02:05:26.748" v="1313" actId="1076"/>
          <ac:picMkLst>
            <pc:docMk/>
            <pc:sldMk cId="1257651045" sldId="328"/>
            <ac:picMk id="10" creationId="{44E10807-47E3-894A-D0ED-7F1F605989E5}"/>
          </ac:picMkLst>
        </pc:picChg>
        <pc:picChg chg="add del mod">
          <ac:chgData name="손승재" userId="5e324ebc-f6a6-4e49-8d57-ae22841c7b20" providerId="ADAL" clId="{B12F3596-7013-4B3D-82F2-BDE4F31F6635}" dt="2023-03-02T01:57:02.657" v="1269" actId="478"/>
          <ac:picMkLst>
            <pc:docMk/>
            <pc:sldMk cId="1257651045" sldId="328"/>
            <ac:picMk id="12" creationId="{7A1CAA0A-3FE5-A8FD-8726-A008818B20FB}"/>
          </ac:picMkLst>
        </pc:picChg>
        <pc:picChg chg="add del mod">
          <ac:chgData name="손승재" userId="5e324ebc-f6a6-4e49-8d57-ae22841c7b20" providerId="ADAL" clId="{B12F3596-7013-4B3D-82F2-BDE4F31F6635}" dt="2023-03-02T02:01:55.691" v="1298" actId="478"/>
          <ac:picMkLst>
            <pc:docMk/>
            <pc:sldMk cId="1257651045" sldId="328"/>
            <ac:picMk id="14" creationId="{D48406CE-FD46-3053-864F-DAE4CF422B56}"/>
          </ac:picMkLst>
        </pc:picChg>
        <pc:picChg chg="add mod">
          <ac:chgData name="손승재" userId="5e324ebc-f6a6-4e49-8d57-ae22841c7b20" providerId="ADAL" clId="{B12F3596-7013-4B3D-82F2-BDE4F31F6635}" dt="2023-03-02T02:02:25.281" v="1307" actId="14100"/>
          <ac:picMkLst>
            <pc:docMk/>
            <pc:sldMk cId="1257651045" sldId="328"/>
            <ac:picMk id="17" creationId="{81593FB9-8A85-F427-0269-6F2C819ECB7A}"/>
          </ac:picMkLst>
        </pc:picChg>
        <pc:picChg chg="add mod">
          <ac:chgData name="손승재" userId="5e324ebc-f6a6-4e49-8d57-ae22841c7b20" providerId="ADAL" clId="{B12F3596-7013-4B3D-82F2-BDE4F31F6635}" dt="2023-03-02T02:02:23.099" v="1306" actId="1076"/>
          <ac:picMkLst>
            <pc:docMk/>
            <pc:sldMk cId="1257651045" sldId="328"/>
            <ac:picMk id="19" creationId="{9F6E5F06-E8E1-00EB-B2FF-E7A931A9DD15}"/>
          </ac:picMkLst>
        </pc:picChg>
        <pc:picChg chg="add del mod">
          <ac:chgData name="손승재" userId="5e324ebc-f6a6-4e49-8d57-ae22841c7b20" providerId="ADAL" clId="{B12F3596-7013-4B3D-82F2-BDE4F31F6635}" dt="2023-03-02T02:05:34.698" v="1318" actId="21"/>
          <ac:picMkLst>
            <pc:docMk/>
            <pc:sldMk cId="1257651045" sldId="328"/>
            <ac:picMk id="21" creationId="{E72BEBD5-415F-815A-F64B-D541B2DD5185}"/>
          </ac:picMkLst>
        </pc:picChg>
      </pc:sldChg>
      <pc:sldChg chg="addSp delSp modSp new mod">
        <pc:chgData name="손승재" userId="5e324ebc-f6a6-4e49-8d57-ae22841c7b20" providerId="ADAL" clId="{B12F3596-7013-4B3D-82F2-BDE4F31F6635}" dt="2023-03-02T02:11:48.957" v="1759" actId="20577"/>
        <pc:sldMkLst>
          <pc:docMk/>
          <pc:sldMk cId="1024434714" sldId="329"/>
        </pc:sldMkLst>
        <pc:spChg chg="mod">
          <ac:chgData name="손승재" userId="5e324ebc-f6a6-4e49-8d57-ae22841c7b20" providerId="ADAL" clId="{B12F3596-7013-4B3D-82F2-BDE4F31F6635}" dt="2023-03-02T02:11:48.957" v="1759" actId="20577"/>
          <ac:spMkLst>
            <pc:docMk/>
            <pc:sldMk cId="1024434714" sldId="329"/>
            <ac:spMk id="2" creationId="{506B2E66-5B33-0511-3280-6A564667FE42}"/>
          </ac:spMkLst>
        </pc:spChg>
        <pc:spChg chg="add del">
          <ac:chgData name="손승재" userId="5e324ebc-f6a6-4e49-8d57-ae22841c7b20" providerId="ADAL" clId="{B12F3596-7013-4B3D-82F2-BDE4F31F6635}" dt="2023-03-02T02:07:57.897" v="1747" actId="22"/>
          <ac:spMkLst>
            <pc:docMk/>
            <pc:sldMk cId="1024434714" sldId="329"/>
            <ac:spMk id="8" creationId="{31521BC9-499C-BC99-CBC3-7BB9D3B2EB44}"/>
          </ac:spMkLst>
        </pc:spChg>
        <pc:picChg chg="add mod">
          <ac:chgData name="손승재" userId="5e324ebc-f6a6-4e49-8d57-ae22841c7b20" providerId="ADAL" clId="{B12F3596-7013-4B3D-82F2-BDE4F31F6635}" dt="2023-03-02T02:11:23.338" v="1754" actId="1076"/>
          <ac:picMkLst>
            <pc:docMk/>
            <pc:sldMk cId="1024434714" sldId="329"/>
            <ac:picMk id="5" creationId="{786FD512-D7E2-E86C-1240-551A6761D25C}"/>
          </ac:picMkLst>
        </pc:picChg>
        <pc:picChg chg="add mod">
          <ac:chgData name="손승재" userId="5e324ebc-f6a6-4e49-8d57-ae22841c7b20" providerId="ADAL" clId="{B12F3596-7013-4B3D-82F2-BDE4F31F6635}" dt="2023-03-02T02:11:33.331" v="1757" actId="14100"/>
          <ac:picMkLst>
            <pc:docMk/>
            <pc:sldMk cId="1024434714" sldId="329"/>
            <ac:picMk id="6" creationId="{8234F679-3426-3586-2578-88E3252A9278}"/>
          </ac:picMkLst>
        </pc:picChg>
        <pc:picChg chg="add mod">
          <ac:chgData name="손승재" userId="5e324ebc-f6a6-4e49-8d57-ae22841c7b20" providerId="ADAL" clId="{B12F3596-7013-4B3D-82F2-BDE4F31F6635}" dt="2023-03-02T02:11:21.066" v="1753" actId="1076"/>
          <ac:picMkLst>
            <pc:docMk/>
            <pc:sldMk cId="1024434714" sldId="329"/>
            <ac:picMk id="10" creationId="{C931D980-87B9-BDD0-B2E4-7DCC3B32FA00}"/>
          </ac:picMkLst>
        </pc:picChg>
      </pc:sldChg>
      <pc:sldChg chg="addSp delSp modSp new mod">
        <pc:chgData name="손승재" userId="5e324ebc-f6a6-4e49-8d57-ae22841c7b20" providerId="ADAL" clId="{B12F3596-7013-4B3D-82F2-BDE4F31F6635}" dt="2023-03-02T02:38:22.603" v="1784" actId="1076"/>
        <pc:sldMkLst>
          <pc:docMk/>
          <pc:sldMk cId="2602816035" sldId="330"/>
        </pc:sldMkLst>
        <pc:spChg chg="mod">
          <ac:chgData name="손승재" userId="5e324ebc-f6a6-4e49-8d57-ae22841c7b20" providerId="ADAL" clId="{B12F3596-7013-4B3D-82F2-BDE4F31F6635}" dt="2023-03-02T02:34:02.131" v="1777" actId="20577"/>
          <ac:spMkLst>
            <pc:docMk/>
            <pc:sldMk cId="2602816035" sldId="330"/>
            <ac:spMk id="2" creationId="{218F2C76-7C9A-6E8D-873A-A2A92DA25AD0}"/>
          </ac:spMkLst>
        </pc:spChg>
        <pc:spChg chg="add del">
          <ac:chgData name="손승재" userId="5e324ebc-f6a6-4e49-8d57-ae22841c7b20" providerId="ADAL" clId="{B12F3596-7013-4B3D-82F2-BDE4F31F6635}" dt="2023-03-02T02:38:09.026" v="1779" actId="22"/>
          <ac:spMkLst>
            <pc:docMk/>
            <pc:sldMk cId="2602816035" sldId="330"/>
            <ac:spMk id="13" creationId="{ABA33AA5-E0CD-1F92-4511-13AC2BFB2801}"/>
          </ac:spMkLst>
        </pc:spChg>
        <pc:picChg chg="add del mod">
          <ac:chgData name="손승재" userId="5e324ebc-f6a6-4e49-8d57-ae22841c7b20" providerId="ADAL" clId="{B12F3596-7013-4B3D-82F2-BDE4F31F6635}" dt="2023-03-02T02:12:44.810" v="1764" actId="478"/>
          <ac:picMkLst>
            <pc:docMk/>
            <pc:sldMk cId="2602816035" sldId="330"/>
            <ac:picMk id="5" creationId="{F0697657-7456-9DF7-8B51-DEA280A4A8DB}"/>
          </ac:picMkLst>
        </pc:picChg>
        <pc:picChg chg="add mod">
          <ac:chgData name="손승재" userId="5e324ebc-f6a6-4e49-8d57-ae22841c7b20" providerId="ADAL" clId="{B12F3596-7013-4B3D-82F2-BDE4F31F6635}" dt="2023-03-02T02:38:22.603" v="1784" actId="1076"/>
          <ac:picMkLst>
            <pc:docMk/>
            <pc:sldMk cId="2602816035" sldId="330"/>
            <ac:picMk id="7" creationId="{FDB7DCB9-CFC2-642A-15A4-FAC5E563DFE0}"/>
          </ac:picMkLst>
        </pc:picChg>
        <pc:picChg chg="add del mod">
          <ac:chgData name="손승재" userId="5e324ebc-f6a6-4e49-8d57-ae22841c7b20" providerId="ADAL" clId="{B12F3596-7013-4B3D-82F2-BDE4F31F6635}" dt="2023-03-02T02:33:48.516" v="1771" actId="478"/>
          <ac:picMkLst>
            <pc:docMk/>
            <pc:sldMk cId="2602816035" sldId="330"/>
            <ac:picMk id="9" creationId="{8507EE2F-6042-6F3E-4CB5-43B5E4EB3A83}"/>
          </ac:picMkLst>
        </pc:picChg>
        <pc:picChg chg="add mod">
          <ac:chgData name="손승재" userId="5e324ebc-f6a6-4e49-8d57-ae22841c7b20" providerId="ADAL" clId="{B12F3596-7013-4B3D-82F2-BDE4F31F6635}" dt="2023-03-02T02:38:22.603" v="1784" actId="1076"/>
          <ac:picMkLst>
            <pc:docMk/>
            <pc:sldMk cId="2602816035" sldId="330"/>
            <ac:picMk id="11" creationId="{C46CA8D0-CCAE-52D7-DFF3-9F58B24BDBCF}"/>
          </ac:picMkLst>
        </pc:picChg>
      </pc:sldChg>
      <pc:sldChg chg="addSp delSp modSp add mod">
        <pc:chgData name="손승재" userId="5e324ebc-f6a6-4e49-8d57-ae22841c7b20" providerId="ADAL" clId="{B12F3596-7013-4B3D-82F2-BDE4F31F6635}" dt="2023-03-02T03:15:06.265" v="1793" actId="1076"/>
        <pc:sldMkLst>
          <pc:docMk/>
          <pc:sldMk cId="3909432519" sldId="331"/>
        </pc:sldMkLst>
        <pc:picChg chg="add mod">
          <ac:chgData name="손승재" userId="5e324ebc-f6a6-4e49-8d57-ae22841c7b20" providerId="ADAL" clId="{B12F3596-7013-4B3D-82F2-BDE4F31F6635}" dt="2023-03-02T03:15:06.265" v="1793" actId="1076"/>
          <ac:picMkLst>
            <pc:docMk/>
            <pc:sldMk cId="3909432519" sldId="331"/>
            <ac:picMk id="5" creationId="{FBED321F-780D-4FB2-8C75-614050EBDC3B}"/>
          </ac:picMkLst>
        </pc:picChg>
        <pc:picChg chg="del">
          <ac:chgData name="손승재" userId="5e324ebc-f6a6-4e49-8d57-ae22841c7b20" providerId="ADAL" clId="{B12F3596-7013-4B3D-82F2-BDE4F31F6635}" dt="2023-03-02T02:38:14.662" v="1782" actId="478"/>
          <ac:picMkLst>
            <pc:docMk/>
            <pc:sldMk cId="3909432519" sldId="331"/>
            <ac:picMk id="7" creationId="{FDB7DCB9-CFC2-642A-15A4-FAC5E563DFE0}"/>
          </ac:picMkLst>
        </pc:picChg>
        <pc:picChg chg="del">
          <ac:chgData name="손승재" userId="5e324ebc-f6a6-4e49-8d57-ae22841c7b20" providerId="ADAL" clId="{B12F3596-7013-4B3D-82F2-BDE4F31F6635}" dt="2023-03-02T02:38:13.116" v="1781" actId="478"/>
          <ac:picMkLst>
            <pc:docMk/>
            <pc:sldMk cId="3909432519" sldId="331"/>
            <ac:picMk id="11" creationId="{C46CA8D0-CCAE-52D7-DFF3-9F58B24BDBCF}"/>
          </ac:picMkLst>
        </pc:picChg>
      </pc:sldChg>
      <pc:sldChg chg="addSp delSp modSp new add del mod">
        <pc:chgData name="손승재" userId="5e324ebc-f6a6-4e49-8d57-ae22841c7b20" providerId="ADAL" clId="{B12F3596-7013-4B3D-82F2-BDE4F31F6635}" dt="2023-03-02T03:38:38.580" v="1850" actId="47"/>
        <pc:sldMkLst>
          <pc:docMk/>
          <pc:sldMk cId="960623970" sldId="332"/>
        </pc:sldMkLst>
        <pc:spChg chg="mod">
          <ac:chgData name="손승재" userId="5e324ebc-f6a6-4e49-8d57-ae22841c7b20" providerId="ADAL" clId="{B12F3596-7013-4B3D-82F2-BDE4F31F6635}" dt="2023-03-02T03:17:40.850" v="1837"/>
          <ac:spMkLst>
            <pc:docMk/>
            <pc:sldMk cId="960623970" sldId="332"/>
            <ac:spMk id="2" creationId="{647346B7-C44D-45E6-B11B-FF84FA919DF9}"/>
          </ac:spMkLst>
        </pc:spChg>
        <pc:picChg chg="add mod">
          <ac:chgData name="손승재" userId="5e324ebc-f6a6-4e49-8d57-ae22841c7b20" providerId="ADAL" clId="{B12F3596-7013-4B3D-82F2-BDE4F31F6635}" dt="2023-03-02T03:17:33.387" v="1835" actId="1076"/>
          <ac:picMkLst>
            <pc:docMk/>
            <pc:sldMk cId="960623970" sldId="332"/>
            <ac:picMk id="5" creationId="{9FD0034E-551A-4A52-75CE-152C7F9838D6}"/>
          </ac:picMkLst>
        </pc:picChg>
        <pc:picChg chg="add del mod">
          <ac:chgData name="손승재" userId="5e324ebc-f6a6-4e49-8d57-ae22841c7b20" providerId="ADAL" clId="{B12F3596-7013-4B3D-82F2-BDE4F31F6635}" dt="2023-03-02T03:16:08.308" v="1802" actId="478"/>
          <ac:picMkLst>
            <pc:docMk/>
            <pc:sldMk cId="960623970" sldId="332"/>
            <ac:picMk id="7" creationId="{FAF80D8A-36EC-5ACA-392E-70A770879A74}"/>
          </ac:picMkLst>
        </pc:picChg>
        <pc:picChg chg="add mod">
          <ac:chgData name="손승재" userId="5e324ebc-f6a6-4e49-8d57-ae22841c7b20" providerId="ADAL" clId="{B12F3596-7013-4B3D-82F2-BDE4F31F6635}" dt="2023-03-02T03:17:33.387" v="1835" actId="1076"/>
          <ac:picMkLst>
            <pc:docMk/>
            <pc:sldMk cId="960623970" sldId="332"/>
            <ac:picMk id="9" creationId="{69228457-AD53-09FB-5B53-C573BF862F55}"/>
          </ac:picMkLst>
        </pc:picChg>
        <pc:picChg chg="add mod">
          <ac:chgData name="손승재" userId="5e324ebc-f6a6-4e49-8d57-ae22841c7b20" providerId="ADAL" clId="{B12F3596-7013-4B3D-82F2-BDE4F31F6635}" dt="2023-03-02T03:17:33.387" v="1835" actId="1076"/>
          <ac:picMkLst>
            <pc:docMk/>
            <pc:sldMk cId="960623970" sldId="332"/>
            <ac:picMk id="11" creationId="{5C4AA753-CFFB-6506-57F0-3EB975AD5F8E}"/>
          </ac:picMkLst>
        </pc:picChg>
        <pc:picChg chg="add mod">
          <ac:chgData name="손승재" userId="5e324ebc-f6a6-4e49-8d57-ae22841c7b20" providerId="ADAL" clId="{B12F3596-7013-4B3D-82F2-BDE4F31F6635}" dt="2023-03-02T03:17:35.606" v="1836" actId="1076"/>
          <ac:picMkLst>
            <pc:docMk/>
            <pc:sldMk cId="960623970" sldId="332"/>
            <ac:picMk id="13" creationId="{6B88E81C-3CA2-D798-08DD-550742CA9C34}"/>
          </ac:picMkLst>
        </pc:picChg>
        <pc:picChg chg="add mod">
          <ac:chgData name="손승재" userId="5e324ebc-f6a6-4e49-8d57-ae22841c7b20" providerId="ADAL" clId="{B12F3596-7013-4B3D-82F2-BDE4F31F6635}" dt="2023-03-02T03:17:35.606" v="1836" actId="1076"/>
          <ac:picMkLst>
            <pc:docMk/>
            <pc:sldMk cId="960623970" sldId="332"/>
            <ac:picMk id="15" creationId="{E23A6E20-3B80-4E12-F718-0BB249FAD498}"/>
          </ac:picMkLst>
        </pc:picChg>
      </pc:sldChg>
      <pc:sldChg chg="addSp delSp modSp new mod modNotesTx">
        <pc:chgData name="손승재" userId="5e324ebc-f6a6-4e49-8d57-ae22841c7b20" providerId="ADAL" clId="{B12F3596-7013-4B3D-82F2-BDE4F31F6635}" dt="2023-03-08T13:10:39.608" v="2308" actId="1076"/>
        <pc:sldMkLst>
          <pc:docMk/>
          <pc:sldMk cId="2839511192" sldId="333"/>
        </pc:sldMkLst>
        <pc:spChg chg="mod">
          <ac:chgData name="손승재" userId="5e324ebc-f6a6-4e49-8d57-ae22841c7b20" providerId="ADAL" clId="{B12F3596-7013-4B3D-82F2-BDE4F31F6635}" dt="2023-03-08T12:39:12.638" v="1874" actId="5793"/>
          <ac:spMkLst>
            <pc:docMk/>
            <pc:sldMk cId="2839511192" sldId="333"/>
            <ac:spMk id="2" creationId="{0811B2DD-C9B4-3747-4630-038C6F5E27DE}"/>
          </ac:spMkLst>
        </pc:spChg>
        <pc:spChg chg="mod">
          <ac:chgData name="손승재" userId="5e324ebc-f6a6-4e49-8d57-ae22841c7b20" providerId="ADAL" clId="{B12F3596-7013-4B3D-82F2-BDE4F31F6635}" dt="2023-03-08T13:10:39.608" v="2308" actId="1076"/>
          <ac:spMkLst>
            <pc:docMk/>
            <pc:sldMk cId="2839511192" sldId="333"/>
            <ac:spMk id="3" creationId="{C4B153CC-C8A7-FBC8-E0AD-B2E48A32348F}"/>
          </ac:spMkLst>
        </pc:spChg>
        <pc:spChg chg="add del mod">
          <ac:chgData name="손승재" userId="5e324ebc-f6a6-4e49-8d57-ae22841c7b20" providerId="ADAL" clId="{B12F3596-7013-4B3D-82F2-BDE4F31F6635}" dt="2023-03-08T12:54:44.147" v="1933"/>
          <ac:spMkLst>
            <pc:docMk/>
            <pc:sldMk cId="2839511192" sldId="333"/>
            <ac:spMk id="7" creationId="{377AA320-ED5C-1D7D-F0D2-DC2A55C10876}"/>
          </ac:spMkLst>
        </pc:spChg>
        <pc:spChg chg="add del mod">
          <ac:chgData name="손승재" userId="5e324ebc-f6a6-4e49-8d57-ae22841c7b20" providerId="ADAL" clId="{B12F3596-7013-4B3D-82F2-BDE4F31F6635}" dt="2023-03-08T12:54:36.347" v="1920"/>
          <ac:spMkLst>
            <pc:docMk/>
            <pc:sldMk cId="2839511192" sldId="333"/>
            <ac:spMk id="8" creationId="{E62128ED-6D94-F1AC-7B36-1312C5651BD8}"/>
          </ac:spMkLst>
        </pc:spChg>
        <pc:picChg chg="add del mod modCrop">
          <ac:chgData name="손승재" userId="5e324ebc-f6a6-4e49-8d57-ae22841c7b20" providerId="ADAL" clId="{B12F3596-7013-4B3D-82F2-BDE4F31F6635}" dt="2023-03-08T12:54:46.113" v="1938" actId="732"/>
          <ac:picMkLst>
            <pc:docMk/>
            <pc:sldMk cId="2839511192" sldId="333"/>
            <ac:picMk id="5" creationId="{D79B385C-39AB-9346-FCFF-0DA49B323203}"/>
          </ac:picMkLst>
        </pc:picChg>
        <pc:picChg chg="add del mod">
          <ac:chgData name="손승재" userId="5e324ebc-f6a6-4e49-8d57-ae22841c7b20" providerId="ADAL" clId="{B12F3596-7013-4B3D-82F2-BDE4F31F6635}" dt="2023-03-08T12:39:29.824" v="1880" actId="22"/>
          <ac:picMkLst>
            <pc:docMk/>
            <pc:sldMk cId="2839511192" sldId="333"/>
            <ac:picMk id="6" creationId="{1D91796A-7FCD-6FB4-0A6A-1547483BDCB8}"/>
          </ac:picMkLst>
        </pc:picChg>
      </pc:sldChg>
      <pc:sldChg chg="modSp mod">
        <pc:chgData name="손승재" userId="5e324ebc-f6a6-4e49-8d57-ae22841c7b20" providerId="ADAL" clId="{B12F3596-7013-4B3D-82F2-BDE4F31F6635}" dt="2023-03-08T13:15:25.191" v="2319" actId="1076"/>
        <pc:sldMkLst>
          <pc:docMk/>
          <pc:sldMk cId="2367334434" sldId="334"/>
        </pc:sldMkLst>
        <pc:spChg chg="mod">
          <ac:chgData name="손승재" userId="5e324ebc-f6a6-4e49-8d57-ae22841c7b20" providerId="ADAL" clId="{B12F3596-7013-4B3D-82F2-BDE4F31F6635}" dt="2023-03-08T13:11:37.153" v="2310" actId="1076"/>
          <ac:spMkLst>
            <pc:docMk/>
            <pc:sldMk cId="2367334434" sldId="334"/>
            <ac:spMk id="2" creationId="{226081BE-B9D6-1A82-B9F4-CDE82C22DF9A}"/>
          </ac:spMkLst>
        </pc:spChg>
        <pc:spChg chg="mod">
          <ac:chgData name="손승재" userId="5e324ebc-f6a6-4e49-8d57-ae22841c7b20" providerId="ADAL" clId="{B12F3596-7013-4B3D-82F2-BDE4F31F6635}" dt="2023-03-08T13:02:13.927" v="2198" actId="20577"/>
          <ac:spMkLst>
            <pc:docMk/>
            <pc:sldMk cId="2367334434" sldId="334"/>
            <ac:spMk id="3" creationId="{82BD0B71-A7F3-4C61-00F9-F60175A8CF62}"/>
          </ac:spMkLst>
        </pc:spChg>
        <pc:picChg chg="mod">
          <ac:chgData name="손승재" userId="5e324ebc-f6a6-4e49-8d57-ae22841c7b20" providerId="ADAL" clId="{B12F3596-7013-4B3D-82F2-BDE4F31F6635}" dt="2023-03-08T13:15:25.191" v="2319" actId="1076"/>
          <ac:picMkLst>
            <pc:docMk/>
            <pc:sldMk cId="2367334434" sldId="334"/>
            <ac:picMk id="5" creationId="{1582B3CC-CFF4-B8DA-3D18-221DEC3DDAAF}"/>
          </ac:picMkLst>
        </pc:picChg>
      </pc:sldChg>
      <pc:sldChg chg="addSp delSp modSp new mod">
        <pc:chgData name="손승재" userId="5e324ebc-f6a6-4e49-8d57-ae22841c7b20" providerId="ADAL" clId="{B12F3596-7013-4B3D-82F2-BDE4F31F6635}" dt="2023-03-08T13:19:38.844" v="2421" actId="20577"/>
        <pc:sldMkLst>
          <pc:docMk/>
          <pc:sldMk cId="1357783045" sldId="335"/>
        </pc:sldMkLst>
        <pc:spChg chg="mod">
          <ac:chgData name="손승재" userId="5e324ebc-f6a6-4e49-8d57-ae22841c7b20" providerId="ADAL" clId="{B12F3596-7013-4B3D-82F2-BDE4F31F6635}" dt="2023-03-08T12:29:23.649" v="1868" actId="20577"/>
          <ac:spMkLst>
            <pc:docMk/>
            <pc:sldMk cId="1357783045" sldId="335"/>
            <ac:spMk id="2" creationId="{02B8E78B-0E77-D448-06DE-F36F41308D3B}"/>
          </ac:spMkLst>
        </pc:spChg>
        <pc:spChg chg="mod">
          <ac:chgData name="손승재" userId="5e324ebc-f6a6-4e49-8d57-ae22841c7b20" providerId="ADAL" clId="{B12F3596-7013-4B3D-82F2-BDE4F31F6635}" dt="2023-03-08T13:19:38.844" v="2421" actId="20577"/>
          <ac:spMkLst>
            <pc:docMk/>
            <pc:sldMk cId="1357783045" sldId="335"/>
            <ac:spMk id="3" creationId="{5AD15EC0-16C1-F292-40AA-D12938686CCC}"/>
          </ac:spMkLst>
        </pc:spChg>
        <pc:picChg chg="add del mod">
          <ac:chgData name="손승재" userId="5e324ebc-f6a6-4e49-8d57-ae22841c7b20" providerId="ADAL" clId="{B12F3596-7013-4B3D-82F2-BDE4F31F6635}" dt="2023-03-08T13:15:17.212" v="2314" actId="478"/>
          <ac:picMkLst>
            <pc:docMk/>
            <pc:sldMk cId="1357783045" sldId="335"/>
            <ac:picMk id="5" creationId="{A5BB9EDA-804A-7951-CAEC-234EFA606BD6}"/>
          </ac:picMkLst>
        </pc:picChg>
        <pc:picChg chg="add mod">
          <ac:chgData name="손승재" userId="5e324ebc-f6a6-4e49-8d57-ae22841c7b20" providerId="ADAL" clId="{B12F3596-7013-4B3D-82F2-BDE4F31F6635}" dt="2023-03-08T13:18:57.203" v="2399" actId="1076"/>
          <ac:picMkLst>
            <pc:docMk/>
            <pc:sldMk cId="1357783045" sldId="335"/>
            <ac:picMk id="7" creationId="{5FDC94B6-210F-E25F-BE02-25ADFC3AAC8C}"/>
          </ac:picMkLst>
        </pc:picChg>
        <pc:picChg chg="add mod">
          <ac:chgData name="손승재" userId="5e324ebc-f6a6-4e49-8d57-ae22841c7b20" providerId="ADAL" clId="{B12F3596-7013-4B3D-82F2-BDE4F31F6635}" dt="2023-03-08T13:18:57.203" v="2399" actId="1076"/>
          <ac:picMkLst>
            <pc:docMk/>
            <pc:sldMk cId="1357783045" sldId="335"/>
            <ac:picMk id="9" creationId="{F8413C93-C116-DE6A-722B-8C5B4E4F195A}"/>
          </ac:picMkLst>
        </pc:picChg>
        <pc:picChg chg="add mod">
          <ac:chgData name="손승재" userId="5e324ebc-f6a6-4e49-8d57-ae22841c7b20" providerId="ADAL" clId="{B12F3596-7013-4B3D-82F2-BDE4F31F6635}" dt="2023-03-08T13:18:57.203" v="2399" actId="1076"/>
          <ac:picMkLst>
            <pc:docMk/>
            <pc:sldMk cId="1357783045" sldId="335"/>
            <ac:picMk id="11" creationId="{469F6ABD-98D3-BC95-3DEE-9BC4576CC123}"/>
          </ac:picMkLst>
        </pc:picChg>
      </pc:sldChg>
      <pc:sldChg chg="modSp add mod">
        <pc:chgData name="손승재" userId="5e324ebc-f6a6-4e49-8d57-ae22841c7b20" providerId="ADAL" clId="{B12F3596-7013-4B3D-82F2-BDE4F31F6635}" dt="2023-03-08T12:39:00.291" v="1872" actId="20577"/>
        <pc:sldMkLst>
          <pc:docMk/>
          <pc:sldMk cId="472243356" sldId="336"/>
        </pc:sldMkLst>
        <pc:spChg chg="mod">
          <ac:chgData name="손승재" userId="5e324ebc-f6a6-4e49-8d57-ae22841c7b20" providerId="ADAL" clId="{B12F3596-7013-4B3D-82F2-BDE4F31F6635}" dt="2023-03-08T12:38:57.288" v="1870" actId="20577"/>
          <ac:spMkLst>
            <pc:docMk/>
            <pc:sldMk cId="472243356" sldId="336"/>
            <ac:spMk id="3" creationId="{00000000-0000-0000-0000-000000000000}"/>
          </ac:spMkLst>
        </pc:spChg>
        <pc:spChg chg="mod">
          <ac:chgData name="손승재" userId="5e324ebc-f6a6-4e49-8d57-ae22841c7b20" providerId="ADAL" clId="{B12F3596-7013-4B3D-82F2-BDE4F31F6635}" dt="2023-03-08T12:39:00.291" v="1872" actId="20577"/>
          <ac:spMkLst>
            <pc:docMk/>
            <pc:sldMk cId="472243356" sldId="336"/>
            <ac:spMk id="4" creationId="{00000000-0000-0000-0000-000000000000}"/>
          </ac:spMkLst>
        </pc:spChg>
      </pc:sldChg>
      <pc:sldChg chg="addSp delSp modSp new mod">
        <pc:chgData name="손승재" userId="5e324ebc-f6a6-4e49-8d57-ae22841c7b20" providerId="ADAL" clId="{B12F3596-7013-4B3D-82F2-BDE4F31F6635}" dt="2023-03-08T13:24:30.684" v="2481" actId="1076"/>
        <pc:sldMkLst>
          <pc:docMk/>
          <pc:sldMk cId="833164819" sldId="337"/>
        </pc:sldMkLst>
        <pc:spChg chg="mod">
          <ac:chgData name="손승재" userId="5e324ebc-f6a6-4e49-8d57-ae22841c7b20" providerId="ADAL" clId="{B12F3596-7013-4B3D-82F2-BDE4F31F6635}" dt="2023-03-08T13:22:26.556" v="2454"/>
          <ac:spMkLst>
            <pc:docMk/>
            <pc:sldMk cId="833164819" sldId="337"/>
            <ac:spMk id="2" creationId="{D1CCCC42-1844-6390-3C00-12154671E3D2}"/>
          </ac:spMkLst>
        </pc:spChg>
        <pc:picChg chg="add mod">
          <ac:chgData name="손승재" userId="5e324ebc-f6a6-4e49-8d57-ae22841c7b20" providerId="ADAL" clId="{B12F3596-7013-4B3D-82F2-BDE4F31F6635}" dt="2023-03-08T13:23:43.869" v="2461" actId="1076"/>
          <ac:picMkLst>
            <pc:docMk/>
            <pc:sldMk cId="833164819" sldId="337"/>
            <ac:picMk id="5" creationId="{117C04DF-D296-69BE-E8C0-9FF6C0257C73}"/>
          </ac:picMkLst>
        </pc:picChg>
        <pc:picChg chg="add mod">
          <ac:chgData name="손승재" userId="5e324ebc-f6a6-4e49-8d57-ae22841c7b20" providerId="ADAL" clId="{B12F3596-7013-4B3D-82F2-BDE4F31F6635}" dt="2023-03-08T13:23:43.033" v="2460" actId="1076"/>
          <ac:picMkLst>
            <pc:docMk/>
            <pc:sldMk cId="833164819" sldId="337"/>
            <ac:picMk id="7" creationId="{E2B1E982-72CB-4B10-D1CC-E5DCAA081AB2}"/>
          </ac:picMkLst>
        </pc:picChg>
        <pc:picChg chg="add del mod">
          <ac:chgData name="손승재" userId="5e324ebc-f6a6-4e49-8d57-ae22841c7b20" providerId="ADAL" clId="{B12F3596-7013-4B3D-82F2-BDE4F31F6635}" dt="2023-03-08T13:23:56.981" v="2467" actId="478"/>
          <ac:picMkLst>
            <pc:docMk/>
            <pc:sldMk cId="833164819" sldId="337"/>
            <ac:picMk id="9" creationId="{62AB79C1-9C13-E8DE-662F-BF5119311526}"/>
          </ac:picMkLst>
        </pc:picChg>
        <pc:picChg chg="add del mod modCrop">
          <ac:chgData name="손승재" userId="5e324ebc-f6a6-4e49-8d57-ae22841c7b20" providerId="ADAL" clId="{B12F3596-7013-4B3D-82F2-BDE4F31F6635}" dt="2023-03-08T13:24:14.163" v="2476" actId="478"/>
          <ac:picMkLst>
            <pc:docMk/>
            <pc:sldMk cId="833164819" sldId="337"/>
            <ac:picMk id="11" creationId="{7F5FA747-D6E9-8CD8-7C41-98A3A36BA1FC}"/>
          </ac:picMkLst>
        </pc:picChg>
        <pc:picChg chg="add del">
          <ac:chgData name="손승재" userId="5e324ebc-f6a6-4e49-8d57-ae22841c7b20" providerId="ADAL" clId="{B12F3596-7013-4B3D-82F2-BDE4F31F6635}" dt="2023-03-08T13:24:18.896" v="2478" actId="22"/>
          <ac:picMkLst>
            <pc:docMk/>
            <pc:sldMk cId="833164819" sldId="337"/>
            <ac:picMk id="13" creationId="{C4A68507-3142-AA16-F904-F9E4B1AB86E6}"/>
          </ac:picMkLst>
        </pc:picChg>
        <pc:picChg chg="add mod">
          <ac:chgData name="손승재" userId="5e324ebc-f6a6-4e49-8d57-ae22841c7b20" providerId="ADAL" clId="{B12F3596-7013-4B3D-82F2-BDE4F31F6635}" dt="2023-03-08T13:24:30.684" v="2481" actId="1076"/>
          <ac:picMkLst>
            <pc:docMk/>
            <pc:sldMk cId="833164819" sldId="337"/>
            <ac:picMk id="15" creationId="{46A8B771-D72C-67BC-67FE-FC4E9A0E0A50}"/>
          </ac:picMkLst>
        </pc:picChg>
      </pc:sldChg>
      <pc:sldChg chg="addSp modSp new del mod">
        <pc:chgData name="손승재" userId="5e324ebc-f6a6-4e49-8d57-ae22841c7b20" providerId="ADAL" clId="{B12F3596-7013-4B3D-82F2-BDE4F31F6635}" dt="2023-03-08T13:32:22.301" v="2566" actId="47"/>
        <pc:sldMkLst>
          <pc:docMk/>
          <pc:sldMk cId="2083868129" sldId="338"/>
        </pc:sldMkLst>
        <pc:picChg chg="add mod">
          <ac:chgData name="손승재" userId="5e324ebc-f6a6-4e49-8d57-ae22841c7b20" providerId="ADAL" clId="{B12F3596-7013-4B3D-82F2-BDE4F31F6635}" dt="2023-03-08T13:07:38.631" v="2207" actId="1076"/>
          <ac:picMkLst>
            <pc:docMk/>
            <pc:sldMk cId="2083868129" sldId="338"/>
            <ac:picMk id="5" creationId="{20E977A0-1D98-295F-266E-8A13069C2927}"/>
          </ac:picMkLst>
        </pc:picChg>
      </pc:sldChg>
      <pc:sldChg chg="addSp delSp modSp new mod modNotesTx">
        <pc:chgData name="손승재" userId="5e324ebc-f6a6-4e49-8d57-ae22841c7b20" providerId="ADAL" clId="{B12F3596-7013-4B3D-82F2-BDE4F31F6635}" dt="2023-03-08T13:32:45.975" v="2572" actId="20577"/>
        <pc:sldMkLst>
          <pc:docMk/>
          <pc:sldMk cId="4218930865" sldId="339"/>
        </pc:sldMkLst>
        <pc:spChg chg="mod">
          <ac:chgData name="손승재" userId="5e324ebc-f6a6-4e49-8d57-ae22841c7b20" providerId="ADAL" clId="{B12F3596-7013-4B3D-82F2-BDE4F31F6635}" dt="2023-03-08T13:25:05.338" v="2531" actId="20577"/>
          <ac:spMkLst>
            <pc:docMk/>
            <pc:sldMk cId="4218930865" sldId="339"/>
            <ac:spMk id="2" creationId="{B916A9AF-DDF6-FF22-E087-D61FD7C1545F}"/>
          </ac:spMkLst>
        </pc:spChg>
        <pc:picChg chg="add del mod">
          <ac:chgData name="손승재" userId="5e324ebc-f6a6-4e49-8d57-ae22841c7b20" providerId="ADAL" clId="{B12F3596-7013-4B3D-82F2-BDE4F31F6635}" dt="2023-03-08T13:26:53.181" v="2536" actId="478"/>
          <ac:picMkLst>
            <pc:docMk/>
            <pc:sldMk cId="4218930865" sldId="339"/>
            <ac:picMk id="5" creationId="{1F6657C0-97FE-9E6D-0993-304CDF1EC873}"/>
          </ac:picMkLst>
        </pc:picChg>
        <pc:picChg chg="add mod">
          <ac:chgData name="손승재" userId="5e324ebc-f6a6-4e49-8d57-ae22841c7b20" providerId="ADAL" clId="{B12F3596-7013-4B3D-82F2-BDE4F31F6635}" dt="2023-03-08T13:30:13.898" v="2564" actId="1076"/>
          <ac:picMkLst>
            <pc:docMk/>
            <pc:sldMk cId="4218930865" sldId="339"/>
            <ac:picMk id="7" creationId="{E895E1CA-A1DC-03B7-2853-CA0E1FF2118E}"/>
          </ac:picMkLst>
        </pc:picChg>
        <pc:picChg chg="add mod">
          <ac:chgData name="손승재" userId="5e324ebc-f6a6-4e49-8d57-ae22841c7b20" providerId="ADAL" clId="{B12F3596-7013-4B3D-82F2-BDE4F31F6635}" dt="2023-03-08T13:30:15.784" v="2565" actId="1076"/>
          <ac:picMkLst>
            <pc:docMk/>
            <pc:sldMk cId="4218930865" sldId="339"/>
            <ac:picMk id="9" creationId="{C6C7B9BC-2BD3-50AE-89CE-82E98C76DBA1}"/>
          </ac:picMkLst>
        </pc:picChg>
        <pc:picChg chg="add mod">
          <ac:chgData name="손승재" userId="5e324ebc-f6a6-4e49-8d57-ae22841c7b20" providerId="ADAL" clId="{B12F3596-7013-4B3D-82F2-BDE4F31F6635}" dt="2023-03-08T13:30:05.545" v="2563" actId="14100"/>
          <ac:picMkLst>
            <pc:docMk/>
            <pc:sldMk cId="4218930865" sldId="339"/>
            <ac:picMk id="10" creationId="{1147A02A-0E34-B4A5-9B71-660046B1FE24}"/>
          </ac:picMkLst>
        </pc:picChg>
      </pc:sldChg>
      <pc:sldChg chg="new del">
        <pc:chgData name="손승재" userId="5e324ebc-f6a6-4e49-8d57-ae22841c7b20" providerId="ADAL" clId="{B12F3596-7013-4B3D-82F2-BDE4F31F6635}" dt="2023-03-08T13:32:26.584" v="2568" actId="47"/>
        <pc:sldMkLst>
          <pc:docMk/>
          <pc:sldMk cId="1255354219" sldId="340"/>
        </pc:sldMkLst>
      </pc:sldChg>
    </pc:docChg>
  </pc:docChgLst>
  <pc:docChgLst>
    <pc:chgData name="손승재" userId="5e324ebc-f6a6-4e49-8d57-ae22841c7b20" providerId="ADAL" clId="{53B656C9-5439-449B-9BA5-46A0BD7A86FD}"/>
    <pc:docChg chg="modSld">
      <pc:chgData name="손승재" userId="5e324ebc-f6a6-4e49-8d57-ae22841c7b20" providerId="ADAL" clId="{53B656C9-5439-449B-9BA5-46A0BD7A86FD}" dt="2023-05-17T12:14:45.766" v="2" actId="1035"/>
      <pc:docMkLst>
        <pc:docMk/>
      </pc:docMkLst>
      <pc:sldChg chg="modSp mod">
        <pc:chgData name="손승재" userId="5e324ebc-f6a6-4e49-8d57-ae22841c7b20" providerId="ADAL" clId="{53B656C9-5439-449B-9BA5-46A0BD7A86FD}" dt="2023-05-17T12:14:45.766" v="2" actId="1035"/>
        <pc:sldMkLst>
          <pc:docMk/>
          <pc:sldMk cId="4218930865" sldId="339"/>
        </pc:sldMkLst>
        <pc:picChg chg="mod">
          <ac:chgData name="손승재" userId="5e324ebc-f6a6-4e49-8d57-ae22841c7b20" providerId="ADAL" clId="{53B656C9-5439-449B-9BA5-46A0BD7A86FD}" dt="2023-05-17T12:14:45.766" v="2" actId="1035"/>
          <ac:picMkLst>
            <pc:docMk/>
            <pc:sldMk cId="4218930865" sldId="339"/>
            <ac:picMk id="9" creationId="{C6C7B9BC-2BD3-50AE-89CE-82E98C76DBA1}"/>
          </ac:picMkLst>
        </pc:picChg>
        <pc:picChg chg="mod">
          <ac:chgData name="손승재" userId="5e324ebc-f6a6-4e49-8d57-ae22841c7b20" providerId="ADAL" clId="{53B656C9-5439-449B-9BA5-46A0BD7A86FD}" dt="2023-05-17T12:03:42.113" v="0" actId="1076"/>
          <ac:picMkLst>
            <pc:docMk/>
            <pc:sldMk cId="4218930865" sldId="339"/>
            <ac:picMk id="10" creationId="{1147A02A-0E34-B4A5-9B71-660046B1FE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지난번에 했던 </a:t>
            </a:r>
            <a:r>
              <a:rPr lang="en-US" altLang="ko-KR" dirty="0"/>
              <a:t>Linear Regression </a:t>
            </a:r>
            <a:r>
              <a:rPr lang="ko-KR" altLang="en-US" dirty="0"/>
              <a:t>에서는 성적 데이터를 가지고 가설함수를 세우고 </a:t>
            </a:r>
            <a:r>
              <a:rPr lang="en-US" altLang="ko-KR" dirty="0" err="1"/>
              <a:t>CostFunction</a:t>
            </a:r>
            <a:r>
              <a:rPr lang="en-US" altLang="ko-KR" dirty="0"/>
              <a:t> </a:t>
            </a:r>
            <a:r>
              <a:rPr lang="ko-KR" altLang="en-US" dirty="0"/>
              <a:t>만들고 </a:t>
            </a:r>
            <a:r>
              <a:rPr lang="en-US" altLang="ko-KR" dirty="0"/>
              <a:t>Gradient Decent</a:t>
            </a:r>
            <a:r>
              <a:rPr lang="ko-KR" altLang="en-US" dirty="0"/>
              <a:t>를 통해 적절한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를 찾는</a:t>
            </a:r>
            <a:r>
              <a:rPr lang="en-US" altLang="ko-KR" dirty="0"/>
              <a:t> </a:t>
            </a:r>
            <a:r>
              <a:rPr lang="ko-KR" altLang="en-US" dirty="0"/>
              <a:t>과정에 대해서 </a:t>
            </a:r>
            <a:r>
              <a:rPr lang="ko-KR" altLang="en-US" dirty="0" err="1"/>
              <a:t>설명했었음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3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시그모이드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함수를 사용한다면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x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의 값이 작을 때의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예측값은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1/(1+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무한대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)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으로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0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에 수렴할 것이며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x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의 값이 클 때의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예측값은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1/(1+0)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으로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1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에 수렴할 것이다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따라서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예측 값을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0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과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1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사이의 값으로 추출할 수 있게 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48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함수 특성상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사이밖에 </a:t>
            </a:r>
            <a:r>
              <a:rPr lang="ko-KR" altLang="en-US" dirty="0" err="1"/>
              <a:t>안나옴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실제값이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이고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가까우면 오차가 커짐</a:t>
            </a:r>
            <a:endParaRPr lang="en-US" altLang="ko-KR" dirty="0"/>
          </a:p>
          <a:p>
            <a:r>
              <a:rPr lang="ko-KR" altLang="en-US" dirty="0"/>
              <a:t>반대로 </a:t>
            </a:r>
            <a:r>
              <a:rPr lang="ko-KR" altLang="en-US" dirty="0" err="1"/>
              <a:t>실제값이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이고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 가까우면 오차 커짐</a:t>
            </a:r>
            <a:endParaRPr lang="en-US" altLang="ko-KR" dirty="0"/>
          </a:p>
          <a:p>
            <a:r>
              <a:rPr lang="ko-KR" altLang="en-US" dirty="0"/>
              <a:t>이 특성을 이용해서 </a:t>
            </a:r>
            <a:r>
              <a:rPr lang="en-US" altLang="ko-KR" dirty="0"/>
              <a:t>log</a:t>
            </a:r>
            <a:r>
              <a:rPr lang="ko-KR" altLang="en-US" dirty="0"/>
              <a:t>함수를 통해 오차함수를 </a:t>
            </a:r>
            <a:r>
              <a:rPr lang="ko-KR" altLang="en-US" dirty="0" err="1"/>
              <a:t>만들수있음</a:t>
            </a:r>
            <a:r>
              <a:rPr lang="en-US" altLang="ko-KR" dirty="0"/>
              <a:t>.</a:t>
            </a: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2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60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00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활성화 함수에 </a:t>
            </a:r>
            <a:r>
              <a:rPr lang="ko-KR" altLang="en-US" dirty="0" err="1"/>
              <a:t>시그모이드</a:t>
            </a:r>
            <a:r>
              <a:rPr lang="ko-KR" altLang="en-US" dirty="0"/>
              <a:t> 쓰면 </a:t>
            </a:r>
            <a:r>
              <a:rPr lang="ko-KR" altLang="en-US" dirty="0" err="1"/>
              <a:t>아까봣다</a:t>
            </a:r>
            <a:r>
              <a:rPr lang="ko-KR" altLang="en-US" dirty="0"/>
              <a:t> </a:t>
            </a:r>
            <a:r>
              <a:rPr lang="ko-KR" altLang="en-US" dirty="0" err="1"/>
              <a:t>로지스틱회귀랑</a:t>
            </a:r>
            <a:r>
              <a:rPr lang="ko-KR" altLang="en-US" dirty="0"/>
              <a:t> 똑같음</a:t>
            </a:r>
            <a:endParaRPr lang="en-US" altLang="ko-KR" dirty="0"/>
          </a:p>
          <a:p>
            <a:r>
              <a:rPr lang="ko-KR" altLang="en-US" dirty="0" err="1"/>
              <a:t>입력값과</a:t>
            </a:r>
            <a:r>
              <a:rPr lang="ko-KR" altLang="en-US" dirty="0"/>
              <a:t> 활성화 함수를 사용해 출력 값을 다음으로 넘기는 가장 작은 신경망단위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이번에는 변수를 자동으로 최적화하지 않고 이미 알고 있던 값을 사용했다는 점입니다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이렇게 인위적으로 파라미터 값을 설정하여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순전파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)Forward Propagation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XOR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로직을 구현할 수 있지만 실제로 자동화하기 위해서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즉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머신러닝을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돌리기 위해서는 새로운 최적화 알고리즘이 필요합니다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바로 오차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역전파</a:t>
            </a:r>
            <a:endParaRPr lang="en-US" altLang="ko-KR" b="0" i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6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21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780" y="2823210"/>
            <a:ext cx="5220072" cy="1080120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Logistic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regression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Perceptron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3926758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SON SEUNG JAE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2022.03.02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7346B7-C44D-45E6-B11B-FF84FA919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586A6-A08A-C424-9E4D-751A363652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1241735"/>
            <a:ext cx="9144000" cy="288032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var(--notebook-cell-output-font-family)"/>
              </a:rPr>
              <a:t>epoch=0, w=0.1143, b=0.0036 </a:t>
            </a:r>
            <a:endParaRPr lang="ko-KR" altLang="en-US" b="0" i="0" dirty="0">
              <a:solidFill>
                <a:schemeClr val="tx1"/>
              </a:solidFill>
              <a:effectLst/>
              <a:latin typeface="Segoe WPC"/>
            </a:endParaRPr>
          </a:p>
          <a:p>
            <a:br>
              <a:rPr lang="ko-KR" altLang="en-US" b="0" i="0" dirty="0">
                <a:solidFill>
                  <a:schemeClr val="tx1"/>
                </a:solidFill>
                <a:effectLst/>
                <a:latin typeface="Segoe WPC"/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3A2DD2-8E6A-B5DE-E69B-8C443F78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75606"/>
            <a:ext cx="2520280" cy="18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ACF381-F3A2-4CFA-EFF0-5CB7735D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303953"/>
            <a:ext cx="2384019" cy="18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2368D0-929E-43C7-63FE-0FDAFB5F7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875" y="1285395"/>
            <a:ext cx="2384020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A39E0E-E94A-E86C-DC49-7A8D918A5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343500"/>
            <a:ext cx="2384020" cy="18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7327178-8B17-F1D9-5A04-840847FD8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505" y="3365491"/>
            <a:ext cx="2384020" cy="18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36A6BD-458E-56A3-EF75-949BFB60B10E}"/>
              </a:ext>
            </a:extLst>
          </p:cNvPr>
          <p:cNvSpPr txBox="1"/>
          <p:nvPr/>
        </p:nvSpPr>
        <p:spPr>
          <a:xfrm>
            <a:off x="2843808" y="983625"/>
            <a:ext cx="4753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latin typeface="Consolas" panose="020B0609020204030204" pitchFamily="49" charset="0"/>
              </a:rPr>
              <a:t>epoch=500,w=0.4435,b=-2.5928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D0F24E-9532-5D19-0977-94E49221D341}"/>
              </a:ext>
            </a:extLst>
          </p:cNvPr>
          <p:cNvSpPr txBox="1"/>
          <p:nvPr/>
        </p:nvSpPr>
        <p:spPr>
          <a:xfrm>
            <a:off x="5848515" y="971407"/>
            <a:ext cx="29719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effectLst/>
                <a:latin typeface="var(--notebook-cell-output-font-family)"/>
              </a:rPr>
              <a:t>epoch=1000, w=0.6151, </a:t>
            </a:r>
            <a:r>
              <a:rPr lang="en-US" altLang="ko-KR" sz="1400" dirty="0">
                <a:latin typeface="var(--notebook-cell-output-font-family)"/>
              </a:rPr>
              <a:t>b</a:t>
            </a:r>
            <a:r>
              <a:rPr lang="en-US" altLang="ko-KR" sz="1400" b="0" i="0" dirty="0">
                <a:effectLst/>
                <a:latin typeface="var(--notebook-cell-output-font-family)"/>
              </a:rPr>
              <a:t>=-3.9134 </a:t>
            </a:r>
            <a:endParaRPr lang="ko-KR" altLang="en-US" sz="1400" b="0" i="0" dirty="0">
              <a:effectLst/>
              <a:latin typeface="Segoe WPC"/>
            </a:endParaRPr>
          </a:p>
          <a:p>
            <a:br>
              <a:rPr lang="ko-KR" altLang="en-US" sz="1400" b="0" i="0" dirty="0">
                <a:effectLst/>
                <a:latin typeface="Segoe WPC"/>
              </a:rPr>
            </a:b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4E3E03-401A-7DDE-4357-5CB3B95A4DEF}"/>
              </a:ext>
            </a:extLst>
          </p:cNvPr>
          <p:cNvSpPr txBox="1"/>
          <p:nvPr/>
        </p:nvSpPr>
        <p:spPr>
          <a:xfrm>
            <a:off x="467807" y="3118349"/>
            <a:ext cx="4752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latin typeface="Consolas" panose="020B0609020204030204" pitchFamily="49" charset="0"/>
              </a:rPr>
              <a:t>epoch=1500, w=0.7360, </a:t>
            </a:r>
            <a:r>
              <a:rPr lang="en-US" altLang="ko-KR" sz="1400" dirty="0">
                <a:latin typeface="Consolas" panose="020B0609020204030204" pitchFamily="49" charset="0"/>
              </a:rPr>
              <a:t>b</a:t>
            </a:r>
            <a:r>
              <a:rPr lang="en-US" altLang="ko-KR" sz="1400" b="0" i="0" dirty="0">
                <a:effectLst/>
                <a:latin typeface="Consolas" panose="020B0609020204030204" pitchFamily="49" charset="0"/>
              </a:rPr>
              <a:t>=-4.8160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8495F-DEE6-07B9-20BD-70455C7AB74A}"/>
              </a:ext>
            </a:extLst>
          </p:cNvPr>
          <p:cNvSpPr txBox="1"/>
          <p:nvPr/>
        </p:nvSpPr>
        <p:spPr>
          <a:xfrm>
            <a:off x="4635942" y="3102039"/>
            <a:ext cx="47529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effectLst/>
                <a:latin typeface="var(--notebook-cell-output-font-family)"/>
              </a:rPr>
              <a:t>epoch=2000, w=0.8313, </a:t>
            </a:r>
            <a:r>
              <a:rPr lang="en-US" altLang="ko-KR" sz="1400" dirty="0">
                <a:latin typeface="var(--notebook-cell-output-font-family)"/>
              </a:rPr>
              <a:t>b</a:t>
            </a:r>
            <a:r>
              <a:rPr lang="en-US" altLang="ko-KR" sz="1400" b="0" i="0" dirty="0">
                <a:effectLst/>
                <a:latin typeface="var(--notebook-cell-output-font-family)"/>
              </a:rPr>
              <a:t>=-5.5174 </a:t>
            </a:r>
            <a:endParaRPr lang="ko-KR" altLang="en-US" sz="1400" b="0" i="0" dirty="0">
              <a:effectLst/>
              <a:latin typeface="Segoe WPC"/>
            </a:endParaRPr>
          </a:p>
          <a:p>
            <a:br>
              <a:rPr lang="ko-KR" altLang="en-US" sz="1400" b="0" i="0" dirty="0">
                <a:effectLst/>
                <a:latin typeface="Segoe WPC"/>
              </a:rPr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062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780" y="2823210"/>
            <a:ext cx="5220072" cy="1080120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Perceptron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3926758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SON SEUNG JAE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2022.03.08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24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9B385C-39AB-9346-FCFF-0DA49B32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032263"/>
            <a:ext cx="4028800" cy="3052880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811B2DD-C9B4-3747-4630-038C6F5E2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Perceptron?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153CC-C8A7-FBC8-E0AD-B2E48A3234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2" y="1203598"/>
            <a:ext cx="7344816" cy="432048"/>
          </a:xfrm>
        </p:spPr>
        <p:txBody>
          <a:bodyPr/>
          <a:lstStyle/>
          <a:p>
            <a:pPr algn="l"/>
            <a:r>
              <a:rPr lang="ko-KR" altLang="en-US" b="1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퍼셉트론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(Perceptron) :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인간의 학습구조인 뉴런의 구조를 모방하여 만든 학습 알고리즘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인간의 뇌는 약 </a:t>
            </a:r>
            <a:r>
              <a:rPr lang="en-US" altLang="ko-KR" dirty="0"/>
              <a:t>1000</a:t>
            </a:r>
            <a:r>
              <a:rPr lang="ko-KR" altLang="en-US" dirty="0"/>
              <a:t>억 개의 뉴런으로 이루어져 있고 뉴런과 뉴런사이에 시냅스라는 연결 부위를 통해 자극을 받으면 시냅스에서 화학 물질이 나와 전위 변화를 일으킴</a:t>
            </a:r>
            <a:r>
              <a:rPr lang="en-US" altLang="ko-KR" dirty="0"/>
              <a:t>. </a:t>
            </a:r>
            <a:r>
              <a:rPr lang="ko-KR" altLang="en-US" dirty="0"/>
              <a:t>전위가 임계 값을 넘으면 다음 뉴런으로 신호를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951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6081BE-B9D6-1A82-B9F4-CDE82C22DF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r>
              <a:rPr lang="ko-KR" altLang="en-US" dirty="0"/>
              <a:t>의 한계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D0B71-A7F3-4C61-00F9-F60175A8CF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608" y="987574"/>
            <a:ext cx="5724128" cy="1080120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XOR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문제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선형 회귀와 로지스틱 회귀를 통해서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머신러닝이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결국 선 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차원 평면을 그리는 작업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그러나 실제로는 선을 긋는 것으로는 해결할 수 없는 상황이 발생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82B3CC-CFF4-B8DA-3D18-221DEC3D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44" y="2582788"/>
            <a:ext cx="4925112" cy="1829055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0CC0E90-F635-5F8A-B94E-47849D3B1EF4}"/>
              </a:ext>
            </a:extLst>
          </p:cNvPr>
          <p:cNvSpPr txBox="1">
            <a:spLocks/>
          </p:cNvSpPr>
          <p:nvPr/>
        </p:nvSpPr>
        <p:spPr>
          <a:xfrm>
            <a:off x="3779912" y="2067694"/>
            <a:ext cx="5724128" cy="108012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>
                <a:solidFill>
                  <a:srgbClr val="000000"/>
                </a:solidFill>
                <a:latin typeface="Noto Sans KR"/>
              </a:rPr>
              <a:t>논리회로</a:t>
            </a:r>
            <a:endParaRPr lang="en-US" altLang="ko-KR" dirty="0">
              <a:solidFill>
                <a:srgbClr val="000000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36733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2B8E78B-0E77-D448-06DE-F36F41308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Perceptron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한계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15EC0-16C1-F292-40AA-D12938686C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803762"/>
            <a:ext cx="7992888" cy="268879"/>
          </a:xfrm>
        </p:spPr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문제의 한계를 극복하는 방법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좌표 평면 자체에 변화를 주는 것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숨어있는 층인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은닉층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(hidden layer)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만들어서 이를 가능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DC94B6-210F-E25F-BE02-25ADFC3A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435846"/>
            <a:ext cx="2736304" cy="1323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413C93-C116-DE6A-722B-8C5B4E4F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176861"/>
            <a:ext cx="5123288" cy="1323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9F6ABD-98D3-BC95-3DEE-9BC4576CC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355726"/>
            <a:ext cx="4979272" cy="14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CCCC42-1844-6390-3C00-12154671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pple SD Gothic Neo"/>
              </a:rPr>
              <a:t>M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pple SD Gothic Neo"/>
              </a:rPr>
              <a:t>ulti-Layer </a:t>
            </a:r>
            <a:r>
              <a:rPr lang="en-US" altLang="ko-KR" dirty="0">
                <a:solidFill>
                  <a:schemeClr val="tx1"/>
                </a:solidFill>
                <a:latin typeface="Apple SD Gothic Neo"/>
              </a:rPr>
              <a:t>P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pple SD Gothic Neo"/>
              </a:rPr>
              <a:t>erceptron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pple SD Gothic Neo"/>
              </a:rPr>
              <a:t>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9AA1F-6D09-AD33-0240-D6F8C804E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7C04DF-D296-69BE-E8C0-9FF6C025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03598"/>
            <a:ext cx="4896544" cy="34426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B1E982-72CB-4B10-D1CC-E5DCAA08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2198680"/>
            <a:ext cx="2594519" cy="6432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A8B771-D72C-67BC-67FE-FC4E9A0E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38" y="2933347"/>
            <a:ext cx="284360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6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916A9AF-DDF6-FF22-E087-D61FD7C15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A01860-7179-FF49-A78F-FE3FE2937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5E1CA-A1DC-03B7-2853-CA0E1FF21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66" y="1491064"/>
            <a:ext cx="3033027" cy="11526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C7B9BC-2BD3-50AE-89CE-82E98C76D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672" y="2931790"/>
            <a:ext cx="6640016" cy="15946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47A02A-0E34-B4A5-9B71-660046B1F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090599"/>
            <a:ext cx="2778676" cy="19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3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감사합니다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246078-722B-B711-E986-A67A8BF6A837}"/>
              </a:ext>
            </a:extLst>
          </p:cNvPr>
          <p:cNvSpPr/>
          <p:nvPr/>
        </p:nvSpPr>
        <p:spPr>
          <a:xfrm>
            <a:off x="415867" y="994309"/>
            <a:ext cx="4536504" cy="3751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60BE61-D3BA-998C-4363-515B9AEE9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2EB59-44E1-CE5F-0664-D21A520327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6834" y="3795886"/>
            <a:ext cx="3843638" cy="108012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보고 가설함수를 세우고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Cost Function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Gradient Decent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적절한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Bias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찾았었다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0E6CD9E-053D-0558-B327-608F75576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12578"/>
              </p:ext>
            </p:extLst>
          </p:nvPr>
        </p:nvGraphicFramePr>
        <p:xfrm>
          <a:off x="323093" y="973782"/>
          <a:ext cx="4342615" cy="7416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43635">
                  <a:extLst>
                    <a:ext uri="{9D8B030D-6E8A-4147-A177-3AD203B41FA5}">
                      <a16:colId xmlns:a16="http://schemas.microsoft.com/office/drawing/2014/main" val="1896769042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752824042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780200136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3162104371"/>
                    </a:ext>
                  </a:extLst>
                </a:gridCol>
                <a:gridCol w="799745">
                  <a:extLst>
                    <a:ext uri="{9D8B030D-6E8A-4147-A177-3AD203B41FA5}">
                      <a16:colId xmlns:a16="http://schemas.microsoft.com/office/drawing/2014/main" val="2474023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공부한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0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93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97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06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13F15D-56E5-9519-F3A5-C250D37DCE2F}"/>
                  </a:ext>
                </a:extLst>
              </p:cNvPr>
              <p:cNvSpPr txBox="1"/>
              <p:nvPr/>
            </p:nvSpPr>
            <p:spPr>
              <a:xfrm>
                <a:off x="1617213" y="4139288"/>
                <a:ext cx="3024336" cy="596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𝑤</m:t>
                          </m:r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𝑤𝑥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13F15D-56E5-9519-F3A5-C250D37DC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213" y="4139288"/>
                <a:ext cx="3024336" cy="596445"/>
              </a:xfrm>
              <a:prstGeom prst="rect">
                <a:avLst/>
              </a:prstGeom>
              <a:blipFill>
                <a:blip r:embed="rId3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0CED7011-5BCD-39CF-CC50-B10F32EC1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71" y="1344622"/>
            <a:ext cx="3311799" cy="23511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A5C9CA-E603-A519-473E-8B6131D2E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1787470"/>
            <a:ext cx="3960440" cy="240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DA79F7E-06EF-3510-C9D7-607506577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F5773-CF3C-C4DD-31CF-A9694F3FB4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77" y="987574"/>
            <a:ext cx="3888432" cy="288032"/>
          </a:xfrm>
        </p:spPr>
        <p:txBody>
          <a:bodyPr/>
          <a:lstStyle/>
          <a:p>
            <a:r>
              <a:rPr lang="ko-KR" altLang="en-US" dirty="0"/>
              <a:t>시험에 합격하려면</a:t>
            </a:r>
            <a:endParaRPr lang="en-US" altLang="ko-KR" dirty="0"/>
          </a:p>
          <a:p>
            <a:r>
              <a:rPr lang="ko-KR" altLang="en-US" dirty="0"/>
              <a:t>몇 시간을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공부하면</a:t>
            </a:r>
            <a:r>
              <a:rPr lang="ko-KR" altLang="en-US" dirty="0"/>
              <a:t> </a:t>
            </a:r>
            <a:r>
              <a:rPr lang="ko-KR" altLang="en-US" dirty="0" err="1"/>
              <a:t>합격할수</a:t>
            </a:r>
            <a:r>
              <a:rPr lang="ko-KR" altLang="en-US" dirty="0"/>
              <a:t> 있을까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10E1F-E278-3D23-019F-842F735E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51670"/>
            <a:ext cx="4079380" cy="2359201"/>
          </a:xfrm>
          <a:prstGeom prst="rect">
            <a:avLst/>
          </a:prstGeom>
        </p:spPr>
      </p:pic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52561C07-190F-7A5C-05ED-10E5137A8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06877"/>
              </p:ext>
            </p:extLst>
          </p:nvPr>
        </p:nvGraphicFramePr>
        <p:xfrm>
          <a:off x="683568" y="1485326"/>
          <a:ext cx="2113598" cy="29586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1896769042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3752824042"/>
                    </a:ext>
                  </a:extLst>
                </a:gridCol>
              </a:tblGrid>
              <a:tr h="369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공부한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합격여부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0739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24593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2103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554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64900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68882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054527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609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267E93-73E6-2E3D-4FC4-72AFDDDB3992}"/>
              </a:ext>
            </a:extLst>
          </p:cNvPr>
          <p:cNvSpPr txBox="1"/>
          <p:nvPr/>
        </p:nvSpPr>
        <p:spPr>
          <a:xfrm>
            <a:off x="3203848" y="4371950"/>
            <a:ext cx="4320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문제를 해결하기 위한 회귀 방법 중 하나가</a:t>
            </a:r>
            <a:r>
              <a:rPr lang="en-US" altLang="ko-KR" sz="140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</a:t>
            </a:r>
            <a:r>
              <a:rPr lang="en-US" altLang="ko-KR" sz="140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(Logistic Regression)</a:t>
            </a:r>
            <a:r>
              <a:rPr lang="ko-KR" altLang="en-US" sz="140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52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4FDA-D4A4-6147-10D7-E163C773D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123478"/>
            <a:ext cx="9144000" cy="576064"/>
          </a:xfrm>
        </p:spPr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EAF2F-9169-E2D7-0D95-830034E9BF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DCE300-591C-6300-6FDC-BD70C8EEE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9742"/>
            <a:ext cx="291473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6B3C4-5514-1CD2-58F2-9FD57657B6CA}"/>
              </a:ext>
            </a:extLst>
          </p:cNvPr>
          <p:cNvSpPr txBox="1"/>
          <p:nvPr/>
        </p:nvSpPr>
        <p:spPr>
          <a:xfrm>
            <a:off x="683568" y="1177052"/>
            <a:ext cx="705678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가설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(Hypothesis)</a:t>
            </a:r>
            <a:endParaRPr lang="ko-KR" altLang="en-US" sz="14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선형 회귀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(Linear Regression)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가설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(H(x))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직선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0" i="0" dirty="0" err="1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Wx+b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사용한다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직선은 이상치를 분류하지 못한다</a:t>
            </a:r>
            <a:r>
              <a:rPr lang="en-US" altLang="ko-KR" sz="1400" b="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0" dirty="0">
              <a:solidFill>
                <a:srgbClr val="5C5C5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</a:t>
            </a:r>
            <a:r>
              <a:rPr lang="en-US" altLang="ko-KR" sz="140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(Logistic Regression) </a:t>
            </a:r>
            <a:r>
              <a:rPr lang="ko-KR" altLang="en-US" sz="140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</a:t>
            </a:r>
            <a:r>
              <a:rPr lang="en-US" altLang="ko-KR" sz="140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가설로 </a:t>
            </a:r>
            <a:r>
              <a:rPr lang="ko-KR" altLang="en-US" sz="1400" i="0" dirty="0" err="1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시그모이드</a:t>
            </a:r>
            <a:r>
              <a:rPr lang="en-US" altLang="ko-KR" sz="140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(sigmoid) </a:t>
            </a:r>
            <a:r>
              <a:rPr lang="ko-KR" altLang="en-US" sz="140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사용한다</a:t>
            </a:r>
            <a:r>
              <a:rPr lang="en-US" altLang="ko-KR" sz="1400" i="0" dirty="0">
                <a:solidFill>
                  <a:srgbClr val="5C5C5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0" dirty="0">
              <a:solidFill>
                <a:srgbClr val="5C5C5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i="0" dirty="0">
              <a:solidFill>
                <a:srgbClr val="5C5C5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1FC8F6-B96A-AC38-F887-15B24FC31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060" y="2787774"/>
            <a:ext cx="2285766" cy="1092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C95736-EA9A-9D68-5824-8F959A3EA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272" y="2782102"/>
            <a:ext cx="2578168" cy="11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15F377-C693-3BB0-BE1F-8C9749BBF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48A65-CBB6-46CB-DD47-B54B26F50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E5960-F7F7-29EA-6BA0-4E06231AD3C3}"/>
              </a:ext>
            </a:extLst>
          </p:cNvPr>
          <p:cNvSpPr txBox="1"/>
          <p:nvPr/>
        </p:nvSpPr>
        <p:spPr>
          <a:xfrm>
            <a:off x="611560" y="1059582"/>
            <a:ext cx="86488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비용 함수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  <a:t>(cost function)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endParaRPr lang="en-US" altLang="ko-KR" sz="14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로지스틱 회귀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(Logistic Regression)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에서는 가설로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Spoqa Han Sans"/>
              </a:rPr>
              <a:t>시그모이드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(Sigmoid)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함수를 사용하기 때문에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latin typeface="Spoqa Han Sans"/>
              </a:rPr>
              <a:t>mse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로는 비용 함수를 구하기 어렵다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만약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가설로 </a:t>
            </a:r>
            <a:r>
              <a:rPr lang="ko-KR" altLang="en-US" sz="1400" b="1" i="0" dirty="0" err="1">
                <a:solidFill>
                  <a:srgbClr val="555555"/>
                </a:solidFill>
                <a:effectLst/>
                <a:latin typeface="Spoqa Han Sans"/>
              </a:rPr>
              <a:t>시그모이드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  <a:t>(Sigmoid) 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함수를 사용하고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비용 함수로 </a:t>
            </a:r>
            <a:r>
              <a:rPr lang="en-US" altLang="ko-KR" sz="1400" b="1" i="0" dirty="0" err="1">
                <a:solidFill>
                  <a:srgbClr val="555555"/>
                </a:solidFill>
                <a:effectLst/>
                <a:latin typeface="Spoqa Han Sans"/>
              </a:rPr>
              <a:t>mse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를 사용한다면 아래와 같은 결과가 나타날 것이다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ko-KR" altLang="en-US" sz="14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316B96-D7BA-C72E-70DB-1427A4E9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355726"/>
            <a:ext cx="3278439" cy="21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22348E-9D76-763F-FB76-CB35F4766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95745-7D73-4109-D7D1-75211C7D06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1640" y="771550"/>
            <a:ext cx="6264696" cy="864096"/>
          </a:xfrm>
        </p:spPr>
        <p:txBody>
          <a:bodyPr/>
          <a:lstStyle/>
          <a:p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구하기 위해서는 경사 </a:t>
            </a:r>
            <a:r>
              <a:rPr lang="ko-KR" altLang="en-US" dirty="0" err="1"/>
              <a:t>하강법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 오차를 구한 다음 오차가 작은 쪽으로 이동시켜 최소화</a:t>
            </a:r>
            <a:endParaRPr lang="en-US" altLang="ko-KR" dirty="0"/>
          </a:p>
          <a:p>
            <a:r>
              <a:rPr lang="en-US" altLang="ko-KR" dirty="0"/>
              <a:t>Sigmoid </a:t>
            </a:r>
            <a:r>
              <a:rPr lang="ko-KR" altLang="en-US" dirty="0"/>
              <a:t>함수 에서 오차를 구하는 다른 방법이 필요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E10807-47E3-894A-D0ED-7F1F6059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26" y="2139702"/>
            <a:ext cx="3456384" cy="13978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1593FB9-8A85-F427-0269-6F2C819EC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597" y="2117044"/>
            <a:ext cx="2586729" cy="18899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6E5F06-E8E1-00EB-B2FF-E7A931A9D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2102290"/>
            <a:ext cx="2471582" cy="190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5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6B2E66-5B33-0511-3280-6A564667F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A3D6-3C8A-9948-80CC-7409DAFED7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6FD512-D7E2-E86C-1240-551A6761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57876"/>
            <a:ext cx="5039428" cy="2210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34F679-3426-3586-2578-88E3252A9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867894"/>
            <a:ext cx="4383790" cy="396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31D980-87B9-BDD0-B2E4-7DCC3B32F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1873927"/>
            <a:ext cx="2224512" cy="17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3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F2C76-7C9A-6E8D-873A-A2A92DA25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D69D4-7CC4-5DB7-90E1-5B99A1BE37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B7DCB9-CFC2-642A-15A4-FAC5E563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851670"/>
            <a:ext cx="3172268" cy="20386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6CA8D0-CCAE-52D7-DFF3-9F58B24B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91630"/>
            <a:ext cx="314368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1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F2C76-7C9A-6E8D-873A-A2A92DA25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D69D4-7CC4-5DB7-90E1-5B99A1BE37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D321F-780D-4FB2-8C75-614050EB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843558"/>
            <a:ext cx="6110406" cy="38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325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606</Words>
  <Application>Microsoft Office PowerPoint</Application>
  <PresentationFormat>화면 슬라이드 쇼(16:9)</PresentationFormat>
  <Paragraphs>102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Apple SD Gothic Neo</vt:lpstr>
      <vt:lpstr>Noto Sans KR</vt:lpstr>
      <vt:lpstr>Segoe WPC</vt:lpstr>
      <vt:lpstr>Söhne</vt:lpstr>
      <vt:lpstr>Spoqa Han Sans</vt:lpstr>
      <vt:lpstr>var(--notebook-cell-output-font-family)</vt:lpstr>
      <vt:lpstr>맑은 고딕</vt:lpstr>
      <vt:lpstr>Arial</vt:lpstr>
      <vt:lpstr>Cambria Math</vt:lpstr>
      <vt:lpstr>Consolas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손승재</cp:lastModifiedBy>
  <cp:revision>84</cp:revision>
  <dcterms:created xsi:type="dcterms:W3CDTF">2016-12-05T23:26:54Z</dcterms:created>
  <dcterms:modified xsi:type="dcterms:W3CDTF">2023-05-17T12:14:56Z</dcterms:modified>
</cp:coreProperties>
</file>