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9"/>
  </p:notesMasterIdLst>
  <p:sldIdLst>
    <p:sldId id="256" r:id="rId4"/>
    <p:sldId id="261" r:id="rId5"/>
    <p:sldId id="307" r:id="rId6"/>
    <p:sldId id="308" r:id="rId7"/>
    <p:sldId id="306" r:id="rId8"/>
    <p:sldId id="304" r:id="rId9"/>
    <p:sldId id="313" r:id="rId10"/>
    <p:sldId id="309" r:id="rId11"/>
    <p:sldId id="310" r:id="rId12"/>
    <p:sldId id="311" r:id="rId13"/>
    <p:sldId id="312" r:id="rId14"/>
    <p:sldId id="314" r:id="rId15"/>
    <p:sldId id="315" r:id="rId16"/>
    <p:sldId id="316" r:id="rId17"/>
    <p:sldId id="317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2A3"/>
    <a:srgbClr val="98DFBB"/>
    <a:srgbClr val="9AD3E9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F838E-7C23-439C-BF97-14678458E0D7}" v="192" dt="2023-07-10T04:03:18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2028" y="89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손승재" userId="5e324ebc-f6a6-4e49-8d57-ae22841c7b20" providerId="ADAL" clId="{77F67353-C26E-4FCA-80FF-A607E34E1F6A}"/>
    <pc:docChg chg="undo redo custSel addSld delSld modSld sldOrd">
      <pc:chgData name="손승재" userId="5e324ebc-f6a6-4e49-8d57-ae22841c7b20" providerId="ADAL" clId="{77F67353-C26E-4FCA-80FF-A607E34E1F6A}" dt="2023-05-17T16:41:49.617" v="4174" actId="478"/>
      <pc:docMkLst>
        <pc:docMk/>
      </pc:docMkLst>
      <pc:sldChg chg="modSp mod">
        <pc:chgData name="손승재" userId="5e324ebc-f6a6-4e49-8d57-ae22841c7b20" providerId="ADAL" clId="{77F67353-C26E-4FCA-80FF-A607E34E1F6A}" dt="2023-05-17T14:15:25.042" v="3704" actId="21"/>
        <pc:sldMkLst>
          <pc:docMk/>
          <pc:sldMk cId="2971841378" sldId="256"/>
        </pc:sldMkLst>
        <pc:spChg chg="mod">
          <ac:chgData name="손승재" userId="5e324ebc-f6a6-4e49-8d57-ae22841c7b20" providerId="ADAL" clId="{77F67353-C26E-4FCA-80FF-A607E34E1F6A}" dt="2023-05-17T14:15:25.042" v="3704" actId="21"/>
          <ac:spMkLst>
            <pc:docMk/>
            <pc:sldMk cId="2971841378" sldId="256"/>
            <ac:spMk id="3" creationId="{00000000-0000-0000-0000-000000000000}"/>
          </ac:spMkLst>
        </pc:spChg>
        <pc:spChg chg="mod">
          <ac:chgData name="손승재" userId="5e324ebc-f6a6-4e49-8d57-ae22841c7b20" providerId="ADAL" clId="{77F67353-C26E-4FCA-80FF-A607E34E1F6A}" dt="2023-05-16T16:48:22.282" v="79" actId="20577"/>
          <ac:spMkLst>
            <pc:docMk/>
            <pc:sldMk cId="2971841378" sldId="256"/>
            <ac:spMk id="4" creationId="{00000000-0000-0000-0000-000000000000}"/>
          </ac:spMkLst>
        </pc:spChg>
      </pc:sldChg>
      <pc:sldChg chg="del">
        <pc:chgData name="손승재" userId="5e324ebc-f6a6-4e49-8d57-ae22841c7b20" providerId="ADAL" clId="{77F67353-C26E-4FCA-80FF-A607E34E1F6A}" dt="2023-05-17T16:41:30.015" v="4170" actId="47"/>
        <pc:sldMkLst>
          <pc:docMk/>
          <pc:sldMk cId="1700516468" sldId="257"/>
        </pc:sldMkLst>
      </pc:sldChg>
      <pc:sldChg chg="del">
        <pc:chgData name="손승재" userId="5e324ebc-f6a6-4e49-8d57-ae22841c7b20" providerId="ADAL" clId="{77F67353-C26E-4FCA-80FF-A607E34E1F6A}" dt="2023-05-17T16:41:30.656" v="4171" actId="47"/>
        <pc:sldMkLst>
          <pc:docMk/>
          <pc:sldMk cId="3851709272" sldId="258"/>
        </pc:sldMkLst>
      </pc:sldChg>
      <pc:sldChg chg="delSp modSp mod">
        <pc:chgData name="손승재" userId="5e324ebc-f6a6-4e49-8d57-ae22841c7b20" providerId="ADAL" clId="{77F67353-C26E-4FCA-80FF-A607E34E1F6A}" dt="2023-05-17T16:41:49.617" v="4174" actId="478"/>
        <pc:sldMkLst>
          <pc:docMk/>
          <pc:sldMk cId="1095055991" sldId="261"/>
        </pc:sldMkLst>
        <pc:spChg chg="mod">
          <ac:chgData name="손승재" userId="5e324ebc-f6a6-4e49-8d57-ae22841c7b20" providerId="ADAL" clId="{77F67353-C26E-4FCA-80FF-A607E34E1F6A}" dt="2023-05-17T11:55:59.455" v="573" actId="1076"/>
          <ac:spMkLst>
            <pc:docMk/>
            <pc:sldMk cId="1095055991" sldId="261"/>
            <ac:spMk id="3" creationId="{00000000-0000-0000-0000-000000000000}"/>
          </ac:spMkLst>
        </pc:spChg>
        <pc:spChg chg="mod">
          <ac:chgData name="손승재" userId="5e324ebc-f6a6-4e49-8d57-ae22841c7b20" providerId="ADAL" clId="{77F67353-C26E-4FCA-80FF-A607E34E1F6A}" dt="2023-05-17T11:56:21.617" v="593" actId="1037"/>
          <ac:spMkLst>
            <pc:docMk/>
            <pc:sldMk cId="1095055991" sldId="261"/>
            <ac:spMk id="8" creationId="{00000000-0000-0000-0000-000000000000}"/>
          </ac:spMkLst>
        </pc:spChg>
        <pc:spChg chg="mod">
          <ac:chgData name="손승재" userId="5e324ebc-f6a6-4e49-8d57-ae22841c7b20" providerId="ADAL" clId="{77F67353-C26E-4FCA-80FF-A607E34E1F6A}" dt="2023-05-17T11:57:00.098" v="608" actId="20577"/>
          <ac:spMkLst>
            <pc:docMk/>
            <pc:sldMk cId="1095055991" sldId="261"/>
            <ac:spMk id="10" creationId="{00000000-0000-0000-0000-000000000000}"/>
          </ac:spMkLst>
        </pc:spChg>
        <pc:spChg chg="mod">
          <ac:chgData name="손승재" userId="5e324ebc-f6a6-4e49-8d57-ae22841c7b20" providerId="ADAL" clId="{77F67353-C26E-4FCA-80FF-A607E34E1F6A}" dt="2023-05-17T11:50:03.896" v="250" actId="20577"/>
          <ac:spMkLst>
            <pc:docMk/>
            <pc:sldMk cId="1095055991" sldId="261"/>
            <ac:spMk id="11" creationId="{00000000-0000-0000-0000-000000000000}"/>
          </ac:spMkLst>
        </pc:spChg>
        <pc:spChg chg="mod">
          <ac:chgData name="손승재" userId="5e324ebc-f6a6-4e49-8d57-ae22841c7b20" providerId="ADAL" clId="{77F67353-C26E-4FCA-80FF-A607E34E1F6A}" dt="2023-05-17T11:56:21.617" v="593" actId="1037"/>
          <ac:spMkLst>
            <pc:docMk/>
            <pc:sldMk cId="1095055991" sldId="261"/>
            <ac:spMk id="24" creationId="{00000000-0000-0000-0000-000000000000}"/>
          </ac:spMkLst>
        </pc:spChg>
        <pc:spChg chg="mod">
          <ac:chgData name="손승재" userId="5e324ebc-f6a6-4e49-8d57-ae22841c7b20" providerId="ADAL" clId="{77F67353-C26E-4FCA-80FF-A607E34E1F6A}" dt="2023-05-17T11:50:47.378" v="379"/>
          <ac:spMkLst>
            <pc:docMk/>
            <pc:sldMk cId="1095055991" sldId="261"/>
            <ac:spMk id="26" creationId="{00000000-0000-0000-0000-000000000000}"/>
          </ac:spMkLst>
        </pc:spChg>
        <pc:spChg chg="mod">
          <ac:chgData name="손승재" userId="5e324ebc-f6a6-4e49-8d57-ae22841c7b20" providerId="ADAL" clId="{77F67353-C26E-4FCA-80FF-A607E34E1F6A}" dt="2023-05-17T11:51:03.833" v="431" actId="20577"/>
          <ac:spMkLst>
            <pc:docMk/>
            <pc:sldMk cId="1095055991" sldId="261"/>
            <ac:spMk id="27" creationId="{00000000-0000-0000-0000-000000000000}"/>
          </ac:spMkLst>
        </pc:spChg>
        <pc:spChg chg="del mod">
          <ac:chgData name="손승재" userId="5e324ebc-f6a6-4e49-8d57-ae22841c7b20" providerId="ADAL" clId="{77F67353-C26E-4FCA-80FF-A607E34E1F6A}" dt="2023-05-17T16:41:48.994" v="4173" actId="478"/>
          <ac:spMkLst>
            <pc:docMk/>
            <pc:sldMk cId="1095055991" sldId="261"/>
            <ac:spMk id="28" creationId="{00000000-0000-0000-0000-000000000000}"/>
          </ac:spMkLst>
        </pc:spChg>
        <pc:spChg chg="mod">
          <ac:chgData name="손승재" userId="5e324ebc-f6a6-4e49-8d57-ae22841c7b20" providerId="ADAL" clId="{77F67353-C26E-4FCA-80FF-A607E34E1F6A}" dt="2023-05-17T11:54:15.207" v="460" actId="20577"/>
          <ac:spMkLst>
            <pc:docMk/>
            <pc:sldMk cId="1095055991" sldId="261"/>
            <ac:spMk id="30" creationId="{00000000-0000-0000-0000-000000000000}"/>
          </ac:spMkLst>
        </pc:spChg>
        <pc:spChg chg="mod">
          <ac:chgData name="손승재" userId="5e324ebc-f6a6-4e49-8d57-ae22841c7b20" providerId="ADAL" clId="{77F67353-C26E-4FCA-80FF-A607E34E1F6A}" dt="2023-05-17T11:55:04.815" v="521"/>
          <ac:spMkLst>
            <pc:docMk/>
            <pc:sldMk cId="1095055991" sldId="261"/>
            <ac:spMk id="31" creationId="{00000000-0000-0000-0000-000000000000}"/>
          </ac:spMkLst>
        </pc:spChg>
        <pc:grpChg chg="mod">
          <ac:chgData name="손승재" userId="5e324ebc-f6a6-4e49-8d57-ae22841c7b20" providerId="ADAL" clId="{77F67353-C26E-4FCA-80FF-A607E34E1F6A}" dt="2023-05-17T11:56:21.617" v="593" actId="1037"/>
          <ac:grpSpMkLst>
            <pc:docMk/>
            <pc:sldMk cId="1095055991" sldId="261"/>
            <ac:grpSpMk id="9" creationId="{00000000-0000-0000-0000-000000000000}"/>
          </ac:grpSpMkLst>
        </pc:grpChg>
        <pc:grpChg chg="mod">
          <ac:chgData name="손승재" userId="5e324ebc-f6a6-4e49-8d57-ae22841c7b20" providerId="ADAL" clId="{77F67353-C26E-4FCA-80FF-A607E34E1F6A}" dt="2023-05-17T11:56:21.617" v="593" actId="1037"/>
          <ac:grpSpMkLst>
            <pc:docMk/>
            <pc:sldMk cId="1095055991" sldId="261"/>
            <ac:grpSpMk id="12" creationId="{00000000-0000-0000-0000-000000000000}"/>
          </ac:grpSpMkLst>
        </pc:grpChg>
        <pc:grpChg chg="del mod">
          <ac:chgData name="손승재" userId="5e324ebc-f6a6-4e49-8d57-ae22841c7b20" providerId="ADAL" clId="{77F67353-C26E-4FCA-80FF-A607E34E1F6A}" dt="2023-05-17T16:41:49.617" v="4174" actId="478"/>
          <ac:grpSpMkLst>
            <pc:docMk/>
            <pc:sldMk cId="1095055991" sldId="261"/>
            <ac:grpSpMk id="16" creationId="{00000000-0000-0000-0000-000000000000}"/>
          </ac:grpSpMkLst>
        </pc:grpChg>
        <pc:grpChg chg="del mod">
          <ac:chgData name="손승재" userId="5e324ebc-f6a6-4e49-8d57-ae22841c7b20" providerId="ADAL" clId="{77F67353-C26E-4FCA-80FF-A607E34E1F6A}" dt="2023-05-17T11:54:47.443" v="462" actId="478"/>
          <ac:grpSpMkLst>
            <pc:docMk/>
            <pc:sldMk cId="1095055991" sldId="261"/>
            <ac:grpSpMk id="20" creationId="{00000000-0000-0000-0000-000000000000}"/>
          </ac:grpSpMkLst>
        </pc:grpChg>
        <pc:grpChg chg="mod">
          <ac:chgData name="손승재" userId="5e324ebc-f6a6-4e49-8d57-ae22841c7b20" providerId="ADAL" clId="{77F67353-C26E-4FCA-80FF-A607E34E1F6A}" dt="2023-05-17T11:56:21.617" v="593" actId="1037"/>
          <ac:grpSpMkLst>
            <pc:docMk/>
            <pc:sldMk cId="1095055991" sldId="261"/>
            <ac:grpSpMk id="25" creationId="{00000000-0000-0000-0000-000000000000}"/>
          </ac:grpSpMkLst>
        </pc:grpChg>
        <pc:grpChg chg="del mod">
          <ac:chgData name="손승재" userId="5e324ebc-f6a6-4e49-8d57-ae22841c7b20" providerId="ADAL" clId="{77F67353-C26E-4FCA-80FF-A607E34E1F6A}" dt="2023-05-17T16:41:48.994" v="4173" actId="478"/>
          <ac:grpSpMkLst>
            <pc:docMk/>
            <pc:sldMk cId="1095055991" sldId="261"/>
            <ac:grpSpMk id="29" creationId="{00000000-0000-0000-0000-000000000000}"/>
          </ac:grpSpMkLst>
        </pc:grpChg>
        <pc:grpChg chg="del">
          <ac:chgData name="손승재" userId="5e324ebc-f6a6-4e49-8d57-ae22841c7b20" providerId="ADAL" clId="{77F67353-C26E-4FCA-80FF-A607E34E1F6A}" dt="2023-05-17T11:54:49.813" v="463" actId="478"/>
          <ac:grpSpMkLst>
            <pc:docMk/>
            <pc:sldMk cId="1095055991" sldId="261"/>
            <ac:grpSpMk id="33" creationId="{00000000-0000-0000-0000-000000000000}"/>
          </ac:grpSpMkLst>
        </pc:grpChg>
      </pc:sldChg>
      <pc:sldChg chg="del">
        <pc:chgData name="손승재" userId="5e324ebc-f6a6-4e49-8d57-ae22841c7b20" providerId="ADAL" clId="{77F67353-C26E-4FCA-80FF-A607E34E1F6A}" dt="2023-05-17T16:41:21.403" v="4167" actId="47"/>
        <pc:sldMkLst>
          <pc:docMk/>
          <pc:sldMk cId="3101234267" sldId="264"/>
        </pc:sldMkLst>
      </pc:sldChg>
      <pc:sldChg chg="del">
        <pc:chgData name="손승재" userId="5e324ebc-f6a6-4e49-8d57-ae22841c7b20" providerId="ADAL" clId="{77F67353-C26E-4FCA-80FF-A607E34E1F6A}" dt="2023-05-17T16:41:28.366" v="4169" actId="47"/>
        <pc:sldMkLst>
          <pc:docMk/>
          <pc:sldMk cId="3239406661" sldId="265"/>
        </pc:sldMkLst>
      </pc:sldChg>
      <pc:sldChg chg="del">
        <pc:chgData name="손승재" userId="5e324ebc-f6a6-4e49-8d57-ae22841c7b20" providerId="ADAL" clId="{77F67353-C26E-4FCA-80FF-A607E34E1F6A}" dt="2023-05-17T16:41:31.453" v="4172" actId="47"/>
        <pc:sldMkLst>
          <pc:docMk/>
          <pc:sldMk cId="1728173269" sldId="267"/>
        </pc:sldMkLst>
      </pc:sldChg>
      <pc:sldChg chg="del">
        <pc:chgData name="손승재" userId="5e324ebc-f6a6-4e49-8d57-ae22841c7b20" providerId="ADAL" clId="{77F67353-C26E-4FCA-80FF-A607E34E1F6A}" dt="2023-05-17T16:41:28.366" v="4169" actId="47"/>
        <pc:sldMkLst>
          <pc:docMk/>
          <pc:sldMk cId="4143484061" sldId="269"/>
        </pc:sldMkLst>
      </pc:sldChg>
      <pc:sldChg chg="del">
        <pc:chgData name="손승재" userId="5e324ebc-f6a6-4e49-8d57-ae22841c7b20" providerId="ADAL" clId="{77F67353-C26E-4FCA-80FF-A607E34E1F6A}" dt="2023-05-17T16:41:22.837" v="4168" actId="47"/>
        <pc:sldMkLst>
          <pc:docMk/>
          <pc:sldMk cId="1310091769" sldId="270"/>
        </pc:sldMkLst>
      </pc:sldChg>
      <pc:sldChg chg="del">
        <pc:chgData name="손승재" userId="5e324ebc-f6a6-4e49-8d57-ae22841c7b20" providerId="ADAL" clId="{77F67353-C26E-4FCA-80FF-A607E34E1F6A}" dt="2023-05-17T16:41:28.366" v="4169" actId="47"/>
        <pc:sldMkLst>
          <pc:docMk/>
          <pc:sldMk cId="3113002664" sldId="271"/>
        </pc:sldMkLst>
      </pc:sldChg>
      <pc:sldChg chg="del">
        <pc:chgData name="손승재" userId="5e324ebc-f6a6-4e49-8d57-ae22841c7b20" providerId="ADAL" clId="{77F67353-C26E-4FCA-80FF-A607E34E1F6A}" dt="2023-05-17T16:41:28.366" v="4169" actId="47"/>
        <pc:sldMkLst>
          <pc:docMk/>
          <pc:sldMk cId="3282278985" sldId="272"/>
        </pc:sldMkLst>
      </pc:sldChg>
      <pc:sldChg chg="del">
        <pc:chgData name="손승재" userId="5e324ebc-f6a6-4e49-8d57-ae22841c7b20" providerId="ADAL" clId="{77F67353-C26E-4FCA-80FF-A607E34E1F6A}" dt="2023-05-17T16:41:28.366" v="4169" actId="47"/>
        <pc:sldMkLst>
          <pc:docMk/>
          <pc:sldMk cId="2360298915" sldId="273"/>
        </pc:sldMkLst>
      </pc:sldChg>
      <pc:sldChg chg="del">
        <pc:chgData name="손승재" userId="5e324ebc-f6a6-4e49-8d57-ae22841c7b20" providerId="ADAL" clId="{77F67353-C26E-4FCA-80FF-A607E34E1F6A}" dt="2023-05-17T16:41:28.366" v="4169" actId="47"/>
        <pc:sldMkLst>
          <pc:docMk/>
          <pc:sldMk cId="1715560847" sldId="274"/>
        </pc:sldMkLst>
      </pc:sldChg>
      <pc:sldChg chg="del">
        <pc:chgData name="손승재" userId="5e324ebc-f6a6-4e49-8d57-ae22841c7b20" providerId="ADAL" clId="{77F67353-C26E-4FCA-80FF-A607E34E1F6A}" dt="2023-05-17T16:41:28.366" v="4169" actId="47"/>
        <pc:sldMkLst>
          <pc:docMk/>
          <pc:sldMk cId="503397310" sldId="275"/>
        </pc:sldMkLst>
      </pc:sldChg>
      <pc:sldChg chg="del">
        <pc:chgData name="손승재" userId="5e324ebc-f6a6-4e49-8d57-ae22841c7b20" providerId="ADAL" clId="{77F67353-C26E-4FCA-80FF-A607E34E1F6A}" dt="2023-05-17T16:41:28.366" v="4169" actId="47"/>
        <pc:sldMkLst>
          <pc:docMk/>
          <pc:sldMk cId="4066364345" sldId="276"/>
        </pc:sldMkLst>
      </pc:sldChg>
      <pc:sldChg chg="del">
        <pc:chgData name="손승재" userId="5e324ebc-f6a6-4e49-8d57-ae22841c7b20" providerId="ADAL" clId="{77F67353-C26E-4FCA-80FF-A607E34E1F6A}" dt="2023-05-17T16:41:28.366" v="4169" actId="47"/>
        <pc:sldMkLst>
          <pc:docMk/>
          <pc:sldMk cId="3427034593" sldId="277"/>
        </pc:sldMkLst>
      </pc:sldChg>
      <pc:sldChg chg="del">
        <pc:chgData name="손승재" userId="5e324ebc-f6a6-4e49-8d57-ae22841c7b20" providerId="ADAL" clId="{77F67353-C26E-4FCA-80FF-A607E34E1F6A}" dt="2023-05-17T16:41:28.366" v="4169" actId="47"/>
        <pc:sldMkLst>
          <pc:docMk/>
          <pc:sldMk cId="4040756459" sldId="278"/>
        </pc:sldMkLst>
      </pc:sldChg>
      <pc:sldChg chg="del">
        <pc:chgData name="손승재" userId="5e324ebc-f6a6-4e49-8d57-ae22841c7b20" providerId="ADAL" clId="{77F67353-C26E-4FCA-80FF-A607E34E1F6A}" dt="2023-05-17T16:41:28.366" v="4169" actId="47"/>
        <pc:sldMkLst>
          <pc:docMk/>
          <pc:sldMk cId="667484577" sldId="279"/>
        </pc:sldMkLst>
      </pc:sldChg>
      <pc:sldChg chg="del">
        <pc:chgData name="손승재" userId="5e324ebc-f6a6-4e49-8d57-ae22841c7b20" providerId="ADAL" clId="{77F67353-C26E-4FCA-80FF-A607E34E1F6A}" dt="2023-05-17T16:41:28.366" v="4169" actId="47"/>
        <pc:sldMkLst>
          <pc:docMk/>
          <pc:sldMk cId="876795215" sldId="280"/>
        </pc:sldMkLst>
      </pc:sldChg>
      <pc:sldChg chg="del">
        <pc:chgData name="손승재" userId="5e324ebc-f6a6-4e49-8d57-ae22841c7b20" providerId="ADAL" clId="{77F67353-C26E-4FCA-80FF-A607E34E1F6A}" dt="2023-05-17T16:41:28.366" v="4169" actId="47"/>
        <pc:sldMkLst>
          <pc:docMk/>
          <pc:sldMk cId="1104891065" sldId="281"/>
        </pc:sldMkLst>
      </pc:sldChg>
      <pc:sldChg chg="del">
        <pc:chgData name="손승재" userId="5e324ebc-f6a6-4e49-8d57-ae22841c7b20" providerId="ADAL" clId="{77F67353-C26E-4FCA-80FF-A607E34E1F6A}" dt="2023-05-17T16:41:28.366" v="4169" actId="47"/>
        <pc:sldMkLst>
          <pc:docMk/>
          <pc:sldMk cId="3467474598" sldId="282"/>
        </pc:sldMkLst>
      </pc:sldChg>
      <pc:sldChg chg="del">
        <pc:chgData name="손승재" userId="5e324ebc-f6a6-4e49-8d57-ae22841c7b20" providerId="ADAL" clId="{77F67353-C26E-4FCA-80FF-A607E34E1F6A}" dt="2023-05-17T16:41:28.366" v="4169" actId="47"/>
        <pc:sldMkLst>
          <pc:docMk/>
          <pc:sldMk cId="1048198813" sldId="283"/>
        </pc:sldMkLst>
      </pc:sldChg>
      <pc:sldChg chg="del">
        <pc:chgData name="손승재" userId="5e324ebc-f6a6-4e49-8d57-ae22841c7b20" providerId="ADAL" clId="{77F67353-C26E-4FCA-80FF-A607E34E1F6A}" dt="2023-05-17T16:41:28.366" v="4169" actId="47"/>
        <pc:sldMkLst>
          <pc:docMk/>
          <pc:sldMk cId="519195064" sldId="285"/>
        </pc:sldMkLst>
      </pc:sldChg>
      <pc:sldChg chg="del">
        <pc:chgData name="손승재" userId="5e324ebc-f6a6-4e49-8d57-ae22841c7b20" providerId="ADAL" clId="{77F67353-C26E-4FCA-80FF-A607E34E1F6A}" dt="2023-05-17T16:41:28.366" v="4169" actId="47"/>
        <pc:sldMkLst>
          <pc:docMk/>
          <pc:sldMk cId="4044523002" sldId="289"/>
        </pc:sldMkLst>
      </pc:sldChg>
      <pc:sldChg chg="del">
        <pc:chgData name="손승재" userId="5e324ebc-f6a6-4e49-8d57-ae22841c7b20" providerId="ADAL" clId="{77F67353-C26E-4FCA-80FF-A607E34E1F6A}" dt="2023-05-17T16:41:28.366" v="4169" actId="47"/>
        <pc:sldMkLst>
          <pc:docMk/>
          <pc:sldMk cId="3705598545" sldId="290"/>
        </pc:sldMkLst>
      </pc:sldChg>
      <pc:sldChg chg="del">
        <pc:chgData name="손승재" userId="5e324ebc-f6a6-4e49-8d57-ae22841c7b20" providerId="ADAL" clId="{77F67353-C26E-4FCA-80FF-A607E34E1F6A}" dt="2023-05-17T16:41:28.366" v="4169" actId="47"/>
        <pc:sldMkLst>
          <pc:docMk/>
          <pc:sldMk cId="1521641956" sldId="291"/>
        </pc:sldMkLst>
      </pc:sldChg>
      <pc:sldChg chg="del">
        <pc:chgData name="손승재" userId="5e324ebc-f6a6-4e49-8d57-ae22841c7b20" providerId="ADAL" clId="{77F67353-C26E-4FCA-80FF-A607E34E1F6A}" dt="2023-05-17T16:41:28.366" v="4169" actId="47"/>
        <pc:sldMkLst>
          <pc:docMk/>
          <pc:sldMk cId="2363607997" sldId="292"/>
        </pc:sldMkLst>
      </pc:sldChg>
      <pc:sldChg chg="del">
        <pc:chgData name="손승재" userId="5e324ebc-f6a6-4e49-8d57-ae22841c7b20" providerId="ADAL" clId="{77F67353-C26E-4FCA-80FF-A607E34E1F6A}" dt="2023-05-17T16:41:28.366" v="4169" actId="47"/>
        <pc:sldMkLst>
          <pc:docMk/>
          <pc:sldMk cId="541394744" sldId="293"/>
        </pc:sldMkLst>
      </pc:sldChg>
      <pc:sldChg chg="del">
        <pc:chgData name="손승재" userId="5e324ebc-f6a6-4e49-8d57-ae22841c7b20" providerId="ADAL" clId="{77F67353-C26E-4FCA-80FF-A607E34E1F6A}" dt="2023-05-17T16:41:28.366" v="4169" actId="47"/>
        <pc:sldMkLst>
          <pc:docMk/>
          <pc:sldMk cId="1943749013" sldId="294"/>
        </pc:sldMkLst>
      </pc:sldChg>
      <pc:sldChg chg="del">
        <pc:chgData name="손승재" userId="5e324ebc-f6a6-4e49-8d57-ae22841c7b20" providerId="ADAL" clId="{77F67353-C26E-4FCA-80FF-A607E34E1F6A}" dt="2023-05-17T16:41:28.366" v="4169" actId="47"/>
        <pc:sldMkLst>
          <pc:docMk/>
          <pc:sldMk cId="3631786541" sldId="295"/>
        </pc:sldMkLst>
      </pc:sldChg>
      <pc:sldChg chg="del">
        <pc:chgData name="손승재" userId="5e324ebc-f6a6-4e49-8d57-ae22841c7b20" providerId="ADAL" clId="{77F67353-C26E-4FCA-80FF-A607E34E1F6A}" dt="2023-05-17T16:41:28.366" v="4169" actId="47"/>
        <pc:sldMkLst>
          <pc:docMk/>
          <pc:sldMk cId="3554942025" sldId="296"/>
        </pc:sldMkLst>
      </pc:sldChg>
      <pc:sldChg chg="del">
        <pc:chgData name="손승재" userId="5e324ebc-f6a6-4e49-8d57-ae22841c7b20" providerId="ADAL" clId="{77F67353-C26E-4FCA-80FF-A607E34E1F6A}" dt="2023-05-17T16:41:28.366" v="4169" actId="47"/>
        <pc:sldMkLst>
          <pc:docMk/>
          <pc:sldMk cId="3632786069" sldId="297"/>
        </pc:sldMkLst>
      </pc:sldChg>
      <pc:sldChg chg="del">
        <pc:chgData name="손승재" userId="5e324ebc-f6a6-4e49-8d57-ae22841c7b20" providerId="ADAL" clId="{77F67353-C26E-4FCA-80FF-A607E34E1F6A}" dt="2023-05-17T16:41:28.366" v="4169" actId="47"/>
        <pc:sldMkLst>
          <pc:docMk/>
          <pc:sldMk cId="1534624850" sldId="298"/>
        </pc:sldMkLst>
      </pc:sldChg>
      <pc:sldChg chg="del">
        <pc:chgData name="손승재" userId="5e324ebc-f6a6-4e49-8d57-ae22841c7b20" providerId="ADAL" clId="{77F67353-C26E-4FCA-80FF-A607E34E1F6A}" dt="2023-05-17T16:41:28.366" v="4169" actId="47"/>
        <pc:sldMkLst>
          <pc:docMk/>
          <pc:sldMk cId="182246720" sldId="299"/>
        </pc:sldMkLst>
      </pc:sldChg>
      <pc:sldChg chg="del">
        <pc:chgData name="손승재" userId="5e324ebc-f6a6-4e49-8d57-ae22841c7b20" providerId="ADAL" clId="{77F67353-C26E-4FCA-80FF-A607E34E1F6A}" dt="2023-05-17T16:41:28.366" v="4169" actId="47"/>
        <pc:sldMkLst>
          <pc:docMk/>
          <pc:sldMk cId="2107815636" sldId="300"/>
        </pc:sldMkLst>
      </pc:sldChg>
      <pc:sldChg chg="addSp delSp modSp add mod modNotesTx">
        <pc:chgData name="손승재" userId="5e324ebc-f6a6-4e49-8d57-ae22841c7b20" providerId="ADAL" clId="{77F67353-C26E-4FCA-80FF-A607E34E1F6A}" dt="2023-05-17T12:20:59.297" v="1690" actId="1076"/>
        <pc:sldMkLst>
          <pc:docMk/>
          <pc:sldMk cId="1702238199" sldId="301"/>
        </pc:sldMkLst>
        <pc:spChg chg="mod">
          <ac:chgData name="손승재" userId="5e324ebc-f6a6-4e49-8d57-ae22841c7b20" providerId="ADAL" clId="{77F67353-C26E-4FCA-80FF-A607E34E1F6A}" dt="2023-05-17T12:00:40.847" v="687" actId="1076"/>
          <ac:spMkLst>
            <pc:docMk/>
            <pc:sldMk cId="1702238199" sldId="301"/>
            <ac:spMk id="2" creationId="{00000000-0000-0000-0000-000000000000}"/>
          </ac:spMkLst>
        </pc:spChg>
        <pc:spChg chg="del mod">
          <ac:chgData name="손승재" userId="5e324ebc-f6a6-4e49-8d57-ae22841c7b20" providerId="ADAL" clId="{77F67353-C26E-4FCA-80FF-A607E34E1F6A}" dt="2023-05-17T12:00:26.235" v="680" actId="478"/>
          <ac:spMkLst>
            <pc:docMk/>
            <pc:sldMk cId="1702238199" sldId="301"/>
            <ac:spMk id="3" creationId="{00000000-0000-0000-0000-000000000000}"/>
          </ac:spMkLst>
        </pc:spChg>
        <pc:spChg chg="mod">
          <ac:chgData name="손승재" userId="5e324ebc-f6a6-4e49-8d57-ae22841c7b20" providerId="ADAL" clId="{77F67353-C26E-4FCA-80FF-A607E34E1F6A}" dt="2023-05-17T12:00:01.226" v="639" actId="20577"/>
          <ac:spMkLst>
            <pc:docMk/>
            <pc:sldMk cId="1702238199" sldId="301"/>
            <ac:spMk id="9" creationId="{00000000-0000-0000-0000-000000000000}"/>
          </ac:spMkLst>
        </pc:spChg>
        <pc:spChg chg="mod">
          <ac:chgData name="손승재" userId="5e324ebc-f6a6-4e49-8d57-ae22841c7b20" providerId="ADAL" clId="{77F67353-C26E-4FCA-80FF-A607E34E1F6A}" dt="2023-05-17T12:00:44.957" v="688" actId="1076"/>
          <ac:spMkLst>
            <pc:docMk/>
            <pc:sldMk cId="1702238199" sldId="301"/>
            <ac:spMk id="10" creationId="{00000000-0000-0000-0000-000000000000}"/>
          </ac:spMkLst>
        </pc:spChg>
        <pc:spChg chg="del">
          <ac:chgData name="손승재" userId="5e324ebc-f6a6-4e49-8d57-ae22841c7b20" providerId="ADAL" clId="{77F67353-C26E-4FCA-80FF-A607E34E1F6A}" dt="2023-05-17T11:56:43.481" v="599" actId="478"/>
          <ac:spMkLst>
            <pc:docMk/>
            <pc:sldMk cId="1702238199" sldId="301"/>
            <ac:spMk id="11" creationId="{00000000-0000-0000-0000-000000000000}"/>
          </ac:spMkLst>
        </pc:spChg>
        <pc:spChg chg="del mod topLvl">
          <ac:chgData name="손승재" userId="5e324ebc-f6a6-4e49-8d57-ae22841c7b20" providerId="ADAL" clId="{77F67353-C26E-4FCA-80FF-A607E34E1F6A}" dt="2023-05-17T12:04:44.545" v="761" actId="478"/>
          <ac:spMkLst>
            <pc:docMk/>
            <pc:sldMk cId="1702238199" sldId="301"/>
            <ac:spMk id="16" creationId="{00000000-0000-0000-0000-000000000000}"/>
          </ac:spMkLst>
        </pc:spChg>
        <pc:spChg chg="mod topLvl">
          <ac:chgData name="손승재" userId="5e324ebc-f6a6-4e49-8d57-ae22841c7b20" providerId="ADAL" clId="{77F67353-C26E-4FCA-80FF-A607E34E1F6A}" dt="2023-05-17T12:04:47.383" v="762" actId="1076"/>
          <ac:spMkLst>
            <pc:docMk/>
            <pc:sldMk cId="1702238199" sldId="301"/>
            <ac:spMk id="17" creationId="{00000000-0000-0000-0000-000000000000}"/>
          </ac:spMkLst>
        </pc:spChg>
        <pc:spChg chg="del mod">
          <ac:chgData name="손승재" userId="5e324ebc-f6a6-4e49-8d57-ae22841c7b20" providerId="ADAL" clId="{77F67353-C26E-4FCA-80FF-A607E34E1F6A}" dt="2023-05-17T12:04:04.015" v="744" actId="478"/>
          <ac:spMkLst>
            <pc:docMk/>
            <pc:sldMk cId="1702238199" sldId="301"/>
            <ac:spMk id="18" creationId="{00000000-0000-0000-0000-000000000000}"/>
          </ac:spMkLst>
        </pc:spChg>
        <pc:spChg chg="mod">
          <ac:chgData name="손승재" userId="5e324ebc-f6a6-4e49-8d57-ae22841c7b20" providerId="ADAL" clId="{77F67353-C26E-4FCA-80FF-A607E34E1F6A}" dt="2023-05-17T12:02:49.157" v="729" actId="20577"/>
          <ac:spMkLst>
            <pc:docMk/>
            <pc:sldMk cId="1702238199" sldId="301"/>
            <ac:spMk id="23" creationId="{00000000-0000-0000-0000-000000000000}"/>
          </ac:spMkLst>
        </pc:spChg>
        <pc:spChg chg="mod">
          <ac:chgData name="손승재" userId="5e324ebc-f6a6-4e49-8d57-ae22841c7b20" providerId="ADAL" clId="{77F67353-C26E-4FCA-80FF-A607E34E1F6A}" dt="2023-05-17T12:03:14.872" v="737" actId="1076"/>
          <ac:spMkLst>
            <pc:docMk/>
            <pc:sldMk cId="1702238199" sldId="301"/>
            <ac:spMk id="24" creationId="{00000000-0000-0000-0000-000000000000}"/>
          </ac:spMkLst>
        </pc:spChg>
        <pc:spChg chg="mod">
          <ac:chgData name="손승재" userId="5e324ebc-f6a6-4e49-8d57-ae22841c7b20" providerId="ADAL" clId="{77F67353-C26E-4FCA-80FF-A607E34E1F6A}" dt="2023-05-17T12:20:59.297" v="1690" actId="1076"/>
          <ac:spMkLst>
            <pc:docMk/>
            <pc:sldMk cId="1702238199" sldId="301"/>
            <ac:spMk id="25" creationId="{00000000-0000-0000-0000-000000000000}"/>
          </ac:spMkLst>
        </pc:spChg>
        <pc:spChg chg="del mod topLvl">
          <ac:chgData name="손승재" userId="5e324ebc-f6a6-4e49-8d57-ae22841c7b20" providerId="ADAL" clId="{77F67353-C26E-4FCA-80FF-A607E34E1F6A}" dt="2023-05-17T12:04:56.636" v="768" actId="478"/>
          <ac:spMkLst>
            <pc:docMk/>
            <pc:sldMk cId="1702238199" sldId="301"/>
            <ac:spMk id="30" creationId="{00000000-0000-0000-0000-000000000000}"/>
          </ac:spMkLst>
        </pc:spChg>
        <pc:spChg chg="del mod topLvl">
          <ac:chgData name="손승재" userId="5e324ebc-f6a6-4e49-8d57-ae22841c7b20" providerId="ADAL" clId="{77F67353-C26E-4FCA-80FF-A607E34E1F6A}" dt="2023-05-17T12:04:57.481" v="769" actId="478"/>
          <ac:spMkLst>
            <pc:docMk/>
            <pc:sldMk cId="1702238199" sldId="301"/>
            <ac:spMk id="31" creationId="{00000000-0000-0000-0000-000000000000}"/>
          </ac:spMkLst>
        </pc:spChg>
        <pc:spChg chg="del mod">
          <ac:chgData name="손승재" userId="5e324ebc-f6a6-4e49-8d57-ae22841c7b20" providerId="ADAL" clId="{77F67353-C26E-4FCA-80FF-A607E34E1F6A}" dt="2023-05-17T12:04:55.125" v="765" actId="478"/>
          <ac:spMkLst>
            <pc:docMk/>
            <pc:sldMk cId="1702238199" sldId="301"/>
            <ac:spMk id="32" creationId="{00000000-0000-0000-0000-000000000000}"/>
          </ac:spMkLst>
        </pc:spChg>
        <pc:spChg chg="add del mod">
          <ac:chgData name="손승재" userId="5e324ebc-f6a6-4e49-8d57-ae22841c7b20" providerId="ADAL" clId="{77F67353-C26E-4FCA-80FF-A607E34E1F6A}" dt="2023-05-17T12:00:28.023" v="681" actId="478"/>
          <ac:spMkLst>
            <pc:docMk/>
            <pc:sldMk cId="1702238199" sldId="301"/>
            <ac:spMk id="35" creationId="{3AAC93DB-2E3E-E413-AADC-D00020593B04}"/>
          </ac:spMkLst>
        </pc:spChg>
        <pc:spChg chg="add del mod">
          <ac:chgData name="손승재" userId="5e324ebc-f6a6-4e49-8d57-ae22841c7b20" providerId="ADAL" clId="{77F67353-C26E-4FCA-80FF-A607E34E1F6A}" dt="2023-05-17T12:12:16.182" v="1316"/>
          <ac:spMkLst>
            <pc:docMk/>
            <pc:sldMk cId="1702238199" sldId="301"/>
            <ac:spMk id="42" creationId="{F2593788-D851-D377-CC84-5A9B0988860F}"/>
          </ac:spMkLst>
        </pc:spChg>
        <pc:spChg chg="add del">
          <ac:chgData name="손승재" userId="5e324ebc-f6a6-4e49-8d57-ae22841c7b20" providerId="ADAL" clId="{77F67353-C26E-4FCA-80FF-A607E34E1F6A}" dt="2023-05-17T12:11:57.376" v="1306" actId="22"/>
          <ac:spMkLst>
            <pc:docMk/>
            <pc:sldMk cId="1702238199" sldId="301"/>
            <ac:spMk id="44" creationId="{39623E65-04B3-D951-AF71-DC3E2EEA579F}"/>
          </ac:spMkLst>
        </pc:spChg>
        <pc:spChg chg="add del mod">
          <ac:chgData name="손승재" userId="5e324ebc-f6a6-4e49-8d57-ae22841c7b20" providerId="ADAL" clId="{77F67353-C26E-4FCA-80FF-A607E34E1F6A}" dt="2023-05-17T12:12:22.387" v="1322" actId="22"/>
          <ac:spMkLst>
            <pc:docMk/>
            <pc:sldMk cId="1702238199" sldId="301"/>
            <ac:spMk id="46" creationId="{1C7E0887-B40F-44E0-B861-91A3A6E2E6A2}"/>
          </ac:spMkLst>
        </pc:spChg>
        <pc:spChg chg="add mod">
          <ac:chgData name="손승재" userId="5e324ebc-f6a6-4e49-8d57-ae22841c7b20" providerId="ADAL" clId="{77F67353-C26E-4FCA-80FF-A607E34E1F6A}" dt="2023-05-17T12:19:54.757" v="1675" actId="403"/>
          <ac:spMkLst>
            <pc:docMk/>
            <pc:sldMk cId="1702238199" sldId="301"/>
            <ac:spMk id="47" creationId="{4B64FD5F-AB35-B24C-7563-1EB18ADE8001}"/>
          </ac:spMkLst>
        </pc:spChg>
        <pc:grpChg chg="del">
          <ac:chgData name="손승재" userId="5e324ebc-f6a6-4e49-8d57-ae22841c7b20" providerId="ADAL" clId="{77F67353-C26E-4FCA-80FF-A607E34E1F6A}" dt="2023-05-17T11:56:44.576" v="600" actId="478"/>
          <ac:grpSpMkLst>
            <pc:docMk/>
            <pc:sldMk cId="1702238199" sldId="301"/>
            <ac:grpSpMk id="6" creationId="{00000000-0000-0000-0000-000000000000}"/>
          </ac:grpSpMkLst>
        </pc:grpChg>
        <pc:grpChg chg="mod">
          <ac:chgData name="손승재" userId="5e324ebc-f6a6-4e49-8d57-ae22841c7b20" providerId="ADAL" clId="{77F67353-C26E-4FCA-80FF-A607E34E1F6A}" dt="2023-05-17T12:00:52.514" v="690" actId="1076"/>
          <ac:grpSpMkLst>
            <pc:docMk/>
            <pc:sldMk cId="1702238199" sldId="301"/>
            <ac:grpSpMk id="8" creationId="{00000000-0000-0000-0000-000000000000}"/>
          </ac:grpSpMkLst>
        </pc:grpChg>
        <pc:grpChg chg="del mod">
          <ac:chgData name="손승재" userId="5e324ebc-f6a6-4e49-8d57-ae22841c7b20" providerId="ADAL" clId="{77F67353-C26E-4FCA-80FF-A607E34E1F6A}" dt="2023-05-17T12:04:01.768" v="742" actId="478"/>
          <ac:grpSpMkLst>
            <pc:docMk/>
            <pc:sldMk cId="1702238199" sldId="301"/>
            <ac:grpSpMk id="12" creationId="{00000000-0000-0000-0000-000000000000}"/>
          </ac:grpSpMkLst>
        </pc:grpChg>
        <pc:grpChg chg="del mod">
          <ac:chgData name="손승재" userId="5e324ebc-f6a6-4e49-8d57-ae22841c7b20" providerId="ADAL" clId="{77F67353-C26E-4FCA-80FF-A607E34E1F6A}" dt="2023-05-17T12:04:44.545" v="761" actId="478"/>
          <ac:grpSpMkLst>
            <pc:docMk/>
            <pc:sldMk cId="1702238199" sldId="301"/>
            <ac:grpSpMk id="15" creationId="{00000000-0000-0000-0000-000000000000}"/>
          </ac:grpSpMkLst>
        </pc:grpChg>
        <pc:grpChg chg="mod">
          <ac:chgData name="손승재" userId="5e324ebc-f6a6-4e49-8d57-ae22841c7b20" providerId="ADAL" clId="{77F67353-C26E-4FCA-80FF-A607E34E1F6A}" dt="2023-05-17T12:20:59.297" v="1690" actId="1076"/>
          <ac:grpSpMkLst>
            <pc:docMk/>
            <pc:sldMk cId="1702238199" sldId="301"/>
            <ac:grpSpMk id="19" creationId="{00000000-0000-0000-0000-000000000000}"/>
          </ac:grpSpMkLst>
        </pc:grpChg>
        <pc:grpChg chg="mod">
          <ac:chgData name="손승재" userId="5e324ebc-f6a6-4e49-8d57-ae22841c7b20" providerId="ADAL" clId="{77F67353-C26E-4FCA-80FF-A607E34E1F6A}" dt="2023-05-17T12:03:05.544" v="734" actId="1076"/>
          <ac:grpSpMkLst>
            <pc:docMk/>
            <pc:sldMk cId="1702238199" sldId="301"/>
            <ac:grpSpMk id="22" creationId="{00000000-0000-0000-0000-000000000000}"/>
          </ac:grpSpMkLst>
        </pc:grpChg>
        <pc:grpChg chg="del mod">
          <ac:chgData name="손승재" userId="5e324ebc-f6a6-4e49-8d57-ae22841c7b20" providerId="ADAL" clId="{77F67353-C26E-4FCA-80FF-A607E34E1F6A}" dt="2023-05-17T12:04:55.125" v="765" actId="478"/>
          <ac:grpSpMkLst>
            <pc:docMk/>
            <pc:sldMk cId="1702238199" sldId="301"/>
            <ac:grpSpMk id="26" creationId="{00000000-0000-0000-0000-000000000000}"/>
          </ac:grpSpMkLst>
        </pc:grpChg>
        <pc:grpChg chg="del mod">
          <ac:chgData name="손승재" userId="5e324ebc-f6a6-4e49-8d57-ae22841c7b20" providerId="ADAL" clId="{77F67353-C26E-4FCA-80FF-A607E34E1F6A}" dt="2023-05-17T12:04:56.636" v="768" actId="478"/>
          <ac:grpSpMkLst>
            <pc:docMk/>
            <pc:sldMk cId="1702238199" sldId="301"/>
            <ac:grpSpMk id="29" creationId="{00000000-0000-0000-0000-000000000000}"/>
          </ac:grpSpMkLst>
        </pc:grpChg>
        <pc:picChg chg="add mod">
          <ac:chgData name="손승재" userId="5e324ebc-f6a6-4e49-8d57-ae22841c7b20" providerId="ADAL" clId="{77F67353-C26E-4FCA-80FF-A607E34E1F6A}" dt="2023-05-17T12:03:12.189" v="736" actId="1076"/>
          <ac:picMkLst>
            <pc:docMk/>
            <pc:sldMk cId="1702238199" sldId="301"/>
            <ac:picMk id="33" creationId="{A7889221-C187-4DBF-1BA6-325414204D26}"/>
          </ac:picMkLst>
        </pc:picChg>
        <pc:picChg chg="add del">
          <ac:chgData name="손승재" userId="5e324ebc-f6a6-4e49-8d57-ae22841c7b20" providerId="ADAL" clId="{77F67353-C26E-4FCA-80FF-A607E34E1F6A}" dt="2023-05-17T12:02:36.491" v="723" actId="22"/>
          <ac:picMkLst>
            <pc:docMk/>
            <pc:sldMk cId="1702238199" sldId="301"/>
            <ac:picMk id="37" creationId="{9F85EFA3-697A-6409-AFA1-C6634AE37583}"/>
          </ac:picMkLst>
        </pc:picChg>
        <pc:picChg chg="add mod">
          <ac:chgData name="손승재" userId="5e324ebc-f6a6-4e49-8d57-ae22841c7b20" providerId="ADAL" clId="{77F67353-C26E-4FCA-80FF-A607E34E1F6A}" dt="2023-05-17T12:03:16.155" v="738" actId="1076"/>
          <ac:picMkLst>
            <pc:docMk/>
            <pc:sldMk cId="1702238199" sldId="301"/>
            <ac:picMk id="39" creationId="{7C816D9F-4290-4CAC-EBA0-DFA1431BAB61}"/>
          </ac:picMkLst>
        </pc:picChg>
        <pc:picChg chg="add mod">
          <ac:chgData name="손승재" userId="5e324ebc-f6a6-4e49-8d57-ae22841c7b20" providerId="ADAL" clId="{77F67353-C26E-4FCA-80FF-A607E34E1F6A}" dt="2023-05-17T12:04:53.027" v="764" actId="1076"/>
          <ac:picMkLst>
            <pc:docMk/>
            <pc:sldMk cId="1702238199" sldId="301"/>
            <ac:picMk id="41" creationId="{7FEBC821-DC0C-0603-E9B4-EB227165C598}"/>
          </ac:picMkLst>
        </pc:picChg>
      </pc:sldChg>
      <pc:sldChg chg="new del">
        <pc:chgData name="손승재" userId="5e324ebc-f6a6-4e49-8d57-ae22841c7b20" providerId="ADAL" clId="{77F67353-C26E-4FCA-80FF-A607E34E1F6A}" dt="2023-05-17T11:49:16.286" v="196" actId="680"/>
        <pc:sldMkLst>
          <pc:docMk/>
          <pc:sldMk cId="2533393397" sldId="301"/>
        </pc:sldMkLst>
      </pc:sldChg>
      <pc:sldChg chg="addSp delSp modSp add mod">
        <pc:chgData name="손승재" userId="5e324ebc-f6a6-4e49-8d57-ae22841c7b20" providerId="ADAL" clId="{77F67353-C26E-4FCA-80FF-A607E34E1F6A}" dt="2023-05-17T12:29:11.519" v="2010" actId="1076"/>
        <pc:sldMkLst>
          <pc:docMk/>
          <pc:sldMk cId="3437013412" sldId="302"/>
        </pc:sldMkLst>
        <pc:spChg chg="add del">
          <ac:chgData name="손승재" userId="5e324ebc-f6a6-4e49-8d57-ae22841c7b20" providerId="ADAL" clId="{77F67353-C26E-4FCA-80FF-A607E34E1F6A}" dt="2023-05-17T12:15:41.596" v="1404" actId="22"/>
          <ac:spMkLst>
            <pc:docMk/>
            <pc:sldMk cId="3437013412" sldId="302"/>
            <ac:spMk id="7" creationId="{7EC1CAF2-16C9-BAEF-A8E9-D8FBCE605825}"/>
          </ac:spMkLst>
        </pc:spChg>
        <pc:spChg chg="add mod">
          <ac:chgData name="손승재" userId="5e324ebc-f6a6-4e49-8d57-ae22841c7b20" providerId="ADAL" clId="{77F67353-C26E-4FCA-80FF-A607E34E1F6A}" dt="2023-05-17T12:29:11.519" v="2010" actId="1076"/>
          <ac:spMkLst>
            <pc:docMk/>
            <pc:sldMk cId="3437013412" sldId="302"/>
            <ac:spMk id="11" creationId="{032AC385-EC5C-6C2B-DC8E-58C10260FBE1}"/>
          </ac:spMkLst>
        </pc:spChg>
        <pc:spChg chg="add del mod">
          <ac:chgData name="손승재" userId="5e324ebc-f6a6-4e49-8d57-ae22841c7b20" providerId="ADAL" clId="{77F67353-C26E-4FCA-80FF-A607E34E1F6A}" dt="2023-05-17T12:17:03.998" v="1565"/>
          <ac:spMkLst>
            <pc:docMk/>
            <pc:sldMk cId="3437013412" sldId="302"/>
            <ac:spMk id="12" creationId="{182D4D4A-743D-899A-121B-109593575020}"/>
          </ac:spMkLst>
        </pc:spChg>
        <pc:spChg chg="add del mod">
          <ac:chgData name="손승재" userId="5e324ebc-f6a6-4e49-8d57-ae22841c7b20" providerId="ADAL" clId="{77F67353-C26E-4FCA-80FF-A607E34E1F6A}" dt="2023-05-17T12:17:07.793" v="1568" actId="478"/>
          <ac:spMkLst>
            <pc:docMk/>
            <pc:sldMk cId="3437013412" sldId="302"/>
            <ac:spMk id="13" creationId="{E158849E-7CB0-3767-B591-C5F7085D89F5}"/>
          </ac:spMkLst>
        </pc:spChg>
        <pc:spChg chg="add del">
          <ac:chgData name="손승재" userId="5e324ebc-f6a6-4e49-8d57-ae22841c7b20" providerId="ADAL" clId="{77F67353-C26E-4FCA-80FF-A607E34E1F6A}" dt="2023-05-17T12:18:38.033" v="1598"/>
          <ac:spMkLst>
            <pc:docMk/>
            <pc:sldMk cId="3437013412" sldId="302"/>
            <ac:spMk id="14" creationId="{92F9EC24-DC12-38A2-4F25-E0428638036B}"/>
          </ac:spMkLst>
        </pc:spChg>
        <pc:spChg chg="add del">
          <ac:chgData name="손승재" userId="5e324ebc-f6a6-4e49-8d57-ae22841c7b20" providerId="ADAL" clId="{77F67353-C26E-4FCA-80FF-A607E34E1F6A}" dt="2023-05-17T12:18:38.033" v="1598"/>
          <ac:spMkLst>
            <pc:docMk/>
            <pc:sldMk cId="3437013412" sldId="302"/>
            <ac:spMk id="15" creationId="{62213080-AF87-2880-737D-796D11723507}"/>
          </ac:spMkLst>
        </pc:spChg>
        <pc:spChg chg="add">
          <ac:chgData name="손승재" userId="5e324ebc-f6a6-4e49-8d57-ae22841c7b20" providerId="ADAL" clId="{77F67353-C26E-4FCA-80FF-A607E34E1F6A}" dt="2023-05-17T12:18:39.671" v="1599"/>
          <ac:spMkLst>
            <pc:docMk/>
            <pc:sldMk cId="3437013412" sldId="302"/>
            <ac:spMk id="16" creationId="{F186FA37-7EA7-5ABE-A324-E71F1DF10E01}"/>
          </ac:spMkLst>
        </pc:spChg>
        <pc:spChg chg="del mod">
          <ac:chgData name="손승재" userId="5e324ebc-f6a6-4e49-8d57-ae22841c7b20" providerId="ADAL" clId="{77F67353-C26E-4FCA-80FF-A607E34E1F6A}" dt="2023-05-17T12:12:04.740" v="1310" actId="478"/>
          <ac:spMkLst>
            <pc:docMk/>
            <pc:sldMk cId="3437013412" sldId="302"/>
            <ac:spMk id="17" creationId="{00000000-0000-0000-0000-000000000000}"/>
          </ac:spMkLst>
        </pc:spChg>
        <pc:spChg chg="add del mod">
          <ac:chgData name="손승재" userId="5e324ebc-f6a6-4e49-8d57-ae22841c7b20" providerId="ADAL" clId="{77F67353-C26E-4FCA-80FF-A607E34E1F6A}" dt="2023-05-17T12:18:46.605" v="1603" actId="478"/>
          <ac:spMkLst>
            <pc:docMk/>
            <pc:sldMk cId="3437013412" sldId="302"/>
            <ac:spMk id="18" creationId="{EF6D9B98-ADD9-3B04-3789-EC9B6AA49734}"/>
          </ac:spMkLst>
        </pc:spChg>
        <pc:spChg chg="mod">
          <ac:chgData name="손승재" userId="5e324ebc-f6a6-4e49-8d57-ae22841c7b20" providerId="ADAL" clId="{77F67353-C26E-4FCA-80FF-A607E34E1F6A}" dt="2023-05-17T12:21:52.229" v="1840" actId="1076"/>
          <ac:spMkLst>
            <pc:docMk/>
            <pc:sldMk cId="3437013412" sldId="302"/>
            <ac:spMk id="25" creationId="{00000000-0000-0000-0000-000000000000}"/>
          </ac:spMkLst>
        </pc:spChg>
        <pc:spChg chg="del">
          <ac:chgData name="손승재" userId="5e324ebc-f6a6-4e49-8d57-ae22841c7b20" providerId="ADAL" clId="{77F67353-C26E-4FCA-80FF-A607E34E1F6A}" dt="2023-05-17T12:12:04.740" v="1310" actId="478"/>
          <ac:spMkLst>
            <pc:docMk/>
            <pc:sldMk cId="3437013412" sldId="302"/>
            <ac:spMk id="42" creationId="{F2593788-D851-D377-CC84-5A9B0988860F}"/>
          </ac:spMkLst>
        </pc:spChg>
        <pc:grpChg chg="del">
          <ac:chgData name="손승재" userId="5e324ebc-f6a6-4e49-8d57-ae22841c7b20" providerId="ADAL" clId="{77F67353-C26E-4FCA-80FF-A607E34E1F6A}" dt="2023-05-17T12:12:04.740" v="1310" actId="478"/>
          <ac:grpSpMkLst>
            <pc:docMk/>
            <pc:sldMk cId="3437013412" sldId="302"/>
            <ac:grpSpMk id="8" creationId="{00000000-0000-0000-0000-000000000000}"/>
          </ac:grpSpMkLst>
        </pc:grpChg>
        <pc:grpChg chg="mod">
          <ac:chgData name="손승재" userId="5e324ebc-f6a6-4e49-8d57-ae22841c7b20" providerId="ADAL" clId="{77F67353-C26E-4FCA-80FF-A607E34E1F6A}" dt="2023-05-17T12:21:52.229" v="1840" actId="1076"/>
          <ac:grpSpMkLst>
            <pc:docMk/>
            <pc:sldMk cId="3437013412" sldId="302"/>
            <ac:grpSpMk id="19" creationId="{00000000-0000-0000-0000-000000000000}"/>
          </ac:grpSpMkLst>
        </pc:grpChg>
        <pc:grpChg chg="del">
          <ac:chgData name="손승재" userId="5e324ebc-f6a6-4e49-8d57-ae22841c7b20" providerId="ADAL" clId="{77F67353-C26E-4FCA-80FF-A607E34E1F6A}" dt="2023-05-17T12:12:04.740" v="1310" actId="478"/>
          <ac:grpSpMkLst>
            <pc:docMk/>
            <pc:sldMk cId="3437013412" sldId="302"/>
            <ac:grpSpMk id="22" creationId="{00000000-0000-0000-0000-000000000000}"/>
          </ac:grpSpMkLst>
        </pc:grpChg>
        <pc:picChg chg="add del mod">
          <ac:chgData name="손승재" userId="5e324ebc-f6a6-4e49-8d57-ae22841c7b20" providerId="ADAL" clId="{77F67353-C26E-4FCA-80FF-A607E34E1F6A}" dt="2023-05-17T12:27:07.537" v="1982" actId="478"/>
          <ac:picMkLst>
            <pc:docMk/>
            <pc:sldMk cId="3437013412" sldId="302"/>
            <ac:picMk id="3" creationId="{0ECC8374-F903-4851-9724-56A831868F0F}"/>
          </ac:picMkLst>
        </pc:picChg>
        <pc:picChg chg="add del mod">
          <ac:chgData name="손승재" userId="5e324ebc-f6a6-4e49-8d57-ae22841c7b20" providerId="ADAL" clId="{77F67353-C26E-4FCA-80FF-A607E34E1F6A}" dt="2023-05-17T12:27:07.215" v="1981" actId="478"/>
          <ac:picMkLst>
            <pc:docMk/>
            <pc:sldMk cId="3437013412" sldId="302"/>
            <ac:picMk id="4" creationId="{1DCC2B38-DDAC-8791-B152-0F1C769B067D}"/>
          </ac:picMkLst>
        </pc:picChg>
        <pc:picChg chg="add del mod">
          <ac:chgData name="손승재" userId="5e324ebc-f6a6-4e49-8d57-ae22841c7b20" providerId="ADAL" clId="{77F67353-C26E-4FCA-80FF-A607E34E1F6A}" dt="2023-05-17T12:27:06.870" v="1980" actId="478"/>
          <ac:picMkLst>
            <pc:docMk/>
            <pc:sldMk cId="3437013412" sldId="302"/>
            <ac:picMk id="5" creationId="{A791508E-1117-F7CA-686E-D23CF0F9B7ED}"/>
          </ac:picMkLst>
        </pc:picChg>
        <pc:picChg chg="add del">
          <ac:chgData name="손승재" userId="5e324ebc-f6a6-4e49-8d57-ae22841c7b20" providerId="ADAL" clId="{77F67353-C26E-4FCA-80FF-A607E34E1F6A}" dt="2023-05-17T12:27:13.573" v="1984" actId="478"/>
          <ac:picMkLst>
            <pc:docMk/>
            <pc:sldMk cId="3437013412" sldId="302"/>
            <ac:picMk id="27" creationId="{E4C850D6-3FE4-1F1F-929F-2B25DC33A038}"/>
          </ac:picMkLst>
        </pc:picChg>
        <pc:picChg chg="add del">
          <ac:chgData name="손승재" userId="5e324ebc-f6a6-4e49-8d57-ae22841c7b20" providerId="ADAL" clId="{77F67353-C26E-4FCA-80FF-A607E34E1F6A}" dt="2023-05-17T12:27:14.542" v="1986" actId="478"/>
          <ac:picMkLst>
            <pc:docMk/>
            <pc:sldMk cId="3437013412" sldId="302"/>
            <ac:picMk id="29" creationId="{3A848B6D-03D1-5278-C406-A6267FBAD511}"/>
          </ac:picMkLst>
        </pc:picChg>
        <pc:picChg chg="add mod">
          <ac:chgData name="손승재" userId="5e324ebc-f6a6-4e49-8d57-ae22841c7b20" providerId="ADAL" clId="{77F67353-C26E-4FCA-80FF-A607E34E1F6A}" dt="2023-05-17T12:29:06.897" v="2009" actId="1076"/>
          <ac:picMkLst>
            <pc:docMk/>
            <pc:sldMk cId="3437013412" sldId="302"/>
            <ac:picMk id="31" creationId="{576AA5A3-1E36-75BA-FE59-8E3D0D3C5703}"/>
          </ac:picMkLst>
        </pc:picChg>
        <pc:picChg chg="del">
          <ac:chgData name="손승재" userId="5e324ebc-f6a6-4e49-8d57-ae22841c7b20" providerId="ADAL" clId="{77F67353-C26E-4FCA-80FF-A607E34E1F6A}" dt="2023-05-17T12:12:04.740" v="1310" actId="478"/>
          <ac:picMkLst>
            <pc:docMk/>
            <pc:sldMk cId="3437013412" sldId="302"/>
            <ac:picMk id="33" creationId="{A7889221-C187-4DBF-1BA6-325414204D26}"/>
          </ac:picMkLst>
        </pc:picChg>
        <pc:picChg chg="add del mod modCrop">
          <ac:chgData name="손승재" userId="5e324ebc-f6a6-4e49-8d57-ae22841c7b20" providerId="ADAL" clId="{77F67353-C26E-4FCA-80FF-A607E34E1F6A}" dt="2023-05-17T12:28:42.704" v="2000" actId="478"/>
          <ac:picMkLst>
            <pc:docMk/>
            <pc:sldMk cId="3437013412" sldId="302"/>
            <ac:picMk id="34" creationId="{ECBB1D7C-41DC-775C-B8B5-57EACC437EDE}"/>
          </ac:picMkLst>
        </pc:picChg>
        <pc:picChg chg="add mod modCrop">
          <ac:chgData name="손승재" userId="5e324ebc-f6a6-4e49-8d57-ae22841c7b20" providerId="ADAL" clId="{77F67353-C26E-4FCA-80FF-A607E34E1F6A}" dt="2023-05-17T12:29:03.580" v="2008" actId="1076"/>
          <ac:picMkLst>
            <pc:docMk/>
            <pc:sldMk cId="3437013412" sldId="302"/>
            <ac:picMk id="36" creationId="{03010088-9066-2132-999F-E3E1A0744DAC}"/>
          </ac:picMkLst>
        </pc:picChg>
        <pc:picChg chg="del">
          <ac:chgData name="손승재" userId="5e324ebc-f6a6-4e49-8d57-ae22841c7b20" providerId="ADAL" clId="{77F67353-C26E-4FCA-80FF-A607E34E1F6A}" dt="2023-05-17T12:12:04.740" v="1310" actId="478"/>
          <ac:picMkLst>
            <pc:docMk/>
            <pc:sldMk cId="3437013412" sldId="302"/>
            <ac:picMk id="39" creationId="{7C816D9F-4290-4CAC-EBA0-DFA1431BAB61}"/>
          </ac:picMkLst>
        </pc:picChg>
        <pc:picChg chg="del">
          <ac:chgData name="손승재" userId="5e324ebc-f6a6-4e49-8d57-ae22841c7b20" providerId="ADAL" clId="{77F67353-C26E-4FCA-80FF-A607E34E1F6A}" dt="2023-05-17T12:12:02.644" v="1308" actId="478"/>
          <ac:picMkLst>
            <pc:docMk/>
            <pc:sldMk cId="3437013412" sldId="302"/>
            <ac:picMk id="41" creationId="{7FEBC821-DC0C-0603-E9B4-EB227165C598}"/>
          </ac:picMkLst>
        </pc:picChg>
        <pc:picChg chg="add del">
          <ac:chgData name="손승재" userId="5e324ebc-f6a6-4e49-8d57-ae22841c7b20" providerId="ADAL" clId="{77F67353-C26E-4FCA-80FF-A607E34E1F6A}" dt="2023-05-17T12:20:48.414" v="1685" actId="478"/>
          <ac:picMkLst>
            <pc:docMk/>
            <pc:sldMk cId="3437013412" sldId="302"/>
            <ac:picMk id="1025" creationId="{21C2F854-199E-4C77-CDFF-F444F5CC65E7}"/>
          </ac:picMkLst>
        </pc:picChg>
        <pc:picChg chg="add del">
          <ac:chgData name="손승재" userId="5e324ebc-f6a6-4e49-8d57-ae22841c7b20" providerId="ADAL" clId="{77F67353-C26E-4FCA-80FF-A607E34E1F6A}" dt="2023-05-17T12:18:38.033" v="1598"/>
          <ac:picMkLst>
            <pc:docMk/>
            <pc:sldMk cId="3437013412" sldId="302"/>
            <ac:picMk id="1028" creationId="{D41376E1-B9DA-BE38-931F-DD840D268C6E}"/>
          </ac:picMkLst>
        </pc:picChg>
        <pc:picChg chg="add del">
          <ac:chgData name="손승재" userId="5e324ebc-f6a6-4e49-8d57-ae22841c7b20" providerId="ADAL" clId="{77F67353-C26E-4FCA-80FF-A607E34E1F6A}" dt="2023-05-17T12:20:46.726" v="1684" actId="478"/>
          <ac:picMkLst>
            <pc:docMk/>
            <pc:sldMk cId="3437013412" sldId="302"/>
            <ac:picMk id="1031" creationId="{2D38C629-EE07-295F-11C2-8335511ACDF0}"/>
          </ac:picMkLst>
        </pc:picChg>
      </pc:sldChg>
      <pc:sldChg chg="addSp delSp modSp add del mod">
        <pc:chgData name="손승재" userId="5e324ebc-f6a6-4e49-8d57-ae22841c7b20" providerId="ADAL" clId="{77F67353-C26E-4FCA-80FF-A607E34E1F6A}" dt="2023-05-17T12:29:54.504" v="2017" actId="47"/>
        <pc:sldMkLst>
          <pc:docMk/>
          <pc:sldMk cId="2332735913" sldId="303"/>
        </pc:sldMkLst>
        <pc:spChg chg="mod">
          <ac:chgData name="손승재" userId="5e324ebc-f6a6-4e49-8d57-ae22841c7b20" providerId="ADAL" clId="{77F67353-C26E-4FCA-80FF-A607E34E1F6A}" dt="2023-05-17T12:21:40.887" v="1838" actId="1076"/>
          <ac:spMkLst>
            <pc:docMk/>
            <pc:sldMk cId="2332735913" sldId="303"/>
            <ac:spMk id="2" creationId="{00000000-0000-0000-0000-000000000000}"/>
          </ac:spMkLst>
        </pc:spChg>
        <pc:spChg chg="mod">
          <ac:chgData name="손승재" userId="5e324ebc-f6a6-4e49-8d57-ae22841c7b20" providerId="ADAL" clId="{77F67353-C26E-4FCA-80FF-A607E34E1F6A}" dt="2023-05-17T12:20:41.802" v="1682"/>
          <ac:spMkLst>
            <pc:docMk/>
            <pc:sldMk cId="2332735913" sldId="303"/>
            <ac:spMk id="7" creationId="{65B2FE66-A5F4-0541-0DE3-CE39374734D0}"/>
          </ac:spMkLst>
        </pc:spChg>
        <pc:spChg chg="mod">
          <ac:chgData name="손승재" userId="5e324ebc-f6a6-4e49-8d57-ae22841c7b20" providerId="ADAL" clId="{77F67353-C26E-4FCA-80FF-A607E34E1F6A}" dt="2023-05-17T12:20:41.802" v="1682"/>
          <ac:spMkLst>
            <pc:docMk/>
            <pc:sldMk cId="2332735913" sldId="303"/>
            <ac:spMk id="8" creationId="{FF22E783-B96C-3AE8-CB35-A9FE7964C670}"/>
          </ac:spMkLst>
        </pc:spChg>
        <pc:spChg chg="add mod">
          <ac:chgData name="손승재" userId="5e324ebc-f6a6-4e49-8d57-ae22841c7b20" providerId="ADAL" clId="{77F67353-C26E-4FCA-80FF-A607E34E1F6A}" dt="2023-05-17T12:21:58.252" v="1842" actId="20577"/>
          <ac:spMkLst>
            <pc:docMk/>
            <pc:sldMk cId="2332735913" sldId="303"/>
            <ac:spMk id="9" creationId="{42CAAD3A-AF28-63F1-72E2-643CA13633E1}"/>
          </ac:spMkLst>
        </pc:spChg>
        <pc:spChg chg="del">
          <ac:chgData name="손승재" userId="5e324ebc-f6a6-4e49-8d57-ae22841c7b20" providerId="ADAL" clId="{77F67353-C26E-4FCA-80FF-A607E34E1F6A}" dt="2023-05-17T12:20:40.307" v="1680" actId="478"/>
          <ac:spMkLst>
            <pc:docMk/>
            <pc:sldMk cId="2332735913" sldId="303"/>
            <ac:spMk id="25" creationId="{00000000-0000-0000-0000-000000000000}"/>
          </ac:spMkLst>
        </pc:spChg>
        <pc:grpChg chg="add mod">
          <ac:chgData name="손승재" userId="5e324ebc-f6a6-4e49-8d57-ae22841c7b20" providerId="ADAL" clId="{77F67353-C26E-4FCA-80FF-A607E34E1F6A}" dt="2023-05-17T12:20:44.302" v="1683" actId="1076"/>
          <ac:grpSpMkLst>
            <pc:docMk/>
            <pc:sldMk cId="2332735913" sldId="303"/>
            <ac:grpSpMk id="6" creationId="{82CB21DF-BE17-9474-B924-30CE855BEA62}"/>
          </ac:grpSpMkLst>
        </pc:grpChg>
        <pc:grpChg chg="del">
          <ac:chgData name="손승재" userId="5e324ebc-f6a6-4e49-8d57-ae22841c7b20" providerId="ADAL" clId="{77F67353-C26E-4FCA-80FF-A607E34E1F6A}" dt="2023-05-17T12:20:40.307" v="1680" actId="478"/>
          <ac:grpSpMkLst>
            <pc:docMk/>
            <pc:sldMk cId="2332735913" sldId="303"/>
            <ac:grpSpMk id="19" creationId="{00000000-0000-0000-0000-000000000000}"/>
          </ac:grpSpMkLst>
        </pc:grpChg>
        <pc:picChg chg="add del">
          <ac:chgData name="손승재" userId="5e324ebc-f6a6-4e49-8d57-ae22841c7b20" providerId="ADAL" clId="{77F67353-C26E-4FCA-80FF-A607E34E1F6A}" dt="2023-05-17T12:29:23.061" v="2015" actId="478"/>
          <ac:picMkLst>
            <pc:docMk/>
            <pc:sldMk cId="2332735913" sldId="303"/>
            <ac:picMk id="3" creationId="{0ECC8374-F903-4851-9724-56A831868F0F}"/>
          </ac:picMkLst>
        </pc:picChg>
        <pc:picChg chg="add del">
          <ac:chgData name="손승재" userId="5e324ebc-f6a6-4e49-8d57-ae22841c7b20" providerId="ADAL" clId="{77F67353-C26E-4FCA-80FF-A607E34E1F6A}" dt="2023-05-17T12:29:23.417" v="2016" actId="478"/>
          <ac:picMkLst>
            <pc:docMk/>
            <pc:sldMk cId="2332735913" sldId="303"/>
            <ac:picMk id="4" creationId="{1DCC2B38-DDAC-8791-B152-0F1C769B067D}"/>
          </ac:picMkLst>
        </pc:picChg>
        <pc:picChg chg="add del">
          <ac:chgData name="손승재" userId="5e324ebc-f6a6-4e49-8d57-ae22841c7b20" providerId="ADAL" clId="{77F67353-C26E-4FCA-80FF-A607E34E1F6A}" dt="2023-05-17T12:29:22.757" v="2014" actId="478"/>
          <ac:picMkLst>
            <pc:docMk/>
            <pc:sldMk cId="2332735913" sldId="303"/>
            <ac:picMk id="5" creationId="{A791508E-1117-F7CA-686E-D23CF0F9B7ED}"/>
          </ac:picMkLst>
        </pc:picChg>
        <pc:picChg chg="del">
          <ac:chgData name="손승재" userId="5e324ebc-f6a6-4e49-8d57-ae22841c7b20" providerId="ADAL" clId="{77F67353-C26E-4FCA-80FF-A607E34E1F6A}" dt="2023-05-17T12:20:41.582" v="1681" actId="478"/>
          <ac:picMkLst>
            <pc:docMk/>
            <pc:sldMk cId="2332735913" sldId="303"/>
            <ac:picMk id="1025" creationId="{21C2F854-199E-4C77-CDFF-F444F5CC65E7}"/>
          </ac:picMkLst>
        </pc:picChg>
        <pc:picChg chg="del">
          <ac:chgData name="손승재" userId="5e324ebc-f6a6-4e49-8d57-ae22841c7b20" providerId="ADAL" clId="{77F67353-C26E-4FCA-80FF-A607E34E1F6A}" dt="2023-05-17T12:20:40.307" v="1680" actId="478"/>
          <ac:picMkLst>
            <pc:docMk/>
            <pc:sldMk cId="2332735913" sldId="303"/>
            <ac:picMk id="1031" creationId="{2D38C629-EE07-295F-11C2-8335511ACDF0}"/>
          </ac:picMkLst>
        </pc:picChg>
      </pc:sldChg>
      <pc:sldChg chg="add del">
        <pc:chgData name="손승재" userId="5e324ebc-f6a6-4e49-8d57-ae22841c7b20" providerId="ADAL" clId="{77F67353-C26E-4FCA-80FF-A607E34E1F6A}" dt="2023-05-17T12:17:19.038" v="1570"/>
        <pc:sldMkLst>
          <pc:docMk/>
          <pc:sldMk cId="2500891602" sldId="303"/>
        </pc:sldMkLst>
      </pc:sldChg>
      <pc:sldChg chg="addSp delSp modSp add mod ord">
        <pc:chgData name="손승재" userId="5e324ebc-f6a6-4e49-8d57-ae22841c7b20" providerId="ADAL" clId="{77F67353-C26E-4FCA-80FF-A607E34E1F6A}" dt="2023-05-17T12:51:17.555" v="2363" actId="20577"/>
        <pc:sldMkLst>
          <pc:docMk/>
          <pc:sldMk cId="1556842252" sldId="304"/>
        </pc:sldMkLst>
        <pc:spChg chg="add del mod">
          <ac:chgData name="손승재" userId="5e324ebc-f6a6-4e49-8d57-ae22841c7b20" providerId="ADAL" clId="{77F67353-C26E-4FCA-80FF-A607E34E1F6A}" dt="2023-05-17T12:32:50.156" v="2025" actId="478"/>
          <ac:spMkLst>
            <pc:docMk/>
            <pc:sldMk cId="1556842252" sldId="304"/>
            <ac:spMk id="10" creationId="{42D78048-6722-BEBD-97C8-16E7886820CF}"/>
          </ac:spMkLst>
        </pc:spChg>
        <pc:spChg chg="mod">
          <ac:chgData name="손승재" userId="5e324ebc-f6a6-4e49-8d57-ae22841c7b20" providerId="ADAL" clId="{77F67353-C26E-4FCA-80FF-A607E34E1F6A}" dt="2023-05-17T12:51:17.555" v="2363" actId="20577"/>
          <ac:spMkLst>
            <pc:docMk/>
            <pc:sldMk cId="1556842252" sldId="304"/>
            <ac:spMk id="11" creationId="{032AC385-EC5C-6C2B-DC8E-58C10260FBE1}"/>
          </ac:spMkLst>
        </pc:spChg>
        <pc:spChg chg="add del">
          <ac:chgData name="손승재" userId="5e324ebc-f6a6-4e49-8d57-ae22841c7b20" providerId="ADAL" clId="{77F67353-C26E-4FCA-80FF-A607E34E1F6A}" dt="2023-05-17T12:34:20.435" v="2029" actId="22"/>
          <ac:spMkLst>
            <pc:docMk/>
            <pc:sldMk cId="1556842252" sldId="304"/>
            <ac:spMk id="13" creationId="{325B9DBB-D918-6198-5851-C43502DF7430}"/>
          </ac:spMkLst>
        </pc:spChg>
        <pc:spChg chg="add del mod">
          <ac:chgData name="손승재" userId="5e324ebc-f6a6-4e49-8d57-ae22841c7b20" providerId="ADAL" clId="{77F67353-C26E-4FCA-80FF-A607E34E1F6A}" dt="2023-05-17T12:34:31.070" v="2034" actId="478"/>
          <ac:spMkLst>
            <pc:docMk/>
            <pc:sldMk cId="1556842252" sldId="304"/>
            <ac:spMk id="15" creationId="{AD17A02C-8F09-7771-97F1-DB882B987229}"/>
          </ac:spMkLst>
        </pc:spChg>
        <pc:spChg chg="add mod">
          <ac:chgData name="손승재" userId="5e324ebc-f6a6-4e49-8d57-ae22841c7b20" providerId="ADAL" clId="{77F67353-C26E-4FCA-80FF-A607E34E1F6A}" dt="2023-05-17T12:43:36.174" v="2086" actId="1076"/>
          <ac:spMkLst>
            <pc:docMk/>
            <pc:sldMk cId="1556842252" sldId="304"/>
            <ac:spMk id="20" creationId="{F33CD3F4-3337-1DED-8FAF-D3128EF1DAA1}"/>
          </ac:spMkLst>
        </pc:spChg>
        <pc:spChg chg="add del mod">
          <ac:chgData name="손승재" userId="5e324ebc-f6a6-4e49-8d57-ae22841c7b20" providerId="ADAL" clId="{77F67353-C26E-4FCA-80FF-A607E34E1F6A}" dt="2023-05-17T12:43:37.828" v="2088"/>
          <ac:spMkLst>
            <pc:docMk/>
            <pc:sldMk cId="1556842252" sldId="304"/>
            <ac:spMk id="22" creationId="{F9605D9C-AA13-2C50-1DD6-5BD65BD3F50C}"/>
          </ac:spMkLst>
        </pc:spChg>
        <pc:spChg chg="add mod">
          <ac:chgData name="손승재" userId="5e324ebc-f6a6-4e49-8d57-ae22841c7b20" providerId="ADAL" clId="{77F67353-C26E-4FCA-80FF-A607E34E1F6A}" dt="2023-05-17T12:43:49.546" v="2101"/>
          <ac:spMkLst>
            <pc:docMk/>
            <pc:sldMk cId="1556842252" sldId="304"/>
            <ac:spMk id="24" creationId="{7CAE8BF4-6E2F-DE4E-08C0-A5DC14FAB59F}"/>
          </ac:spMkLst>
        </pc:spChg>
        <pc:spChg chg="add del mod">
          <ac:chgData name="손승재" userId="5e324ebc-f6a6-4e49-8d57-ae22841c7b20" providerId="ADAL" clId="{77F67353-C26E-4FCA-80FF-A607E34E1F6A}" dt="2023-05-17T12:49:51.486" v="2244"/>
          <ac:spMkLst>
            <pc:docMk/>
            <pc:sldMk cId="1556842252" sldId="304"/>
            <ac:spMk id="28" creationId="{7799332F-199D-005F-FBDC-CDDB6E77D5A7}"/>
          </ac:spMkLst>
        </pc:spChg>
        <pc:picChg chg="del">
          <ac:chgData name="손승재" userId="5e324ebc-f6a6-4e49-8d57-ae22841c7b20" providerId="ADAL" clId="{77F67353-C26E-4FCA-80FF-A607E34E1F6A}" dt="2023-05-17T12:30:53.359" v="2021" actId="478"/>
          <ac:picMkLst>
            <pc:docMk/>
            <pc:sldMk cId="1556842252" sldId="304"/>
            <ac:picMk id="3" creationId="{0ECC8374-F903-4851-9724-56A831868F0F}"/>
          </ac:picMkLst>
        </pc:picChg>
        <pc:picChg chg="del">
          <ac:chgData name="손승재" userId="5e324ebc-f6a6-4e49-8d57-ae22841c7b20" providerId="ADAL" clId="{77F67353-C26E-4FCA-80FF-A607E34E1F6A}" dt="2023-05-17T12:30:53.042" v="2020" actId="478"/>
          <ac:picMkLst>
            <pc:docMk/>
            <pc:sldMk cId="1556842252" sldId="304"/>
            <ac:picMk id="4" creationId="{1DCC2B38-DDAC-8791-B152-0F1C769B067D}"/>
          </ac:picMkLst>
        </pc:picChg>
        <pc:picChg chg="del">
          <ac:chgData name="손승재" userId="5e324ebc-f6a6-4e49-8d57-ae22841c7b20" providerId="ADAL" clId="{77F67353-C26E-4FCA-80FF-A607E34E1F6A}" dt="2023-05-17T12:30:52.681" v="2019" actId="478"/>
          <ac:picMkLst>
            <pc:docMk/>
            <pc:sldMk cId="1556842252" sldId="304"/>
            <ac:picMk id="5" creationId="{A791508E-1117-F7CA-686E-D23CF0F9B7ED}"/>
          </ac:picMkLst>
        </pc:picChg>
        <pc:picChg chg="add mod">
          <ac:chgData name="손승재" userId="5e324ebc-f6a6-4e49-8d57-ae22841c7b20" providerId="ADAL" clId="{77F67353-C26E-4FCA-80FF-A607E34E1F6A}" dt="2023-05-17T12:43:45.062" v="2092" actId="1076"/>
          <ac:picMkLst>
            <pc:docMk/>
            <pc:sldMk cId="1556842252" sldId="304"/>
            <ac:picMk id="3074" creationId="{0D0A6C61-0D46-75F5-6B82-EA863D5CA1E0}"/>
          </ac:picMkLst>
        </pc:picChg>
        <pc:picChg chg="add del mod">
          <ac:chgData name="손승재" userId="5e324ebc-f6a6-4e49-8d57-ae22841c7b20" providerId="ADAL" clId="{77F67353-C26E-4FCA-80FF-A607E34E1F6A}" dt="2023-05-17T12:49:51.486" v="2244"/>
          <ac:picMkLst>
            <pc:docMk/>
            <pc:sldMk cId="1556842252" sldId="304"/>
            <ac:picMk id="3075" creationId="{DCFF6E9C-4192-4D77-813D-81E4990F3153}"/>
          </ac:picMkLst>
        </pc:picChg>
        <pc:cxnChg chg="add mod">
          <ac:chgData name="손승재" userId="5e324ebc-f6a6-4e49-8d57-ae22841c7b20" providerId="ADAL" clId="{77F67353-C26E-4FCA-80FF-A607E34E1F6A}" dt="2023-05-17T12:43:36.174" v="2086" actId="1076"/>
          <ac:cxnSpMkLst>
            <pc:docMk/>
            <pc:sldMk cId="1556842252" sldId="304"/>
            <ac:cxnSpMk id="18" creationId="{17C34CC5-7B86-525B-3026-546C66A52502}"/>
          </ac:cxnSpMkLst>
        </pc:cxnChg>
        <pc:cxnChg chg="add del mod">
          <ac:chgData name="손승재" userId="5e324ebc-f6a6-4e49-8d57-ae22841c7b20" providerId="ADAL" clId="{77F67353-C26E-4FCA-80FF-A607E34E1F6A}" dt="2023-05-17T12:43:37.828" v="2088"/>
          <ac:cxnSpMkLst>
            <pc:docMk/>
            <pc:sldMk cId="1556842252" sldId="304"/>
            <ac:cxnSpMk id="21" creationId="{9366D746-2DF2-A098-E0AB-019494C068E8}"/>
          </ac:cxnSpMkLst>
        </pc:cxnChg>
        <pc:cxnChg chg="add mod">
          <ac:chgData name="손승재" userId="5e324ebc-f6a6-4e49-8d57-ae22841c7b20" providerId="ADAL" clId="{77F67353-C26E-4FCA-80FF-A607E34E1F6A}" dt="2023-05-17T12:43:56.390" v="2104" actId="14100"/>
          <ac:cxnSpMkLst>
            <pc:docMk/>
            <pc:sldMk cId="1556842252" sldId="304"/>
            <ac:cxnSpMk id="23" creationId="{9BF46A77-4DD4-F5AD-8DA5-254DC40AA3A7}"/>
          </ac:cxnSpMkLst>
        </pc:cxnChg>
      </pc:sldChg>
      <pc:sldChg chg="addSp delSp modSp add mod">
        <pc:chgData name="손승재" userId="5e324ebc-f6a6-4e49-8d57-ae22841c7b20" providerId="ADAL" clId="{77F67353-C26E-4FCA-80FF-A607E34E1F6A}" dt="2023-05-17T13:21:32.756" v="3487" actId="14100"/>
        <pc:sldMkLst>
          <pc:docMk/>
          <pc:sldMk cId="36862842" sldId="305"/>
        </pc:sldMkLst>
        <pc:spChg chg="add del mod">
          <ac:chgData name="손승재" userId="5e324ebc-f6a6-4e49-8d57-ae22841c7b20" providerId="ADAL" clId="{77F67353-C26E-4FCA-80FF-A607E34E1F6A}" dt="2023-05-17T12:49:08.489" v="2197" actId="478"/>
          <ac:spMkLst>
            <pc:docMk/>
            <pc:sldMk cId="36862842" sldId="305"/>
            <ac:spMk id="10" creationId="{3F1C9138-2793-6CE1-A40F-03D42781F9CA}"/>
          </ac:spMkLst>
        </pc:spChg>
        <pc:spChg chg="del">
          <ac:chgData name="손승재" userId="5e324ebc-f6a6-4e49-8d57-ae22841c7b20" providerId="ADAL" clId="{77F67353-C26E-4FCA-80FF-A607E34E1F6A}" dt="2023-05-17T12:44:26.681" v="2105" actId="478"/>
          <ac:spMkLst>
            <pc:docMk/>
            <pc:sldMk cId="36862842" sldId="305"/>
            <ac:spMk id="11" creationId="{032AC385-EC5C-6C2B-DC8E-58C10260FBE1}"/>
          </ac:spMkLst>
        </pc:spChg>
        <pc:spChg chg="add mod">
          <ac:chgData name="손승재" userId="5e324ebc-f6a6-4e49-8d57-ae22841c7b20" providerId="ADAL" clId="{77F67353-C26E-4FCA-80FF-A607E34E1F6A}" dt="2023-05-17T13:19:17.597" v="3319" actId="1076"/>
          <ac:spMkLst>
            <pc:docMk/>
            <pc:sldMk cId="36862842" sldId="305"/>
            <ac:spMk id="12" creationId="{E56D35F8-3A2C-72CE-0911-EB8032A6B41F}"/>
          </ac:spMkLst>
        </pc:spChg>
        <pc:spChg chg="add mod">
          <ac:chgData name="손승재" userId="5e324ebc-f6a6-4e49-8d57-ae22841c7b20" providerId="ADAL" clId="{77F67353-C26E-4FCA-80FF-A607E34E1F6A}" dt="2023-05-17T13:17:08.309" v="3026" actId="164"/>
          <ac:spMkLst>
            <pc:docMk/>
            <pc:sldMk cId="36862842" sldId="305"/>
            <ac:spMk id="13" creationId="{1D094059-661E-A684-B24E-9986DE1F5405}"/>
          </ac:spMkLst>
        </pc:spChg>
        <pc:spChg chg="add mod">
          <ac:chgData name="손승재" userId="5e324ebc-f6a6-4e49-8d57-ae22841c7b20" providerId="ADAL" clId="{77F67353-C26E-4FCA-80FF-A607E34E1F6A}" dt="2023-05-17T13:17:08.309" v="3026" actId="164"/>
          <ac:spMkLst>
            <pc:docMk/>
            <pc:sldMk cId="36862842" sldId="305"/>
            <ac:spMk id="14" creationId="{54D13147-3883-FF36-695A-BF09CE69A889}"/>
          </ac:spMkLst>
        </pc:spChg>
        <pc:spChg chg="add mod">
          <ac:chgData name="손승재" userId="5e324ebc-f6a6-4e49-8d57-ae22841c7b20" providerId="ADAL" clId="{77F67353-C26E-4FCA-80FF-A607E34E1F6A}" dt="2023-05-17T13:17:08.309" v="3026" actId="164"/>
          <ac:spMkLst>
            <pc:docMk/>
            <pc:sldMk cId="36862842" sldId="305"/>
            <ac:spMk id="15" creationId="{1A40F4F9-19D4-6C76-B554-E96FE8F3006F}"/>
          </ac:spMkLst>
        </pc:spChg>
        <pc:spChg chg="add mod">
          <ac:chgData name="손승재" userId="5e324ebc-f6a6-4e49-8d57-ae22841c7b20" providerId="ADAL" clId="{77F67353-C26E-4FCA-80FF-A607E34E1F6A}" dt="2023-05-17T13:17:08.309" v="3026" actId="164"/>
          <ac:spMkLst>
            <pc:docMk/>
            <pc:sldMk cId="36862842" sldId="305"/>
            <ac:spMk id="17" creationId="{10624113-59FB-B2AC-AED5-94B4D4B41C05}"/>
          </ac:spMkLst>
        </pc:spChg>
        <pc:spChg chg="add mod">
          <ac:chgData name="손승재" userId="5e324ebc-f6a6-4e49-8d57-ae22841c7b20" providerId="ADAL" clId="{77F67353-C26E-4FCA-80FF-A607E34E1F6A}" dt="2023-05-17T13:17:08.309" v="3026" actId="164"/>
          <ac:spMkLst>
            <pc:docMk/>
            <pc:sldMk cId="36862842" sldId="305"/>
            <ac:spMk id="18" creationId="{67ADCFEF-2FEE-ADCA-45FF-710E6AF249B1}"/>
          </ac:spMkLst>
        </pc:spChg>
        <pc:spChg chg="add mod">
          <ac:chgData name="손승재" userId="5e324ebc-f6a6-4e49-8d57-ae22841c7b20" providerId="ADAL" clId="{77F67353-C26E-4FCA-80FF-A607E34E1F6A}" dt="2023-05-17T13:17:08.309" v="3026" actId="164"/>
          <ac:spMkLst>
            <pc:docMk/>
            <pc:sldMk cId="36862842" sldId="305"/>
            <ac:spMk id="19" creationId="{408BCDB0-E4D0-D708-EF1D-B2CF7585A824}"/>
          </ac:spMkLst>
        </pc:spChg>
        <pc:spChg chg="add mod">
          <ac:chgData name="손승재" userId="5e324ebc-f6a6-4e49-8d57-ae22841c7b20" providerId="ADAL" clId="{77F67353-C26E-4FCA-80FF-A607E34E1F6A}" dt="2023-05-17T13:17:08.309" v="3026" actId="164"/>
          <ac:spMkLst>
            <pc:docMk/>
            <pc:sldMk cId="36862842" sldId="305"/>
            <ac:spMk id="20" creationId="{EC450ED6-2F78-B3EB-7F0A-8710AB766B3C}"/>
          </ac:spMkLst>
        </pc:spChg>
        <pc:spChg chg="add mod">
          <ac:chgData name="손승재" userId="5e324ebc-f6a6-4e49-8d57-ae22841c7b20" providerId="ADAL" clId="{77F67353-C26E-4FCA-80FF-A607E34E1F6A}" dt="2023-05-17T13:17:08.309" v="3026" actId="164"/>
          <ac:spMkLst>
            <pc:docMk/>
            <pc:sldMk cId="36862842" sldId="305"/>
            <ac:spMk id="23" creationId="{CE56E612-D028-90FD-00CA-B923CB4C0077}"/>
          </ac:spMkLst>
        </pc:spChg>
        <pc:spChg chg="add mod">
          <ac:chgData name="손승재" userId="5e324ebc-f6a6-4e49-8d57-ae22841c7b20" providerId="ADAL" clId="{77F67353-C26E-4FCA-80FF-A607E34E1F6A}" dt="2023-05-17T13:17:08.309" v="3026" actId="164"/>
          <ac:spMkLst>
            <pc:docMk/>
            <pc:sldMk cId="36862842" sldId="305"/>
            <ac:spMk id="24" creationId="{C6517BE3-994A-04C4-6F61-E01DF1F7E385}"/>
          </ac:spMkLst>
        </pc:spChg>
        <pc:spChg chg="add del mod">
          <ac:chgData name="손승재" userId="5e324ebc-f6a6-4e49-8d57-ae22841c7b20" providerId="ADAL" clId="{77F67353-C26E-4FCA-80FF-A607E34E1F6A}" dt="2023-05-17T13:12:43.719" v="2891" actId="478"/>
          <ac:spMkLst>
            <pc:docMk/>
            <pc:sldMk cId="36862842" sldId="305"/>
            <ac:spMk id="25" creationId="{0449C8A9-6269-9636-40AD-6F20EB519725}"/>
          </ac:spMkLst>
        </pc:spChg>
        <pc:spChg chg="add mod">
          <ac:chgData name="손승재" userId="5e324ebc-f6a6-4e49-8d57-ae22841c7b20" providerId="ADAL" clId="{77F67353-C26E-4FCA-80FF-A607E34E1F6A}" dt="2023-05-17T13:17:08.309" v="3026" actId="164"/>
          <ac:spMkLst>
            <pc:docMk/>
            <pc:sldMk cId="36862842" sldId="305"/>
            <ac:spMk id="26" creationId="{6BCB303E-0501-73AA-DE62-260AB9D85004}"/>
          </ac:spMkLst>
        </pc:spChg>
        <pc:spChg chg="add mod ord">
          <ac:chgData name="손승재" userId="5e324ebc-f6a6-4e49-8d57-ae22841c7b20" providerId="ADAL" clId="{77F67353-C26E-4FCA-80FF-A607E34E1F6A}" dt="2023-05-17T13:17:08.309" v="3026" actId="164"/>
          <ac:spMkLst>
            <pc:docMk/>
            <pc:sldMk cId="36862842" sldId="305"/>
            <ac:spMk id="27" creationId="{13030C2C-B69E-8F7A-97C4-D76F138A2945}"/>
          </ac:spMkLst>
        </pc:spChg>
        <pc:spChg chg="add mod ord">
          <ac:chgData name="손승재" userId="5e324ebc-f6a6-4e49-8d57-ae22841c7b20" providerId="ADAL" clId="{77F67353-C26E-4FCA-80FF-A607E34E1F6A}" dt="2023-05-17T13:17:08.309" v="3026" actId="164"/>
          <ac:spMkLst>
            <pc:docMk/>
            <pc:sldMk cId="36862842" sldId="305"/>
            <ac:spMk id="28" creationId="{1DEE6270-CB3F-7D7D-F33B-75A7BCCC3D5E}"/>
          </ac:spMkLst>
        </pc:spChg>
        <pc:spChg chg="add del mod ord">
          <ac:chgData name="손승재" userId="5e324ebc-f6a6-4e49-8d57-ae22841c7b20" providerId="ADAL" clId="{77F67353-C26E-4FCA-80FF-A607E34E1F6A}" dt="2023-05-17T13:10:13.840" v="2835" actId="478"/>
          <ac:spMkLst>
            <pc:docMk/>
            <pc:sldMk cId="36862842" sldId="305"/>
            <ac:spMk id="29" creationId="{F21472C8-1EC7-4CCF-5631-E32A87F1A75A}"/>
          </ac:spMkLst>
        </pc:spChg>
        <pc:spChg chg="add mod ord">
          <ac:chgData name="손승재" userId="5e324ebc-f6a6-4e49-8d57-ae22841c7b20" providerId="ADAL" clId="{77F67353-C26E-4FCA-80FF-A607E34E1F6A}" dt="2023-05-17T13:17:08.309" v="3026" actId="164"/>
          <ac:spMkLst>
            <pc:docMk/>
            <pc:sldMk cId="36862842" sldId="305"/>
            <ac:spMk id="30" creationId="{03ED98BB-A834-3186-46CA-24348D775B65}"/>
          </ac:spMkLst>
        </pc:spChg>
        <pc:spChg chg="add mod">
          <ac:chgData name="손승재" userId="5e324ebc-f6a6-4e49-8d57-ae22841c7b20" providerId="ADAL" clId="{77F67353-C26E-4FCA-80FF-A607E34E1F6A}" dt="2023-05-17T13:17:08.309" v="3026" actId="164"/>
          <ac:spMkLst>
            <pc:docMk/>
            <pc:sldMk cId="36862842" sldId="305"/>
            <ac:spMk id="77" creationId="{4BE55D79-1BED-0D8D-065C-CE6C2AB9B2F2}"/>
          </ac:spMkLst>
        </pc:spChg>
        <pc:spChg chg="add mod">
          <ac:chgData name="손승재" userId="5e324ebc-f6a6-4e49-8d57-ae22841c7b20" providerId="ADAL" clId="{77F67353-C26E-4FCA-80FF-A607E34E1F6A}" dt="2023-05-17T13:17:08.309" v="3026" actId="164"/>
          <ac:spMkLst>
            <pc:docMk/>
            <pc:sldMk cId="36862842" sldId="305"/>
            <ac:spMk id="78" creationId="{F60C42DB-24E3-BAD2-D8A5-768490B7E7DD}"/>
          </ac:spMkLst>
        </pc:spChg>
        <pc:spChg chg="add mod">
          <ac:chgData name="손승재" userId="5e324ebc-f6a6-4e49-8d57-ae22841c7b20" providerId="ADAL" clId="{77F67353-C26E-4FCA-80FF-A607E34E1F6A}" dt="2023-05-17T13:17:08.309" v="3026" actId="164"/>
          <ac:spMkLst>
            <pc:docMk/>
            <pc:sldMk cId="36862842" sldId="305"/>
            <ac:spMk id="79" creationId="{2112C894-5708-0742-F23F-2509AA019098}"/>
          </ac:spMkLst>
        </pc:spChg>
        <pc:spChg chg="add mod">
          <ac:chgData name="손승재" userId="5e324ebc-f6a6-4e49-8d57-ae22841c7b20" providerId="ADAL" clId="{77F67353-C26E-4FCA-80FF-A607E34E1F6A}" dt="2023-05-17T13:17:08.309" v="3026" actId="164"/>
          <ac:spMkLst>
            <pc:docMk/>
            <pc:sldMk cId="36862842" sldId="305"/>
            <ac:spMk id="80" creationId="{471A9048-2C18-4A21-04CE-49659732A50D}"/>
          </ac:spMkLst>
        </pc:spChg>
        <pc:spChg chg="add mod">
          <ac:chgData name="손승재" userId="5e324ebc-f6a6-4e49-8d57-ae22841c7b20" providerId="ADAL" clId="{77F67353-C26E-4FCA-80FF-A607E34E1F6A}" dt="2023-05-17T13:17:08.309" v="3026" actId="164"/>
          <ac:spMkLst>
            <pc:docMk/>
            <pc:sldMk cId="36862842" sldId="305"/>
            <ac:spMk id="81" creationId="{68A3E1DE-F96A-AC79-467F-F4CCD7A03141}"/>
          </ac:spMkLst>
        </pc:spChg>
        <pc:spChg chg="add mod">
          <ac:chgData name="손승재" userId="5e324ebc-f6a6-4e49-8d57-ae22841c7b20" providerId="ADAL" clId="{77F67353-C26E-4FCA-80FF-A607E34E1F6A}" dt="2023-05-17T13:17:08.309" v="3026" actId="164"/>
          <ac:spMkLst>
            <pc:docMk/>
            <pc:sldMk cId="36862842" sldId="305"/>
            <ac:spMk id="82" creationId="{F45D7364-AF89-7C38-6144-AB1124C91072}"/>
          </ac:spMkLst>
        </pc:spChg>
        <pc:spChg chg="add mod">
          <ac:chgData name="손승재" userId="5e324ebc-f6a6-4e49-8d57-ae22841c7b20" providerId="ADAL" clId="{77F67353-C26E-4FCA-80FF-A607E34E1F6A}" dt="2023-05-17T13:17:08.309" v="3026" actId="164"/>
          <ac:spMkLst>
            <pc:docMk/>
            <pc:sldMk cId="36862842" sldId="305"/>
            <ac:spMk id="83" creationId="{391E672B-FCFD-91D6-0F76-D872827CACFA}"/>
          </ac:spMkLst>
        </pc:spChg>
        <pc:spChg chg="add mod">
          <ac:chgData name="손승재" userId="5e324ebc-f6a6-4e49-8d57-ae22841c7b20" providerId="ADAL" clId="{77F67353-C26E-4FCA-80FF-A607E34E1F6A}" dt="2023-05-17T13:17:08.309" v="3026" actId="164"/>
          <ac:spMkLst>
            <pc:docMk/>
            <pc:sldMk cId="36862842" sldId="305"/>
            <ac:spMk id="84" creationId="{E3BCF8EF-0DF8-7DD0-6310-1E6918661575}"/>
          </ac:spMkLst>
        </pc:spChg>
        <pc:spChg chg="add mod">
          <ac:chgData name="손승재" userId="5e324ebc-f6a6-4e49-8d57-ae22841c7b20" providerId="ADAL" clId="{77F67353-C26E-4FCA-80FF-A607E34E1F6A}" dt="2023-05-17T13:16:14.240" v="2995" actId="571"/>
          <ac:spMkLst>
            <pc:docMk/>
            <pc:sldMk cId="36862842" sldId="305"/>
            <ac:spMk id="85" creationId="{777E4C89-68C5-3651-F59C-CD3345821D74}"/>
          </ac:spMkLst>
        </pc:spChg>
        <pc:spChg chg="add del mod">
          <ac:chgData name="손승재" userId="5e324ebc-f6a6-4e49-8d57-ae22841c7b20" providerId="ADAL" clId="{77F67353-C26E-4FCA-80FF-A607E34E1F6A}" dt="2023-05-17T13:16:13.745" v="2994"/>
          <ac:spMkLst>
            <pc:docMk/>
            <pc:sldMk cId="36862842" sldId="305"/>
            <ac:spMk id="86" creationId="{0D5FE12F-1B03-87AE-4223-9A9EED897492}"/>
          </ac:spMkLst>
        </pc:spChg>
        <pc:spChg chg="add mod">
          <ac:chgData name="손승재" userId="5e324ebc-f6a6-4e49-8d57-ae22841c7b20" providerId="ADAL" clId="{77F67353-C26E-4FCA-80FF-A607E34E1F6A}" dt="2023-05-17T13:17:08.309" v="3026" actId="164"/>
          <ac:spMkLst>
            <pc:docMk/>
            <pc:sldMk cId="36862842" sldId="305"/>
            <ac:spMk id="87" creationId="{2B776689-5E5F-46ED-9A3A-F277E4F41E4E}"/>
          </ac:spMkLst>
        </pc:spChg>
        <pc:spChg chg="add mod">
          <ac:chgData name="손승재" userId="5e324ebc-f6a6-4e49-8d57-ae22841c7b20" providerId="ADAL" clId="{77F67353-C26E-4FCA-80FF-A607E34E1F6A}" dt="2023-05-17T13:17:08.309" v="3026" actId="164"/>
          <ac:spMkLst>
            <pc:docMk/>
            <pc:sldMk cId="36862842" sldId="305"/>
            <ac:spMk id="89" creationId="{DB482CD6-5F9B-9DDA-791A-7FFAB00F51D0}"/>
          </ac:spMkLst>
        </pc:spChg>
        <pc:spChg chg="add mod">
          <ac:chgData name="손승재" userId="5e324ebc-f6a6-4e49-8d57-ae22841c7b20" providerId="ADAL" clId="{77F67353-C26E-4FCA-80FF-A607E34E1F6A}" dt="2023-05-17T13:17:08.309" v="3026" actId="164"/>
          <ac:spMkLst>
            <pc:docMk/>
            <pc:sldMk cId="36862842" sldId="305"/>
            <ac:spMk id="90" creationId="{D39C926B-07FD-3B49-E9E3-17A6390155C6}"/>
          </ac:spMkLst>
        </pc:spChg>
        <pc:spChg chg="add mod">
          <ac:chgData name="손승재" userId="5e324ebc-f6a6-4e49-8d57-ae22841c7b20" providerId="ADAL" clId="{77F67353-C26E-4FCA-80FF-A607E34E1F6A}" dt="2023-05-17T13:17:08.309" v="3026" actId="164"/>
          <ac:spMkLst>
            <pc:docMk/>
            <pc:sldMk cId="36862842" sldId="305"/>
            <ac:spMk id="91" creationId="{5824BE5F-50FF-E02D-7370-187166C46E85}"/>
          </ac:spMkLst>
        </pc:spChg>
        <pc:spChg chg="add mod">
          <ac:chgData name="손승재" userId="5e324ebc-f6a6-4e49-8d57-ae22841c7b20" providerId="ADAL" clId="{77F67353-C26E-4FCA-80FF-A607E34E1F6A}" dt="2023-05-17T13:17:08.309" v="3026" actId="164"/>
          <ac:spMkLst>
            <pc:docMk/>
            <pc:sldMk cId="36862842" sldId="305"/>
            <ac:spMk id="92" creationId="{ED7C943B-73A8-B7E5-BBB2-EC97163C77B8}"/>
          </ac:spMkLst>
        </pc:spChg>
        <pc:spChg chg="add del mod">
          <ac:chgData name="손승재" userId="5e324ebc-f6a6-4e49-8d57-ae22841c7b20" providerId="ADAL" clId="{77F67353-C26E-4FCA-80FF-A607E34E1F6A}" dt="2023-05-17T13:21:30.567" v="3486" actId="1076"/>
          <ac:spMkLst>
            <pc:docMk/>
            <pc:sldMk cId="36862842" sldId="305"/>
            <ac:spMk id="97" creationId="{10748C03-9B99-CE76-1E6C-28B42385EF1B}"/>
          </ac:spMkLst>
        </pc:spChg>
        <pc:grpChg chg="add mod">
          <ac:chgData name="손승재" userId="5e324ebc-f6a6-4e49-8d57-ae22841c7b20" providerId="ADAL" clId="{77F67353-C26E-4FCA-80FF-A607E34E1F6A}" dt="2023-05-17T13:21:32.756" v="3487" actId="14100"/>
          <ac:grpSpMkLst>
            <pc:docMk/>
            <pc:sldMk cId="36862842" sldId="305"/>
            <ac:grpSpMk id="96" creationId="{37893BD8-5C67-CA4B-5D2F-3BC13CF29AC7}"/>
          </ac:grpSpMkLst>
        </pc:grpChg>
        <pc:picChg chg="del">
          <ac:chgData name="손승재" userId="5e324ebc-f6a6-4e49-8d57-ae22841c7b20" providerId="ADAL" clId="{77F67353-C26E-4FCA-80FF-A607E34E1F6A}" dt="2023-05-17T12:41:17.002" v="2067" actId="478"/>
          <ac:picMkLst>
            <pc:docMk/>
            <pc:sldMk cId="36862842" sldId="305"/>
            <ac:picMk id="3" creationId="{0ECC8374-F903-4851-9724-56A831868F0F}"/>
          </ac:picMkLst>
        </pc:picChg>
        <pc:picChg chg="del">
          <ac:chgData name="손승재" userId="5e324ebc-f6a6-4e49-8d57-ae22841c7b20" providerId="ADAL" clId="{77F67353-C26E-4FCA-80FF-A607E34E1F6A}" dt="2023-05-17T12:41:16.555" v="2066" actId="478"/>
          <ac:picMkLst>
            <pc:docMk/>
            <pc:sldMk cId="36862842" sldId="305"/>
            <ac:picMk id="4" creationId="{1DCC2B38-DDAC-8791-B152-0F1C769B067D}"/>
          </ac:picMkLst>
        </pc:picChg>
        <pc:picChg chg="del">
          <ac:chgData name="손승재" userId="5e324ebc-f6a6-4e49-8d57-ae22841c7b20" providerId="ADAL" clId="{77F67353-C26E-4FCA-80FF-A607E34E1F6A}" dt="2023-05-17T12:41:17.308" v="2068" actId="478"/>
          <ac:picMkLst>
            <pc:docMk/>
            <pc:sldMk cId="36862842" sldId="305"/>
            <ac:picMk id="5" creationId="{A791508E-1117-F7CA-686E-D23CF0F9B7ED}"/>
          </ac:picMkLst>
        </pc:picChg>
        <pc:picChg chg="add del mod">
          <ac:chgData name="손승재" userId="5e324ebc-f6a6-4e49-8d57-ae22841c7b20" providerId="ADAL" clId="{77F67353-C26E-4FCA-80FF-A607E34E1F6A}" dt="2023-05-17T13:21:28.450" v="3480" actId="22"/>
          <ac:picMkLst>
            <pc:docMk/>
            <pc:sldMk cId="36862842" sldId="305"/>
            <ac:picMk id="99" creationId="{EE33EF41-CF67-4EBC-80DE-D21B8088F24D}"/>
          </ac:picMkLst>
        </pc:picChg>
        <pc:cxnChg chg="add mod">
          <ac:chgData name="손승재" userId="5e324ebc-f6a6-4e49-8d57-ae22841c7b20" providerId="ADAL" clId="{77F67353-C26E-4FCA-80FF-A607E34E1F6A}" dt="2023-05-17T13:17:08.309" v="3026" actId="164"/>
          <ac:cxnSpMkLst>
            <pc:docMk/>
            <pc:sldMk cId="36862842" sldId="305"/>
            <ac:cxnSpMk id="22" creationId="{AB243707-A7AA-2988-2BE1-1EF2025CE9FA}"/>
          </ac:cxnSpMkLst>
        </pc:cxnChg>
        <pc:cxnChg chg="add mod">
          <ac:chgData name="손승재" userId="5e324ebc-f6a6-4e49-8d57-ae22841c7b20" providerId="ADAL" clId="{77F67353-C26E-4FCA-80FF-A607E34E1F6A}" dt="2023-05-17T13:17:08.309" v="3026" actId="164"/>
          <ac:cxnSpMkLst>
            <pc:docMk/>
            <pc:sldMk cId="36862842" sldId="305"/>
            <ac:cxnSpMk id="32" creationId="{DDA387D7-91D3-8803-80DD-DB5084937F0E}"/>
          </ac:cxnSpMkLst>
        </pc:cxnChg>
        <pc:cxnChg chg="add mod">
          <ac:chgData name="손승재" userId="5e324ebc-f6a6-4e49-8d57-ae22841c7b20" providerId="ADAL" clId="{77F67353-C26E-4FCA-80FF-A607E34E1F6A}" dt="2023-05-17T13:17:08.309" v="3026" actId="164"/>
          <ac:cxnSpMkLst>
            <pc:docMk/>
            <pc:sldMk cId="36862842" sldId="305"/>
            <ac:cxnSpMk id="33" creationId="{4D15B136-0901-E23D-0796-0949FF759FDA}"/>
          </ac:cxnSpMkLst>
        </pc:cxnChg>
        <pc:cxnChg chg="add mod">
          <ac:chgData name="손승재" userId="5e324ebc-f6a6-4e49-8d57-ae22841c7b20" providerId="ADAL" clId="{77F67353-C26E-4FCA-80FF-A607E34E1F6A}" dt="2023-05-17T13:17:08.309" v="3026" actId="164"/>
          <ac:cxnSpMkLst>
            <pc:docMk/>
            <pc:sldMk cId="36862842" sldId="305"/>
            <ac:cxnSpMk id="36" creationId="{A0F50573-F546-D61C-3CDF-427C6BC3A325}"/>
          </ac:cxnSpMkLst>
        </pc:cxnChg>
        <pc:cxnChg chg="add mod">
          <ac:chgData name="손승재" userId="5e324ebc-f6a6-4e49-8d57-ae22841c7b20" providerId="ADAL" clId="{77F67353-C26E-4FCA-80FF-A607E34E1F6A}" dt="2023-05-17T13:17:08.309" v="3026" actId="164"/>
          <ac:cxnSpMkLst>
            <pc:docMk/>
            <pc:sldMk cId="36862842" sldId="305"/>
            <ac:cxnSpMk id="39" creationId="{31FA3541-8B47-915C-956A-0969C51C50CF}"/>
          </ac:cxnSpMkLst>
        </pc:cxnChg>
        <pc:cxnChg chg="add mod">
          <ac:chgData name="손승재" userId="5e324ebc-f6a6-4e49-8d57-ae22841c7b20" providerId="ADAL" clId="{77F67353-C26E-4FCA-80FF-A607E34E1F6A}" dt="2023-05-17T13:17:08.309" v="3026" actId="164"/>
          <ac:cxnSpMkLst>
            <pc:docMk/>
            <pc:sldMk cId="36862842" sldId="305"/>
            <ac:cxnSpMk id="42" creationId="{27F753D8-6499-AADF-FAC1-060A2D46D847}"/>
          </ac:cxnSpMkLst>
        </pc:cxnChg>
        <pc:cxnChg chg="add mod">
          <ac:chgData name="손승재" userId="5e324ebc-f6a6-4e49-8d57-ae22841c7b20" providerId="ADAL" clId="{77F67353-C26E-4FCA-80FF-A607E34E1F6A}" dt="2023-05-17T13:17:08.309" v="3026" actId="164"/>
          <ac:cxnSpMkLst>
            <pc:docMk/>
            <pc:sldMk cId="36862842" sldId="305"/>
            <ac:cxnSpMk id="45" creationId="{2CF98FEA-BAD1-E8D9-5D42-C8F98BDB0AFC}"/>
          </ac:cxnSpMkLst>
        </pc:cxnChg>
        <pc:cxnChg chg="add mod">
          <ac:chgData name="손승재" userId="5e324ebc-f6a6-4e49-8d57-ae22841c7b20" providerId="ADAL" clId="{77F67353-C26E-4FCA-80FF-A607E34E1F6A}" dt="2023-05-17T13:17:08.309" v="3026" actId="164"/>
          <ac:cxnSpMkLst>
            <pc:docMk/>
            <pc:sldMk cId="36862842" sldId="305"/>
            <ac:cxnSpMk id="48" creationId="{101EDEC3-179C-6703-5F7F-8F30D364A092}"/>
          </ac:cxnSpMkLst>
        </pc:cxnChg>
        <pc:cxnChg chg="add mod">
          <ac:chgData name="손승재" userId="5e324ebc-f6a6-4e49-8d57-ae22841c7b20" providerId="ADAL" clId="{77F67353-C26E-4FCA-80FF-A607E34E1F6A}" dt="2023-05-17T13:17:08.309" v="3026" actId="164"/>
          <ac:cxnSpMkLst>
            <pc:docMk/>
            <pc:sldMk cId="36862842" sldId="305"/>
            <ac:cxnSpMk id="51" creationId="{A56EB683-D9A3-7FCC-6916-B6E2C9D6A0E5}"/>
          </ac:cxnSpMkLst>
        </pc:cxnChg>
        <pc:cxnChg chg="add mod">
          <ac:chgData name="손승재" userId="5e324ebc-f6a6-4e49-8d57-ae22841c7b20" providerId="ADAL" clId="{77F67353-C26E-4FCA-80FF-A607E34E1F6A}" dt="2023-05-17T13:17:08.309" v="3026" actId="164"/>
          <ac:cxnSpMkLst>
            <pc:docMk/>
            <pc:sldMk cId="36862842" sldId="305"/>
            <ac:cxnSpMk id="54" creationId="{AF358892-7AE8-2506-7497-6D6A2DD343D3}"/>
          </ac:cxnSpMkLst>
        </pc:cxnChg>
        <pc:cxnChg chg="add mod">
          <ac:chgData name="손승재" userId="5e324ebc-f6a6-4e49-8d57-ae22841c7b20" providerId="ADAL" clId="{77F67353-C26E-4FCA-80FF-A607E34E1F6A}" dt="2023-05-17T13:17:08.309" v="3026" actId="164"/>
          <ac:cxnSpMkLst>
            <pc:docMk/>
            <pc:sldMk cId="36862842" sldId="305"/>
            <ac:cxnSpMk id="57" creationId="{907F64AD-7F3A-AB7D-7DA9-1709ABE177D9}"/>
          </ac:cxnSpMkLst>
        </pc:cxnChg>
        <pc:cxnChg chg="add mod">
          <ac:chgData name="손승재" userId="5e324ebc-f6a6-4e49-8d57-ae22841c7b20" providerId="ADAL" clId="{77F67353-C26E-4FCA-80FF-A607E34E1F6A}" dt="2023-05-17T13:17:08.309" v="3026" actId="164"/>
          <ac:cxnSpMkLst>
            <pc:docMk/>
            <pc:sldMk cId="36862842" sldId="305"/>
            <ac:cxnSpMk id="65" creationId="{CD23BC63-6F9B-C49E-5BE8-C8349D599AAD}"/>
          </ac:cxnSpMkLst>
        </pc:cxnChg>
        <pc:cxnChg chg="add mod">
          <ac:chgData name="손승재" userId="5e324ebc-f6a6-4e49-8d57-ae22841c7b20" providerId="ADAL" clId="{77F67353-C26E-4FCA-80FF-A607E34E1F6A}" dt="2023-05-17T13:17:08.309" v="3026" actId="164"/>
          <ac:cxnSpMkLst>
            <pc:docMk/>
            <pc:sldMk cId="36862842" sldId="305"/>
            <ac:cxnSpMk id="68" creationId="{41DE20AB-1F67-48EE-727A-78109BF2B41F}"/>
          </ac:cxnSpMkLst>
        </pc:cxnChg>
        <pc:cxnChg chg="add mod">
          <ac:chgData name="손승재" userId="5e324ebc-f6a6-4e49-8d57-ae22841c7b20" providerId="ADAL" clId="{77F67353-C26E-4FCA-80FF-A607E34E1F6A}" dt="2023-05-17T13:17:08.309" v="3026" actId="164"/>
          <ac:cxnSpMkLst>
            <pc:docMk/>
            <pc:sldMk cId="36862842" sldId="305"/>
            <ac:cxnSpMk id="73" creationId="{65D07929-5673-4E76-DBDD-29F26759066A}"/>
          </ac:cxnSpMkLst>
        </pc:cxnChg>
        <pc:cxnChg chg="add del mod">
          <ac:chgData name="손승재" userId="5e324ebc-f6a6-4e49-8d57-ae22841c7b20" providerId="ADAL" clId="{77F67353-C26E-4FCA-80FF-A607E34E1F6A}" dt="2023-05-17T13:12:37.433" v="2890" actId="478"/>
          <ac:cxnSpMkLst>
            <pc:docMk/>
            <pc:sldMk cId="36862842" sldId="305"/>
            <ac:cxnSpMk id="76" creationId="{6C943861-A31B-B27F-3083-F0BC93179978}"/>
          </ac:cxnSpMkLst>
        </pc:cxnChg>
        <pc:cxnChg chg="add mod">
          <ac:chgData name="손승재" userId="5e324ebc-f6a6-4e49-8d57-ae22841c7b20" providerId="ADAL" clId="{77F67353-C26E-4FCA-80FF-A607E34E1F6A}" dt="2023-05-17T13:17:08.309" v="3026" actId="164"/>
          <ac:cxnSpMkLst>
            <pc:docMk/>
            <pc:sldMk cId="36862842" sldId="305"/>
            <ac:cxnSpMk id="93" creationId="{92E4BA78-FF7E-8C91-A3AD-38B8E2CB3150}"/>
          </ac:cxnSpMkLst>
        </pc:cxnChg>
      </pc:sldChg>
      <pc:sldChg chg="addSp delSp modSp add mod">
        <pc:chgData name="손승재" userId="5e324ebc-f6a6-4e49-8d57-ae22841c7b20" providerId="ADAL" clId="{77F67353-C26E-4FCA-80FF-A607E34E1F6A}" dt="2023-05-17T12:39:47.610" v="2065" actId="478"/>
        <pc:sldMkLst>
          <pc:docMk/>
          <pc:sldMk cId="559868446" sldId="306"/>
        </pc:sldMkLst>
        <pc:spChg chg="mod">
          <ac:chgData name="손승재" userId="5e324ebc-f6a6-4e49-8d57-ae22841c7b20" providerId="ADAL" clId="{77F67353-C26E-4FCA-80FF-A607E34E1F6A}" dt="2023-05-17T12:34:40.002" v="2039" actId="20577"/>
          <ac:spMkLst>
            <pc:docMk/>
            <pc:sldMk cId="559868446" sldId="306"/>
            <ac:spMk id="11" creationId="{032AC385-EC5C-6C2B-DC8E-58C10260FBE1}"/>
          </ac:spMkLst>
        </pc:spChg>
        <pc:picChg chg="add del mod">
          <ac:chgData name="손승재" userId="5e324ebc-f6a6-4e49-8d57-ae22841c7b20" providerId="ADAL" clId="{77F67353-C26E-4FCA-80FF-A607E34E1F6A}" dt="2023-05-17T12:39:47.610" v="2065" actId="478"/>
          <ac:picMkLst>
            <pc:docMk/>
            <pc:sldMk cId="559868446" sldId="306"/>
            <ac:picMk id="4" creationId="{98139A0F-AC8B-C8CF-846B-535789DF0DC6}"/>
          </ac:picMkLst>
        </pc:picChg>
        <pc:picChg chg="del">
          <ac:chgData name="손승재" userId="5e324ebc-f6a6-4e49-8d57-ae22841c7b20" providerId="ADAL" clId="{77F67353-C26E-4FCA-80FF-A607E34E1F6A}" dt="2023-05-17T12:36:18.468" v="2044" actId="478"/>
          <ac:picMkLst>
            <pc:docMk/>
            <pc:sldMk cId="559868446" sldId="306"/>
            <ac:picMk id="3074" creationId="{0D0A6C61-0D46-75F5-6B82-EA863D5CA1E0}"/>
          </ac:picMkLst>
        </pc:picChg>
      </pc:sldChg>
      <pc:sldChg chg="addSp delSp modSp add mod ord">
        <pc:chgData name="손승재" userId="5e324ebc-f6a6-4e49-8d57-ae22841c7b20" providerId="ADAL" clId="{77F67353-C26E-4FCA-80FF-A607E34E1F6A}" dt="2023-05-17T13:14:28.870" v="2904" actId="1076"/>
        <pc:sldMkLst>
          <pc:docMk/>
          <pc:sldMk cId="90086893" sldId="307"/>
        </pc:sldMkLst>
        <pc:spChg chg="add mod">
          <ac:chgData name="손승재" userId="5e324ebc-f6a6-4e49-8d57-ae22841c7b20" providerId="ADAL" clId="{77F67353-C26E-4FCA-80FF-A607E34E1F6A}" dt="2023-05-17T13:03:05.140" v="2661" actId="1076"/>
          <ac:spMkLst>
            <pc:docMk/>
            <pc:sldMk cId="90086893" sldId="307"/>
            <ac:spMk id="5" creationId="{DB598B6E-B33F-C4A6-DFB4-96BAAE21F18C}"/>
          </ac:spMkLst>
        </pc:spChg>
        <pc:spChg chg="mod">
          <ac:chgData name="손승재" userId="5e324ebc-f6a6-4e49-8d57-ae22841c7b20" providerId="ADAL" clId="{77F67353-C26E-4FCA-80FF-A607E34E1F6A}" dt="2023-05-17T13:05:22.526" v="2728" actId="1076"/>
          <ac:spMkLst>
            <pc:docMk/>
            <pc:sldMk cId="90086893" sldId="307"/>
            <ac:spMk id="10" creationId="{3F1C9138-2793-6CE1-A40F-03D42781F9CA}"/>
          </ac:spMkLst>
        </pc:spChg>
        <pc:spChg chg="add del">
          <ac:chgData name="손승재" userId="5e324ebc-f6a6-4e49-8d57-ae22841c7b20" providerId="ADAL" clId="{77F67353-C26E-4FCA-80FF-A607E34E1F6A}" dt="2023-05-17T12:57:59.468" v="2607"/>
          <ac:spMkLst>
            <pc:docMk/>
            <pc:sldMk cId="90086893" sldId="307"/>
            <ac:spMk id="11" creationId="{9A233192-DE43-F0CB-F693-D96550B248A1}"/>
          </ac:spMkLst>
        </pc:spChg>
        <pc:spChg chg="add del mod">
          <ac:chgData name="손승재" userId="5e324ebc-f6a6-4e49-8d57-ae22841c7b20" providerId="ADAL" clId="{77F67353-C26E-4FCA-80FF-A607E34E1F6A}" dt="2023-05-17T13:02:56.289" v="2659" actId="478"/>
          <ac:spMkLst>
            <pc:docMk/>
            <pc:sldMk cId="90086893" sldId="307"/>
            <ac:spMk id="21" creationId="{66487975-5488-541F-E13B-A8B257DCCCE0}"/>
          </ac:spMkLst>
        </pc:spChg>
        <pc:spChg chg="add del mod">
          <ac:chgData name="손승재" userId="5e324ebc-f6a6-4e49-8d57-ae22841c7b20" providerId="ADAL" clId="{77F67353-C26E-4FCA-80FF-A607E34E1F6A}" dt="2023-05-17T13:02:56.289" v="2659" actId="478"/>
          <ac:spMkLst>
            <pc:docMk/>
            <pc:sldMk cId="90086893" sldId="307"/>
            <ac:spMk id="22" creationId="{D5F38A8D-4126-C994-D3F6-C22480A8C561}"/>
          </ac:spMkLst>
        </pc:spChg>
        <pc:spChg chg="add del mod">
          <ac:chgData name="손승재" userId="5e324ebc-f6a6-4e49-8d57-ae22841c7b20" providerId="ADAL" clId="{77F67353-C26E-4FCA-80FF-A607E34E1F6A}" dt="2023-05-17T13:02:56.289" v="2659" actId="478"/>
          <ac:spMkLst>
            <pc:docMk/>
            <pc:sldMk cId="90086893" sldId="307"/>
            <ac:spMk id="23" creationId="{87DBD6B2-39AF-673B-E693-828F5F70D8F1}"/>
          </ac:spMkLst>
        </pc:spChg>
        <pc:spChg chg="add del mod">
          <ac:chgData name="손승재" userId="5e324ebc-f6a6-4e49-8d57-ae22841c7b20" providerId="ADAL" clId="{77F67353-C26E-4FCA-80FF-A607E34E1F6A}" dt="2023-05-17T13:02:56.289" v="2659" actId="478"/>
          <ac:spMkLst>
            <pc:docMk/>
            <pc:sldMk cId="90086893" sldId="307"/>
            <ac:spMk id="24" creationId="{CC4DC27D-AB3E-79DB-8B1E-498073D74A3F}"/>
          </ac:spMkLst>
        </pc:spChg>
        <pc:spChg chg="add del mod">
          <ac:chgData name="손승재" userId="5e324ebc-f6a6-4e49-8d57-ae22841c7b20" providerId="ADAL" clId="{77F67353-C26E-4FCA-80FF-A607E34E1F6A}" dt="2023-05-17T13:02:56.289" v="2659" actId="478"/>
          <ac:spMkLst>
            <pc:docMk/>
            <pc:sldMk cId="90086893" sldId="307"/>
            <ac:spMk id="25" creationId="{BFDA31EE-E69D-133E-E425-7D9E9C18E30D}"/>
          </ac:spMkLst>
        </pc:spChg>
        <pc:spChg chg="add del mod">
          <ac:chgData name="손승재" userId="5e324ebc-f6a6-4e49-8d57-ae22841c7b20" providerId="ADAL" clId="{77F67353-C26E-4FCA-80FF-A607E34E1F6A}" dt="2023-05-17T13:02:56.289" v="2659" actId="478"/>
          <ac:spMkLst>
            <pc:docMk/>
            <pc:sldMk cId="90086893" sldId="307"/>
            <ac:spMk id="26" creationId="{6F5EF75B-6772-6BDE-CBD2-27CE05D1EE64}"/>
          </ac:spMkLst>
        </pc:spChg>
        <pc:spChg chg="add del mod">
          <ac:chgData name="손승재" userId="5e324ebc-f6a6-4e49-8d57-ae22841c7b20" providerId="ADAL" clId="{77F67353-C26E-4FCA-80FF-A607E34E1F6A}" dt="2023-05-17T13:02:56.289" v="2659" actId="478"/>
          <ac:spMkLst>
            <pc:docMk/>
            <pc:sldMk cId="90086893" sldId="307"/>
            <ac:spMk id="27" creationId="{8784C0B1-DC37-C9C6-1CAF-B32BB9F08869}"/>
          </ac:spMkLst>
        </pc:spChg>
        <pc:spChg chg="add del mod">
          <ac:chgData name="손승재" userId="5e324ebc-f6a6-4e49-8d57-ae22841c7b20" providerId="ADAL" clId="{77F67353-C26E-4FCA-80FF-A607E34E1F6A}" dt="2023-05-17T13:02:56.289" v="2659" actId="478"/>
          <ac:spMkLst>
            <pc:docMk/>
            <pc:sldMk cId="90086893" sldId="307"/>
            <ac:spMk id="28" creationId="{07038B5B-493A-A725-DB74-5F8D6A250827}"/>
          </ac:spMkLst>
        </pc:spChg>
        <pc:spChg chg="add mod">
          <ac:chgData name="손승재" userId="5e324ebc-f6a6-4e49-8d57-ae22841c7b20" providerId="ADAL" clId="{77F67353-C26E-4FCA-80FF-A607E34E1F6A}" dt="2023-05-17T13:04:20.756" v="2706" actId="1076"/>
          <ac:spMkLst>
            <pc:docMk/>
            <pc:sldMk cId="90086893" sldId="307"/>
            <ac:spMk id="30" creationId="{068B7910-0FA4-7143-036F-0A8E967DC47E}"/>
          </ac:spMkLst>
        </pc:spChg>
        <pc:spChg chg="add mod">
          <ac:chgData name="손승재" userId="5e324ebc-f6a6-4e49-8d57-ae22841c7b20" providerId="ADAL" clId="{77F67353-C26E-4FCA-80FF-A607E34E1F6A}" dt="2023-05-17T13:14:28.870" v="2904" actId="1076"/>
          <ac:spMkLst>
            <pc:docMk/>
            <pc:sldMk cId="90086893" sldId="307"/>
            <ac:spMk id="31" creationId="{D87C2CAC-5D41-5916-DC08-880B90328819}"/>
          </ac:spMkLst>
        </pc:spChg>
        <pc:spChg chg="add mod">
          <ac:chgData name="손승재" userId="5e324ebc-f6a6-4e49-8d57-ae22841c7b20" providerId="ADAL" clId="{77F67353-C26E-4FCA-80FF-A607E34E1F6A}" dt="2023-05-17T13:03:35.023" v="2689" actId="1076"/>
          <ac:spMkLst>
            <pc:docMk/>
            <pc:sldMk cId="90086893" sldId="307"/>
            <ac:spMk id="32" creationId="{D02F5A9D-B0E8-C9C6-7C23-6EBDF4D5B28E}"/>
          </ac:spMkLst>
        </pc:spChg>
        <pc:spChg chg="add mod">
          <ac:chgData name="손승재" userId="5e324ebc-f6a6-4e49-8d57-ae22841c7b20" providerId="ADAL" clId="{77F67353-C26E-4FCA-80FF-A607E34E1F6A}" dt="2023-05-17T13:04:06.467" v="2702" actId="1076"/>
          <ac:spMkLst>
            <pc:docMk/>
            <pc:sldMk cId="90086893" sldId="307"/>
            <ac:spMk id="33" creationId="{F106A283-24C0-6F06-7547-0B76F2BD7B50}"/>
          </ac:spMkLst>
        </pc:spChg>
        <pc:picChg chg="add mod">
          <ac:chgData name="손승재" userId="5e324ebc-f6a6-4e49-8d57-ae22841c7b20" providerId="ADAL" clId="{77F67353-C26E-4FCA-80FF-A607E34E1F6A}" dt="2023-05-17T12:55:03.306" v="2367" actId="1076"/>
          <ac:picMkLst>
            <pc:docMk/>
            <pc:sldMk cId="90086893" sldId="307"/>
            <ac:picMk id="4" creationId="{D00D4DF2-DCF9-713E-C608-9DAB5147A2D7}"/>
          </ac:picMkLst>
        </pc:picChg>
        <pc:picChg chg="add mod">
          <ac:chgData name="손승재" userId="5e324ebc-f6a6-4e49-8d57-ae22841c7b20" providerId="ADAL" clId="{77F67353-C26E-4FCA-80FF-A607E34E1F6A}" dt="2023-05-17T12:58:14.270" v="2611" actId="1076"/>
          <ac:picMkLst>
            <pc:docMk/>
            <pc:sldMk cId="90086893" sldId="307"/>
            <ac:picMk id="13" creationId="{3C8E920E-0CB4-4A82-A8AA-D73B9C4E900E}"/>
          </ac:picMkLst>
        </pc:picChg>
        <pc:picChg chg="add mod">
          <ac:chgData name="손승재" userId="5e324ebc-f6a6-4e49-8d57-ae22841c7b20" providerId="ADAL" clId="{77F67353-C26E-4FCA-80FF-A607E34E1F6A}" dt="2023-05-17T12:58:27.099" v="2618" actId="14100"/>
          <ac:picMkLst>
            <pc:docMk/>
            <pc:sldMk cId="90086893" sldId="307"/>
            <ac:picMk id="15" creationId="{172BC923-66AB-804A-2DF1-173C2987ABBD}"/>
          </ac:picMkLst>
        </pc:picChg>
        <pc:picChg chg="add mod">
          <ac:chgData name="손승재" userId="5e324ebc-f6a6-4e49-8d57-ae22841c7b20" providerId="ADAL" clId="{77F67353-C26E-4FCA-80FF-A607E34E1F6A}" dt="2023-05-17T12:58:37.642" v="2623" actId="1076"/>
          <ac:picMkLst>
            <pc:docMk/>
            <pc:sldMk cId="90086893" sldId="307"/>
            <ac:picMk id="18" creationId="{0887B639-14D7-EA30-9CB5-A897CA896565}"/>
          </ac:picMkLst>
        </pc:picChg>
        <pc:picChg chg="add del mod">
          <ac:chgData name="손승재" userId="5e324ebc-f6a6-4e49-8d57-ae22841c7b20" providerId="ADAL" clId="{77F67353-C26E-4FCA-80FF-A607E34E1F6A}" dt="2023-05-17T13:02:56.289" v="2659" actId="478"/>
          <ac:picMkLst>
            <pc:docMk/>
            <pc:sldMk cId="90086893" sldId="307"/>
            <ac:picMk id="20" creationId="{7B18B77A-D5F4-1AB5-DEC3-BE6D7842FA01}"/>
          </ac:picMkLst>
        </pc:picChg>
        <pc:picChg chg="add mod">
          <ac:chgData name="손승재" userId="5e324ebc-f6a6-4e49-8d57-ae22841c7b20" providerId="ADAL" clId="{77F67353-C26E-4FCA-80FF-A607E34E1F6A}" dt="2023-05-17T13:04:31.983" v="2710" actId="1076"/>
          <ac:picMkLst>
            <pc:docMk/>
            <pc:sldMk cId="90086893" sldId="307"/>
            <ac:picMk id="53" creationId="{C69BCE2B-434D-C23F-2827-CC6A74AE7228}"/>
          </ac:picMkLst>
        </pc:picChg>
        <pc:picChg chg="add mod">
          <ac:chgData name="손승재" userId="5e324ebc-f6a6-4e49-8d57-ae22841c7b20" providerId="ADAL" clId="{77F67353-C26E-4FCA-80FF-A607E34E1F6A}" dt="2023-05-17T13:05:02.624" v="2724" actId="1076"/>
          <ac:picMkLst>
            <pc:docMk/>
            <pc:sldMk cId="90086893" sldId="307"/>
            <ac:picMk id="55" creationId="{A39C12E4-1A8C-057B-0AE7-07390DF0ABF1}"/>
          </ac:picMkLst>
        </pc:picChg>
        <pc:picChg chg="add mod">
          <ac:chgData name="손승재" userId="5e324ebc-f6a6-4e49-8d57-ae22841c7b20" providerId="ADAL" clId="{77F67353-C26E-4FCA-80FF-A607E34E1F6A}" dt="2023-05-17T13:05:03.507" v="2725" actId="1076"/>
          <ac:picMkLst>
            <pc:docMk/>
            <pc:sldMk cId="90086893" sldId="307"/>
            <ac:picMk id="57" creationId="{EF2B32BF-50EE-13E2-9DA2-67F705E7FA91}"/>
          </ac:picMkLst>
        </pc:picChg>
        <pc:picChg chg="add del">
          <ac:chgData name="손승재" userId="5e324ebc-f6a6-4e49-8d57-ae22841c7b20" providerId="ADAL" clId="{77F67353-C26E-4FCA-80FF-A607E34E1F6A}" dt="2023-05-17T12:57:59.468" v="2607"/>
          <ac:picMkLst>
            <pc:docMk/>
            <pc:sldMk cId="90086893" sldId="307"/>
            <ac:picMk id="5121" creationId="{CD1262CB-35E6-FED1-02F7-5FE248C39584}"/>
          </ac:picMkLst>
        </pc:picChg>
        <pc:cxnChg chg="add mod">
          <ac:chgData name="손승재" userId="5e324ebc-f6a6-4e49-8d57-ae22841c7b20" providerId="ADAL" clId="{77F67353-C26E-4FCA-80FF-A607E34E1F6A}" dt="2023-05-17T13:14:28.870" v="2904" actId="1076"/>
          <ac:cxnSpMkLst>
            <pc:docMk/>
            <pc:sldMk cId="90086893" sldId="307"/>
            <ac:cxnSpMk id="35" creationId="{4B3D00E1-3CCA-A3FB-C3A1-702F658B64A2}"/>
          </ac:cxnSpMkLst>
        </pc:cxnChg>
        <pc:cxnChg chg="add mod">
          <ac:chgData name="손승재" userId="5e324ebc-f6a6-4e49-8d57-ae22841c7b20" providerId="ADAL" clId="{77F67353-C26E-4FCA-80FF-A607E34E1F6A}" dt="2023-05-17T13:14:28.870" v="2904" actId="1076"/>
          <ac:cxnSpMkLst>
            <pc:docMk/>
            <pc:sldMk cId="90086893" sldId="307"/>
            <ac:cxnSpMk id="39" creationId="{6C579CF3-F9D2-919F-4A22-2470CBABDD19}"/>
          </ac:cxnSpMkLst>
        </pc:cxnChg>
        <pc:cxnChg chg="add mod">
          <ac:chgData name="손승재" userId="5e324ebc-f6a6-4e49-8d57-ae22841c7b20" providerId="ADAL" clId="{77F67353-C26E-4FCA-80FF-A607E34E1F6A}" dt="2023-05-17T13:14:28.870" v="2904" actId="1076"/>
          <ac:cxnSpMkLst>
            <pc:docMk/>
            <pc:sldMk cId="90086893" sldId="307"/>
            <ac:cxnSpMk id="42" creationId="{310771DA-7371-A488-4E53-AF61450231B6}"/>
          </ac:cxnSpMkLst>
        </pc:cxnChg>
      </pc:sldChg>
      <pc:sldChg chg="modSp add del mod">
        <pc:chgData name="손승재" userId="5e324ebc-f6a6-4e49-8d57-ae22841c7b20" providerId="ADAL" clId="{77F67353-C26E-4FCA-80FF-A607E34E1F6A}" dt="2023-05-17T12:47:37.312" v="2160" actId="47"/>
        <pc:sldMkLst>
          <pc:docMk/>
          <pc:sldMk cId="3599562648" sldId="307"/>
        </pc:sldMkLst>
        <pc:spChg chg="mod">
          <ac:chgData name="손승재" userId="5e324ebc-f6a6-4e49-8d57-ae22841c7b20" providerId="ADAL" clId="{77F67353-C26E-4FCA-80FF-A607E34E1F6A}" dt="2023-05-17T12:47:34.413" v="2159" actId="1076"/>
          <ac:spMkLst>
            <pc:docMk/>
            <pc:sldMk cId="3599562648" sldId="307"/>
            <ac:spMk id="2" creationId="{00000000-0000-0000-0000-000000000000}"/>
          </ac:spMkLst>
        </pc:spChg>
      </pc:sldChg>
      <pc:sldChg chg="addSp delSp modSp add mod">
        <pc:chgData name="손승재" userId="5e324ebc-f6a6-4e49-8d57-ae22841c7b20" providerId="ADAL" clId="{77F67353-C26E-4FCA-80FF-A607E34E1F6A}" dt="2023-05-17T13:23:04.083" v="3503" actId="1076"/>
        <pc:sldMkLst>
          <pc:docMk/>
          <pc:sldMk cId="18107953" sldId="308"/>
        </pc:sldMkLst>
        <pc:spChg chg="mod">
          <ac:chgData name="손승재" userId="5e324ebc-f6a6-4e49-8d57-ae22841c7b20" providerId="ADAL" clId="{77F67353-C26E-4FCA-80FF-A607E34E1F6A}" dt="2023-05-17T13:21:55.797" v="3491" actId="6549"/>
          <ac:spMkLst>
            <pc:docMk/>
            <pc:sldMk cId="18107953" sldId="308"/>
            <ac:spMk id="82" creationId="{F45D7364-AF89-7C38-6144-AB1124C91072}"/>
          </ac:spMkLst>
        </pc:spChg>
        <pc:spChg chg="mod">
          <ac:chgData name="손승재" userId="5e324ebc-f6a6-4e49-8d57-ae22841c7b20" providerId="ADAL" clId="{77F67353-C26E-4FCA-80FF-A607E34E1F6A}" dt="2023-05-17T13:21:37.368" v="3488" actId="164"/>
          <ac:spMkLst>
            <pc:docMk/>
            <pc:sldMk cId="18107953" sldId="308"/>
            <ac:spMk id="97" creationId="{10748C03-9B99-CE76-1E6C-28B42385EF1B}"/>
          </ac:spMkLst>
        </pc:spChg>
        <pc:grpChg chg="add del mod">
          <ac:chgData name="손승재" userId="5e324ebc-f6a6-4e49-8d57-ae22841c7b20" providerId="ADAL" clId="{77F67353-C26E-4FCA-80FF-A607E34E1F6A}" dt="2023-05-17T13:21:58.696" v="3493" actId="478"/>
          <ac:grpSpMkLst>
            <pc:docMk/>
            <pc:sldMk cId="18107953" sldId="308"/>
            <ac:grpSpMk id="3" creationId="{708DAEC3-7CAB-0225-A0BB-1B208D35F4AB}"/>
          </ac:grpSpMkLst>
        </pc:grpChg>
        <pc:grpChg chg="mod">
          <ac:chgData name="손승재" userId="5e324ebc-f6a6-4e49-8d57-ae22841c7b20" providerId="ADAL" clId="{77F67353-C26E-4FCA-80FF-A607E34E1F6A}" dt="2023-05-17T13:21:37.368" v="3488" actId="164"/>
          <ac:grpSpMkLst>
            <pc:docMk/>
            <pc:sldMk cId="18107953" sldId="308"/>
            <ac:grpSpMk id="96" creationId="{37893BD8-5C67-CA4B-5D2F-3BC13CF29AC7}"/>
          </ac:grpSpMkLst>
        </pc:grpChg>
        <pc:picChg chg="add mod">
          <ac:chgData name="손승재" userId="5e324ebc-f6a6-4e49-8d57-ae22841c7b20" providerId="ADAL" clId="{77F67353-C26E-4FCA-80FF-A607E34E1F6A}" dt="2023-05-17T13:22:04.010" v="3496" actId="1076"/>
          <ac:picMkLst>
            <pc:docMk/>
            <pc:sldMk cId="18107953" sldId="308"/>
            <ac:picMk id="5" creationId="{0DE118F4-FED3-EBD7-0A2C-93317ECB7E72}"/>
          </ac:picMkLst>
        </pc:picChg>
        <pc:picChg chg="add mod">
          <ac:chgData name="손승재" userId="5e324ebc-f6a6-4e49-8d57-ae22841c7b20" providerId="ADAL" clId="{77F67353-C26E-4FCA-80FF-A607E34E1F6A}" dt="2023-05-17T13:23:04.083" v="3503" actId="1076"/>
          <ac:picMkLst>
            <pc:docMk/>
            <pc:sldMk cId="18107953" sldId="308"/>
            <ac:picMk id="11" creationId="{A7BDF55C-9D27-B6B8-17D1-DE62F43F294D}"/>
          </ac:picMkLst>
        </pc:picChg>
        <pc:picChg chg="add mod">
          <ac:chgData name="손승재" userId="5e324ebc-f6a6-4e49-8d57-ae22841c7b20" providerId="ADAL" clId="{77F67353-C26E-4FCA-80FF-A607E34E1F6A}" dt="2023-05-17T13:23:04.083" v="3503" actId="1076"/>
          <ac:picMkLst>
            <pc:docMk/>
            <pc:sldMk cId="18107953" sldId="308"/>
            <ac:picMk id="25" creationId="{B9ECC950-664B-B822-6A40-5360919CDB00}"/>
          </ac:picMkLst>
        </pc:picChg>
        <pc:cxnChg chg="mod">
          <ac:chgData name="손승재" userId="5e324ebc-f6a6-4e49-8d57-ae22841c7b20" providerId="ADAL" clId="{77F67353-C26E-4FCA-80FF-A607E34E1F6A}" dt="2023-05-17T13:21:58.696" v="3493" actId="478"/>
          <ac:cxnSpMkLst>
            <pc:docMk/>
            <pc:sldMk cId="18107953" sldId="308"/>
            <ac:cxnSpMk id="32" creationId="{DDA387D7-91D3-8803-80DD-DB5084937F0E}"/>
          </ac:cxnSpMkLst>
        </pc:cxnChg>
        <pc:cxnChg chg="mod">
          <ac:chgData name="손승재" userId="5e324ebc-f6a6-4e49-8d57-ae22841c7b20" providerId="ADAL" clId="{77F67353-C26E-4FCA-80FF-A607E34E1F6A}" dt="2023-05-17T13:21:58.696" v="3493" actId="478"/>
          <ac:cxnSpMkLst>
            <pc:docMk/>
            <pc:sldMk cId="18107953" sldId="308"/>
            <ac:cxnSpMk id="33" creationId="{4D15B136-0901-E23D-0796-0949FF759FDA}"/>
          </ac:cxnSpMkLst>
        </pc:cxnChg>
        <pc:cxnChg chg="mod">
          <ac:chgData name="손승재" userId="5e324ebc-f6a6-4e49-8d57-ae22841c7b20" providerId="ADAL" clId="{77F67353-C26E-4FCA-80FF-A607E34E1F6A}" dt="2023-05-17T13:21:58.696" v="3493" actId="478"/>
          <ac:cxnSpMkLst>
            <pc:docMk/>
            <pc:sldMk cId="18107953" sldId="308"/>
            <ac:cxnSpMk id="36" creationId="{A0F50573-F546-D61C-3CDF-427C6BC3A325}"/>
          </ac:cxnSpMkLst>
        </pc:cxnChg>
        <pc:cxnChg chg="mod">
          <ac:chgData name="손승재" userId="5e324ebc-f6a6-4e49-8d57-ae22841c7b20" providerId="ADAL" clId="{77F67353-C26E-4FCA-80FF-A607E34E1F6A}" dt="2023-05-17T13:21:58.696" v="3493" actId="478"/>
          <ac:cxnSpMkLst>
            <pc:docMk/>
            <pc:sldMk cId="18107953" sldId="308"/>
            <ac:cxnSpMk id="39" creationId="{31FA3541-8B47-915C-956A-0969C51C50CF}"/>
          </ac:cxnSpMkLst>
        </pc:cxnChg>
        <pc:cxnChg chg="mod">
          <ac:chgData name="손승재" userId="5e324ebc-f6a6-4e49-8d57-ae22841c7b20" providerId="ADAL" clId="{77F67353-C26E-4FCA-80FF-A607E34E1F6A}" dt="2023-05-17T13:21:58.696" v="3493" actId="478"/>
          <ac:cxnSpMkLst>
            <pc:docMk/>
            <pc:sldMk cId="18107953" sldId="308"/>
            <ac:cxnSpMk id="42" creationId="{27F753D8-6499-AADF-FAC1-060A2D46D847}"/>
          </ac:cxnSpMkLst>
        </pc:cxnChg>
        <pc:cxnChg chg="mod">
          <ac:chgData name="손승재" userId="5e324ebc-f6a6-4e49-8d57-ae22841c7b20" providerId="ADAL" clId="{77F67353-C26E-4FCA-80FF-A607E34E1F6A}" dt="2023-05-17T13:21:58.696" v="3493" actId="478"/>
          <ac:cxnSpMkLst>
            <pc:docMk/>
            <pc:sldMk cId="18107953" sldId="308"/>
            <ac:cxnSpMk id="45" creationId="{2CF98FEA-BAD1-E8D9-5D42-C8F98BDB0AFC}"/>
          </ac:cxnSpMkLst>
        </pc:cxnChg>
        <pc:cxnChg chg="mod">
          <ac:chgData name="손승재" userId="5e324ebc-f6a6-4e49-8d57-ae22841c7b20" providerId="ADAL" clId="{77F67353-C26E-4FCA-80FF-A607E34E1F6A}" dt="2023-05-17T13:21:58.696" v="3493" actId="478"/>
          <ac:cxnSpMkLst>
            <pc:docMk/>
            <pc:sldMk cId="18107953" sldId="308"/>
            <ac:cxnSpMk id="48" creationId="{101EDEC3-179C-6703-5F7F-8F30D364A092}"/>
          </ac:cxnSpMkLst>
        </pc:cxnChg>
        <pc:cxnChg chg="mod">
          <ac:chgData name="손승재" userId="5e324ebc-f6a6-4e49-8d57-ae22841c7b20" providerId="ADAL" clId="{77F67353-C26E-4FCA-80FF-A607E34E1F6A}" dt="2023-05-17T13:21:58.696" v="3493" actId="478"/>
          <ac:cxnSpMkLst>
            <pc:docMk/>
            <pc:sldMk cId="18107953" sldId="308"/>
            <ac:cxnSpMk id="51" creationId="{A56EB683-D9A3-7FCC-6916-B6E2C9D6A0E5}"/>
          </ac:cxnSpMkLst>
        </pc:cxnChg>
        <pc:cxnChg chg="mod">
          <ac:chgData name="손승재" userId="5e324ebc-f6a6-4e49-8d57-ae22841c7b20" providerId="ADAL" clId="{77F67353-C26E-4FCA-80FF-A607E34E1F6A}" dt="2023-05-17T13:21:58.696" v="3493" actId="478"/>
          <ac:cxnSpMkLst>
            <pc:docMk/>
            <pc:sldMk cId="18107953" sldId="308"/>
            <ac:cxnSpMk id="54" creationId="{AF358892-7AE8-2506-7497-6D6A2DD343D3}"/>
          </ac:cxnSpMkLst>
        </pc:cxnChg>
        <pc:cxnChg chg="mod">
          <ac:chgData name="손승재" userId="5e324ebc-f6a6-4e49-8d57-ae22841c7b20" providerId="ADAL" clId="{77F67353-C26E-4FCA-80FF-A607E34E1F6A}" dt="2023-05-17T13:21:58.696" v="3493" actId="478"/>
          <ac:cxnSpMkLst>
            <pc:docMk/>
            <pc:sldMk cId="18107953" sldId="308"/>
            <ac:cxnSpMk id="57" creationId="{907F64AD-7F3A-AB7D-7DA9-1709ABE177D9}"/>
          </ac:cxnSpMkLst>
        </pc:cxnChg>
        <pc:cxnChg chg="mod">
          <ac:chgData name="손승재" userId="5e324ebc-f6a6-4e49-8d57-ae22841c7b20" providerId="ADAL" clId="{77F67353-C26E-4FCA-80FF-A607E34E1F6A}" dt="2023-05-17T13:21:58.696" v="3493" actId="478"/>
          <ac:cxnSpMkLst>
            <pc:docMk/>
            <pc:sldMk cId="18107953" sldId="308"/>
            <ac:cxnSpMk id="65" creationId="{CD23BC63-6F9B-C49E-5BE8-C8349D599AAD}"/>
          </ac:cxnSpMkLst>
        </pc:cxnChg>
        <pc:cxnChg chg="mod">
          <ac:chgData name="손승재" userId="5e324ebc-f6a6-4e49-8d57-ae22841c7b20" providerId="ADAL" clId="{77F67353-C26E-4FCA-80FF-A607E34E1F6A}" dt="2023-05-17T13:21:58.696" v="3493" actId="478"/>
          <ac:cxnSpMkLst>
            <pc:docMk/>
            <pc:sldMk cId="18107953" sldId="308"/>
            <ac:cxnSpMk id="68" creationId="{41DE20AB-1F67-48EE-727A-78109BF2B41F}"/>
          </ac:cxnSpMkLst>
        </pc:cxnChg>
        <pc:cxnChg chg="mod">
          <ac:chgData name="손승재" userId="5e324ebc-f6a6-4e49-8d57-ae22841c7b20" providerId="ADAL" clId="{77F67353-C26E-4FCA-80FF-A607E34E1F6A}" dt="2023-05-17T13:21:58.696" v="3493" actId="478"/>
          <ac:cxnSpMkLst>
            <pc:docMk/>
            <pc:sldMk cId="18107953" sldId="308"/>
            <ac:cxnSpMk id="93" creationId="{92E4BA78-FF7E-8C91-A3AD-38B8E2CB3150}"/>
          </ac:cxnSpMkLst>
        </pc:cxnChg>
      </pc:sldChg>
      <pc:sldChg chg="addSp modSp add mod">
        <pc:chgData name="손승재" userId="5e324ebc-f6a6-4e49-8d57-ae22841c7b20" providerId="ADAL" clId="{77F67353-C26E-4FCA-80FF-A607E34E1F6A}" dt="2023-05-17T13:32:03.892" v="3582" actId="1076"/>
        <pc:sldMkLst>
          <pc:docMk/>
          <pc:sldMk cId="3853722215" sldId="309"/>
        </pc:sldMkLst>
        <pc:spChg chg="add mod">
          <ac:chgData name="손승재" userId="5e324ebc-f6a6-4e49-8d57-ae22841c7b20" providerId="ADAL" clId="{77F67353-C26E-4FCA-80FF-A607E34E1F6A}" dt="2023-05-17T13:32:03.892" v="3582" actId="1076"/>
          <ac:spMkLst>
            <pc:docMk/>
            <pc:sldMk cId="3853722215" sldId="309"/>
            <ac:spMk id="13" creationId="{0CCBFBA8-5B26-CCD8-0AD5-61FC96FE44A8}"/>
          </ac:spMkLst>
        </pc:spChg>
        <pc:picChg chg="add mod">
          <ac:chgData name="손승재" userId="5e324ebc-f6a6-4e49-8d57-ae22841c7b20" providerId="ADAL" clId="{77F67353-C26E-4FCA-80FF-A607E34E1F6A}" dt="2023-05-17T13:32:03.892" v="3582" actId="1076"/>
          <ac:picMkLst>
            <pc:docMk/>
            <pc:sldMk cId="3853722215" sldId="309"/>
            <ac:picMk id="4" creationId="{FEDF9B5C-32F2-992B-B0C3-85B02442FF10}"/>
          </ac:picMkLst>
        </pc:picChg>
        <pc:picChg chg="mod">
          <ac:chgData name="손승재" userId="5e324ebc-f6a6-4e49-8d57-ae22841c7b20" providerId="ADAL" clId="{77F67353-C26E-4FCA-80FF-A607E34E1F6A}" dt="2023-05-17T13:31:18.468" v="3506" actId="1076"/>
          <ac:picMkLst>
            <pc:docMk/>
            <pc:sldMk cId="3853722215" sldId="309"/>
            <ac:picMk id="5" creationId="{0DE118F4-FED3-EBD7-0A2C-93317ECB7E72}"/>
          </ac:picMkLst>
        </pc:picChg>
        <pc:picChg chg="mod">
          <ac:chgData name="손승재" userId="5e324ebc-f6a6-4e49-8d57-ae22841c7b20" providerId="ADAL" clId="{77F67353-C26E-4FCA-80FF-A607E34E1F6A}" dt="2023-05-17T13:31:24.007" v="3509" actId="1076"/>
          <ac:picMkLst>
            <pc:docMk/>
            <pc:sldMk cId="3853722215" sldId="309"/>
            <ac:picMk id="11" creationId="{A7BDF55C-9D27-B6B8-17D1-DE62F43F294D}"/>
          </ac:picMkLst>
        </pc:picChg>
        <pc:picChg chg="mod">
          <ac:chgData name="손승재" userId="5e324ebc-f6a6-4e49-8d57-ae22841c7b20" providerId="ADAL" clId="{77F67353-C26E-4FCA-80FF-A607E34E1F6A}" dt="2023-05-17T13:31:24.007" v="3509" actId="1076"/>
          <ac:picMkLst>
            <pc:docMk/>
            <pc:sldMk cId="3853722215" sldId="309"/>
            <ac:picMk id="25" creationId="{B9ECC950-664B-B822-6A40-5360919CDB00}"/>
          </ac:picMkLst>
        </pc:picChg>
      </pc:sldChg>
      <pc:sldChg chg="addSp delSp modSp add mod">
        <pc:chgData name="손승재" userId="5e324ebc-f6a6-4e49-8d57-ae22841c7b20" providerId="ADAL" clId="{77F67353-C26E-4FCA-80FF-A607E34E1F6A}" dt="2023-05-17T15:43:45.957" v="3753" actId="21"/>
        <pc:sldMkLst>
          <pc:docMk/>
          <pc:sldMk cId="1470231539" sldId="310"/>
        </pc:sldMkLst>
        <pc:spChg chg="mod">
          <ac:chgData name="손승재" userId="5e324ebc-f6a6-4e49-8d57-ae22841c7b20" providerId="ADAL" clId="{77F67353-C26E-4FCA-80FF-A607E34E1F6A}" dt="2023-05-17T13:36:15" v="3692" actId="1076"/>
          <ac:spMkLst>
            <pc:docMk/>
            <pc:sldMk cId="1470231539" sldId="310"/>
            <ac:spMk id="13" creationId="{0CCBFBA8-5B26-CCD8-0AD5-61FC96FE44A8}"/>
          </ac:spMkLst>
        </pc:spChg>
        <pc:spChg chg="add del mod">
          <ac:chgData name="손승재" userId="5e324ebc-f6a6-4e49-8d57-ae22841c7b20" providerId="ADAL" clId="{77F67353-C26E-4FCA-80FF-A607E34E1F6A}" dt="2023-05-17T15:43:45.957" v="3753" actId="21"/>
          <ac:spMkLst>
            <pc:docMk/>
            <pc:sldMk cId="1470231539" sldId="310"/>
            <ac:spMk id="14" creationId="{175C9CA2-468C-B5FA-439F-891E3941DB0C}"/>
          </ac:spMkLst>
        </pc:spChg>
        <pc:picChg chg="mod">
          <ac:chgData name="손승재" userId="5e324ebc-f6a6-4e49-8d57-ae22841c7b20" providerId="ADAL" clId="{77F67353-C26E-4FCA-80FF-A607E34E1F6A}" dt="2023-05-17T13:36:15" v="3692" actId="1076"/>
          <ac:picMkLst>
            <pc:docMk/>
            <pc:sldMk cId="1470231539" sldId="310"/>
            <ac:picMk id="4" creationId="{FEDF9B5C-32F2-992B-B0C3-85B02442FF10}"/>
          </ac:picMkLst>
        </pc:picChg>
        <pc:picChg chg="del">
          <ac:chgData name="손승재" userId="5e324ebc-f6a6-4e49-8d57-ae22841c7b20" providerId="ADAL" clId="{77F67353-C26E-4FCA-80FF-A607E34E1F6A}" dt="2023-05-17T13:33:00.714" v="3590" actId="478"/>
          <ac:picMkLst>
            <pc:docMk/>
            <pc:sldMk cId="1470231539" sldId="310"/>
            <ac:picMk id="5" creationId="{0DE118F4-FED3-EBD7-0A2C-93317ECB7E72}"/>
          </ac:picMkLst>
        </pc:picChg>
        <pc:picChg chg="add mod">
          <ac:chgData name="손승재" userId="5e324ebc-f6a6-4e49-8d57-ae22841c7b20" providerId="ADAL" clId="{77F67353-C26E-4FCA-80FF-A607E34E1F6A}" dt="2023-05-17T13:36:16.987" v="3693" actId="1076"/>
          <ac:picMkLst>
            <pc:docMk/>
            <pc:sldMk cId="1470231539" sldId="310"/>
            <ac:picMk id="10" creationId="{350671F9-89C2-A7D1-42DB-C6D388721B4F}"/>
          </ac:picMkLst>
        </pc:picChg>
        <pc:picChg chg="mod">
          <ac:chgData name="손승재" userId="5e324ebc-f6a6-4e49-8d57-ae22841c7b20" providerId="ADAL" clId="{77F67353-C26E-4FCA-80FF-A607E34E1F6A}" dt="2023-05-17T13:33:02.878" v="3591" actId="1076"/>
          <ac:picMkLst>
            <pc:docMk/>
            <pc:sldMk cId="1470231539" sldId="310"/>
            <ac:picMk id="11" creationId="{A7BDF55C-9D27-B6B8-17D1-DE62F43F294D}"/>
          </ac:picMkLst>
        </pc:picChg>
        <pc:picChg chg="mod">
          <ac:chgData name="손승재" userId="5e324ebc-f6a6-4e49-8d57-ae22841c7b20" providerId="ADAL" clId="{77F67353-C26E-4FCA-80FF-A607E34E1F6A}" dt="2023-05-17T13:33:02.878" v="3591" actId="1076"/>
          <ac:picMkLst>
            <pc:docMk/>
            <pc:sldMk cId="1470231539" sldId="310"/>
            <ac:picMk id="25" creationId="{B9ECC950-664B-B822-6A40-5360919CDB00}"/>
          </ac:picMkLst>
        </pc:picChg>
      </pc:sldChg>
      <pc:sldChg chg="addSp delSp modSp add mod">
        <pc:chgData name="손승재" userId="5e324ebc-f6a6-4e49-8d57-ae22841c7b20" providerId="ADAL" clId="{77F67353-C26E-4FCA-80FF-A607E34E1F6A}" dt="2023-05-17T13:39:59.034" v="3703" actId="1076"/>
        <pc:sldMkLst>
          <pc:docMk/>
          <pc:sldMk cId="2235241479" sldId="311"/>
        </pc:sldMkLst>
        <pc:spChg chg="del mod">
          <ac:chgData name="손승재" userId="5e324ebc-f6a6-4e49-8d57-ae22841c7b20" providerId="ADAL" clId="{77F67353-C26E-4FCA-80FF-A607E34E1F6A}" dt="2023-05-17T13:39:44.539" v="3698" actId="478"/>
          <ac:spMkLst>
            <pc:docMk/>
            <pc:sldMk cId="2235241479" sldId="311"/>
            <ac:spMk id="13" creationId="{0CCBFBA8-5B26-CCD8-0AD5-61FC96FE44A8}"/>
          </ac:spMkLst>
        </pc:spChg>
        <pc:spChg chg="add mod">
          <ac:chgData name="손승재" userId="5e324ebc-f6a6-4e49-8d57-ae22841c7b20" providerId="ADAL" clId="{77F67353-C26E-4FCA-80FF-A607E34E1F6A}" dt="2023-05-17T13:39:59.034" v="3703" actId="1076"/>
          <ac:spMkLst>
            <pc:docMk/>
            <pc:sldMk cId="2235241479" sldId="311"/>
            <ac:spMk id="14" creationId="{3D632257-E564-D7B3-D053-C0EE6159F1F5}"/>
          </ac:spMkLst>
        </pc:spChg>
        <pc:spChg chg="mod">
          <ac:chgData name="손승재" userId="5e324ebc-f6a6-4e49-8d57-ae22841c7b20" providerId="ADAL" clId="{77F67353-C26E-4FCA-80FF-A607E34E1F6A}" dt="2023-05-17T13:39:54.206" v="3701"/>
          <ac:spMkLst>
            <pc:docMk/>
            <pc:sldMk cId="2235241479" sldId="311"/>
            <ac:spMk id="17" creationId="{11C948EC-D377-9266-07AD-ACB9F79E3DF6}"/>
          </ac:spMkLst>
        </pc:spChg>
        <pc:spChg chg="mod">
          <ac:chgData name="손승재" userId="5e324ebc-f6a6-4e49-8d57-ae22841c7b20" providerId="ADAL" clId="{77F67353-C26E-4FCA-80FF-A607E34E1F6A}" dt="2023-05-17T13:39:54.206" v="3701"/>
          <ac:spMkLst>
            <pc:docMk/>
            <pc:sldMk cId="2235241479" sldId="311"/>
            <ac:spMk id="18" creationId="{9B755C82-FB73-E18D-8E30-43766B75B646}"/>
          </ac:spMkLst>
        </pc:spChg>
        <pc:spChg chg="mod">
          <ac:chgData name="손승재" userId="5e324ebc-f6a6-4e49-8d57-ae22841c7b20" providerId="ADAL" clId="{77F67353-C26E-4FCA-80FF-A607E34E1F6A}" dt="2023-05-17T13:39:54.206" v="3701"/>
          <ac:spMkLst>
            <pc:docMk/>
            <pc:sldMk cId="2235241479" sldId="311"/>
            <ac:spMk id="19" creationId="{BEA724C1-8FFF-1E80-AA61-FED7D216A2A5}"/>
          </ac:spMkLst>
        </pc:spChg>
        <pc:spChg chg="mod">
          <ac:chgData name="손승재" userId="5e324ebc-f6a6-4e49-8d57-ae22841c7b20" providerId="ADAL" clId="{77F67353-C26E-4FCA-80FF-A607E34E1F6A}" dt="2023-05-17T13:39:54.206" v="3701"/>
          <ac:spMkLst>
            <pc:docMk/>
            <pc:sldMk cId="2235241479" sldId="311"/>
            <ac:spMk id="20" creationId="{33EFD25A-C16F-AE80-F1B9-3E542DCFE039}"/>
          </ac:spMkLst>
        </pc:spChg>
        <pc:spChg chg="mod">
          <ac:chgData name="손승재" userId="5e324ebc-f6a6-4e49-8d57-ae22841c7b20" providerId="ADAL" clId="{77F67353-C26E-4FCA-80FF-A607E34E1F6A}" dt="2023-05-17T13:39:54.206" v="3701"/>
          <ac:spMkLst>
            <pc:docMk/>
            <pc:sldMk cId="2235241479" sldId="311"/>
            <ac:spMk id="21" creationId="{F2C081CF-6BCE-57BD-B8A6-BA61CE830AA3}"/>
          </ac:spMkLst>
        </pc:spChg>
        <pc:spChg chg="mod">
          <ac:chgData name="손승재" userId="5e324ebc-f6a6-4e49-8d57-ae22841c7b20" providerId="ADAL" clId="{77F67353-C26E-4FCA-80FF-A607E34E1F6A}" dt="2023-05-17T13:39:54.206" v="3701"/>
          <ac:spMkLst>
            <pc:docMk/>
            <pc:sldMk cId="2235241479" sldId="311"/>
            <ac:spMk id="22" creationId="{D35A2E1C-61BA-64F9-B615-D786554A916A}"/>
          </ac:spMkLst>
        </pc:spChg>
        <pc:spChg chg="mod">
          <ac:chgData name="손승재" userId="5e324ebc-f6a6-4e49-8d57-ae22841c7b20" providerId="ADAL" clId="{77F67353-C26E-4FCA-80FF-A607E34E1F6A}" dt="2023-05-17T13:39:54.206" v="3701"/>
          <ac:spMkLst>
            <pc:docMk/>
            <pc:sldMk cId="2235241479" sldId="311"/>
            <ac:spMk id="23" creationId="{81D7658A-A02E-AEF8-AD16-6EFFB77879F1}"/>
          </ac:spMkLst>
        </pc:spChg>
        <pc:spChg chg="mod">
          <ac:chgData name="손승재" userId="5e324ebc-f6a6-4e49-8d57-ae22841c7b20" providerId="ADAL" clId="{77F67353-C26E-4FCA-80FF-A607E34E1F6A}" dt="2023-05-17T13:39:54.206" v="3701"/>
          <ac:spMkLst>
            <pc:docMk/>
            <pc:sldMk cId="2235241479" sldId="311"/>
            <ac:spMk id="24" creationId="{4947C77B-8960-F4BC-2643-CCA0C99C6E76}"/>
          </ac:spMkLst>
        </pc:spChg>
        <pc:spChg chg="mod">
          <ac:chgData name="손승재" userId="5e324ebc-f6a6-4e49-8d57-ae22841c7b20" providerId="ADAL" clId="{77F67353-C26E-4FCA-80FF-A607E34E1F6A}" dt="2023-05-17T13:39:54.206" v="3701"/>
          <ac:spMkLst>
            <pc:docMk/>
            <pc:sldMk cId="2235241479" sldId="311"/>
            <ac:spMk id="26" creationId="{9BCAFAA3-4FF1-C6DC-886D-39BF89091FBE}"/>
          </ac:spMkLst>
        </pc:spChg>
        <pc:spChg chg="mod">
          <ac:chgData name="손승재" userId="5e324ebc-f6a6-4e49-8d57-ae22841c7b20" providerId="ADAL" clId="{77F67353-C26E-4FCA-80FF-A607E34E1F6A}" dt="2023-05-17T13:39:54.206" v="3701"/>
          <ac:spMkLst>
            <pc:docMk/>
            <pc:sldMk cId="2235241479" sldId="311"/>
            <ac:spMk id="27" creationId="{52B934B6-C5AF-FE85-7DC4-7899DB4C4BA0}"/>
          </ac:spMkLst>
        </pc:spChg>
        <pc:spChg chg="mod">
          <ac:chgData name="손승재" userId="5e324ebc-f6a6-4e49-8d57-ae22841c7b20" providerId="ADAL" clId="{77F67353-C26E-4FCA-80FF-A607E34E1F6A}" dt="2023-05-17T13:39:54.206" v="3701"/>
          <ac:spMkLst>
            <pc:docMk/>
            <pc:sldMk cId="2235241479" sldId="311"/>
            <ac:spMk id="29" creationId="{0B2CF5F7-DD80-024A-13A5-C733BA0D7AB4}"/>
          </ac:spMkLst>
        </pc:spChg>
        <pc:spChg chg="mod">
          <ac:chgData name="손승재" userId="5e324ebc-f6a6-4e49-8d57-ae22841c7b20" providerId="ADAL" clId="{77F67353-C26E-4FCA-80FF-A607E34E1F6A}" dt="2023-05-17T13:39:54.206" v="3701"/>
          <ac:spMkLst>
            <pc:docMk/>
            <pc:sldMk cId="2235241479" sldId="311"/>
            <ac:spMk id="30" creationId="{7E4A2E66-DFDC-5CBA-41F4-51CD5958EB97}"/>
          </ac:spMkLst>
        </pc:spChg>
        <pc:spChg chg="mod">
          <ac:chgData name="손승재" userId="5e324ebc-f6a6-4e49-8d57-ae22841c7b20" providerId="ADAL" clId="{77F67353-C26E-4FCA-80FF-A607E34E1F6A}" dt="2023-05-17T13:39:54.206" v="3701"/>
          <ac:spMkLst>
            <pc:docMk/>
            <pc:sldMk cId="2235241479" sldId="311"/>
            <ac:spMk id="31" creationId="{6FE2FE39-A463-2128-F6ED-9293410BC003}"/>
          </ac:spMkLst>
        </pc:spChg>
        <pc:spChg chg="mod">
          <ac:chgData name="손승재" userId="5e324ebc-f6a6-4e49-8d57-ae22841c7b20" providerId="ADAL" clId="{77F67353-C26E-4FCA-80FF-A607E34E1F6A}" dt="2023-05-17T13:39:54.206" v="3701"/>
          <ac:spMkLst>
            <pc:docMk/>
            <pc:sldMk cId="2235241479" sldId="311"/>
            <ac:spMk id="45" creationId="{C1E2A19D-75FE-81ED-BCE3-B9D5C8AA3017}"/>
          </ac:spMkLst>
        </pc:spChg>
        <pc:spChg chg="mod">
          <ac:chgData name="손승재" userId="5e324ebc-f6a6-4e49-8d57-ae22841c7b20" providerId="ADAL" clId="{77F67353-C26E-4FCA-80FF-A607E34E1F6A}" dt="2023-05-17T13:39:54.206" v="3701"/>
          <ac:spMkLst>
            <pc:docMk/>
            <pc:sldMk cId="2235241479" sldId="311"/>
            <ac:spMk id="46" creationId="{8BC08A16-FE69-195E-10FC-768839794807}"/>
          </ac:spMkLst>
        </pc:spChg>
        <pc:spChg chg="mod">
          <ac:chgData name="손승재" userId="5e324ebc-f6a6-4e49-8d57-ae22841c7b20" providerId="ADAL" clId="{77F67353-C26E-4FCA-80FF-A607E34E1F6A}" dt="2023-05-17T13:39:54.206" v="3701"/>
          <ac:spMkLst>
            <pc:docMk/>
            <pc:sldMk cId="2235241479" sldId="311"/>
            <ac:spMk id="47" creationId="{635B55FB-0C22-04C9-C26F-CEA96D0C1A13}"/>
          </ac:spMkLst>
        </pc:spChg>
        <pc:spChg chg="mod">
          <ac:chgData name="손승재" userId="5e324ebc-f6a6-4e49-8d57-ae22841c7b20" providerId="ADAL" clId="{77F67353-C26E-4FCA-80FF-A607E34E1F6A}" dt="2023-05-17T13:39:54.206" v="3701"/>
          <ac:spMkLst>
            <pc:docMk/>
            <pc:sldMk cId="2235241479" sldId="311"/>
            <ac:spMk id="48" creationId="{5D0E9C55-F401-99C2-1956-A9449E0F6BEA}"/>
          </ac:spMkLst>
        </pc:spChg>
        <pc:spChg chg="mod">
          <ac:chgData name="손승재" userId="5e324ebc-f6a6-4e49-8d57-ae22841c7b20" providerId="ADAL" clId="{77F67353-C26E-4FCA-80FF-A607E34E1F6A}" dt="2023-05-17T13:39:54.206" v="3701"/>
          <ac:spMkLst>
            <pc:docMk/>
            <pc:sldMk cId="2235241479" sldId="311"/>
            <ac:spMk id="49" creationId="{047877B8-6A2F-0065-5819-734E6C0F5896}"/>
          </ac:spMkLst>
        </pc:spChg>
        <pc:spChg chg="mod">
          <ac:chgData name="손승재" userId="5e324ebc-f6a6-4e49-8d57-ae22841c7b20" providerId="ADAL" clId="{77F67353-C26E-4FCA-80FF-A607E34E1F6A}" dt="2023-05-17T13:39:54.206" v="3701"/>
          <ac:spMkLst>
            <pc:docMk/>
            <pc:sldMk cId="2235241479" sldId="311"/>
            <ac:spMk id="50" creationId="{0240956F-00C3-BE5C-4850-4BAC74563D4F}"/>
          </ac:spMkLst>
        </pc:spChg>
        <pc:spChg chg="mod">
          <ac:chgData name="손승재" userId="5e324ebc-f6a6-4e49-8d57-ae22841c7b20" providerId="ADAL" clId="{77F67353-C26E-4FCA-80FF-A607E34E1F6A}" dt="2023-05-17T13:39:54.206" v="3701"/>
          <ac:spMkLst>
            <pc:docMk/>
            <pc:sldMk cId="2235241479" sldId="311"/>
            <ac:spMk id="51" creationId="{FF19ECD7-00C5-191C-BA64-0428BD2F25E4}"/>
          </ac:spMkLst>
        </pc:spChg>
        <pc:spChg chg="mod">
          <ac:chgData name="손승재" userId="5e324ebc-f6a6-4e49-8d57-ae22841c7b20" providerId="ADAL" clId="{77F67353-C26E-4FCA-80FF-A607E34E1F6A}" dt="2023-05-17T13:39:54.206" v="3701"/>
          <ac:spMkLst>
            <pc:docMk/>
            <pc:sldMk cId="2235241479" sldId="311"/>
            <ac:spMk id="52" creationId="{CA41F232-C69C-B3E9-FA74-CDC413436F0C}"/>
          </ac:spMkLst>
        </pc:spChg>
        <pc:spChg chg="mod">
          <ac:chgData name="손승재" userId="5e324ebc-f6a6-4e49-8d57-ae22841c7b20" providerId="ADAL" clId="{77F67353-C26E-4FCA-80FF-A607E34E1F6A}" dt="2023-05-17T13:39:54.206" v="3701"/>
          <ac:spMkLst>
            <pc:docMk/>
            <pc:sldMk cId="2235241479" sldId="311"/>
            <ac:spMk id="53" creationId="{62C60430-5D2A-D929-7128-AB6AA4020C43}"/>
          </ac:spMkLst>
        </pc:spChg>
        <pc:spChg chg="mod">
          <ac:chgData name="손승재" userId="5e324ebc-f6a6-4e49-8d57-ae22841c7b20" providerId="ADAL" clId="{77F67353-C26E-4FCA-80FF-A607E34E1F6A}" dt="2023-05-17T13:39:54.206" v="3701"/>
          <ac:spMkLst>
            <pc:docMk/>
            <pc:sldMk cId="2235241479" sldId="311"/>
            <ac:spMk id="54" creationId="{573F9F3E-BE9C-F655-984D-56696C60FD69}"/>
          </ac:spMkLst>
        </pc:spChg>
        <pc:spChg chg="mod">
          <ac:chgData name="손승재" userId="5e324ebc-f6a6-4e49-8d57-ae22841c7b20" providerId="ADAL" clId="{77F67353-C26E-4FCA-80FF-A607E34E1F6A}" dt="2023-05-17T13:39:54.206" v="3701"/>
          <ac:spMkLst>
            <pc:docMk/>
            <pc:sldMk cId="2235241479" sldId="311"/>
            <ac:spMk id="55" creationId="{4A5940AC-9551-A5AC-4739-472031C347F5}"/>
          </ac:spMkLst>
        </pc:spChg>
        <pc:spChg chg="mod">
          <ac:chgData name="손승재" userId="5e324ebc-f6a6-4e49-8d57-ae22841c7b20" providerId="ADAL" clId="{77F67353-C26E-4FCA-80FF-A607E34E1F6A}" dt="2023-05-17T13:39:54.206" v="3701"/>
          <ac:spMkLst>
            <pc:docMk/>
            <pc:sldMk cId="2235241479" sldId="311"/>
            <ac:spMk id="56" creationId="{E572195E-29C4-8006-1D4C-777F8ABB0DD4}"/>
          </ac:spMkLst>
        </pc:spChg>
        <pc:spChg chg="mod">
          <ac:chgData name="손승재" userId="5e324ebc-f6a6-4e49-8d57-ae22841c7b20" providerId="ADAL" clId="{77F67353-C26E-4FCA-80FF-A607E34E1F6A}" dt="2023-05-17T13:39:54.206" v="3701"/>
          <ac:spMkLst>
            <pc:docMk/>
            <pc:sldMk cId="2235241479" sldId="311"/>
            <ac:spMk id="57" creationId="{9C41E19C-3E34-3987-EF79-C4DF1D7BEF50}"/>
          </ac:spMkLst>
        </pc:spChg>
        <pc:grpChg chg="add mod">
          <ac:chgData name="손승재" userId="5e324ebc-f6a6-4e49-8d57-ae22841c7b20" providerId="ADAL" clId="{77F67353-C26E-4FCA-80FF-A607E34E1F6A}" dt="2023-05-17T13:39:54.206" v="3701"/>
          <ac:grpSpMkLst>
            <pc:docMk/>
            <pc:sldMk cId="2235241479" sldId="311"/>
            <ac:grpSpMk id="15" creationId="{E4DBEFFC-8938-BE2F-F668-AD10C442ECC5}"/>
          </ac:grpSpMkLst>
        </pc:grpChg>
        <pc:picChg chg="del mod">
          <ac:chgData name="손승재" userId="5e324ebc-f6a6-4e49-8d57-ae22841c7b20" providerId="ADAL" clId="{77F67353-C26E-4FCA-80FF-A607E34E1F6A}" dt="2023-05-17T13:39:43.452" v="3696" actId="478"/>
          <ac:picMkLst>
            <pc:docMk/>
            <pc:sldMk cId="2235241479" sldId="311"/>
            <ac:picMk id="4" creationId="{FEDF9B5C-32F2-992B-B0C3-85B02442FF10}"/>
          </ac:picMkLst>
        </pc:picChg>
        <pc:picChg chg="add mod">
          <ac:chgData name="손승재" userId="5e324ebc-f6a6-4e49-8d57-ae22841c7b20" providerId="ADAL" clId="{77F67353-C26E-4FCA-80FF-A607E34E1F6A}" dt="2023-05-17T13:39:57.036" v="3702" actId="1076"/>
          <ac:picMkLst>
            <pc:docMk/>
            <pc:sldMk cId="2235241479" sldId="311"/>
            <ac:picMk id="5" creationId="{75344321-2BDA-3E99-0543-3F6192DB9FC3}"/>
          </ac:picMkLst>
        </pc:picChg>
        <pc:picChg chg="del">
          <ac:chgData name="손승재" userId="5e324ebc-f6a6-4e49-8d57-ae22841c7b20" providerId="ADAL" clId="{77F67353-C26E-4FCA-80FF-A607E34E1F6A}" dt="2023-05-17T13:39:42.532" v="3694" actId="478"/>
          <ac:picMkLst>
            <pc:docMk/>
            <pc:sldMk cId="2235241479" sldId="311"/>
            <ac:picMk id="10" creationId="{350671F9-89C2-A7D1-42DB-C6D388721B4F}"/>
          </ac:picMkLst>
        </pc:picChg>
        <pc:picChg chg="del">
          <ac:chgData name="손승재" userId="5e324ebc-f6a6-4e49-8d57-ae22841c7b20" providerId="ADAL" clId="{77F67353-C26E-4FCA-80FF-A607E34E1F6A}" dt="2023-05-17T13:39:44.882" v="3699" actId="478"/>
          <ac:picMkLst>
            <pc:docMk/>
            <pc:sldMk cId="2235241479" sldId="311"/>
            <ac:picMk id="11" creationId="{A7BDF55C-9D27-B6B8-17D1-DE62F43F294D}"/>
          </ac:picMkLst>
        </pc:picChg>
        <pc:picChg chg="del">
          <ac:chgData name="손승재" userId="5e324ebc-f6a6-4e49-8d57-ae22841c7b20" providerId="ADAL" clId="{77F67353-C26E-4FCA-80FF-A607E34E1F6A}" dt="2023-05-17T13:39:42.770" v="3695" actId="478"/>
          <ac:picMkLst>
            <pc:docMk/>
            <pc:sldMk cId="2235241479" sldId="311"/>
            <ac:picMk id="25" creationId="{B9ECC950-664B-B822-6A40-5360919CDB00}"/>
          </ac:picMkLst>
        </pc:picChg>
        <pc:cxnChg chg="mod">
          <ac:chgData name="손승재" userId="5e324ebc-f6a6-4e49-8d57-ae22841c7b20" providerId="ADAL" clId="{77F67353-C26E-4FCA-80FF-A607E34E1F6A}" dt="2023-05-17T13:39:54.206" v="3701"/>
          <ac:cxnSpMkLst>
            <pc:docMk/>
            <pc:sldMk cId="2235241479" sldId="311"/>
            <ac:cxnSpMk id="28" creationId="{8362B4AD-6847-6485-4DC6-A6EBED5B5F71}"/>
          </ac:cxnSpMkLst>
        </pc:cxnChg>
        <pc:cxnChg chg="mod">
          <ac:chgData name="손승재" userId="5e324ebc-f6a6-4e49-8d57-ae22841c7b20" providerId="ADAL" clId="{77F67353-C26E-4FCA-80FF-A607E34E1F6A}" dt="2023-05-17T13:39:54.206" v="3701"/>
          <ac:cxnSpMkLst>
            <pc:docMk/>
            <pc:sldMk cId="2235241479" sldId="311"/>
            <ac:cxnSpMk id="32" creationId="{99F4932E-6CC7-14CD-B635-6186CB9E91BD}"/>
          </ac:cxnSpMkLst>
        </pc:cxnChg>
        <pc:cxnChg chg="mod">
          <ac:chgData name="손승재" userId="5e324ebc-f6a6-4e49-8d57-ae22841c7b20" providerId="ADAL" clId="{77F67353-C26E-4FCA-80FF-A607E34E1F6A}" dt="2023-05-17T13:39:54.206" v="3701"/>
          <ac:cxnSpMkLst>
            <pc:docMk/>
            <pc:sldMk cId="2235241479" sldId="311"/>
            <ac:cxnSpMk id="33" creationId="{323F3945-7854-46AD-5920-8A84FECE3266}"/>
          </ac:cxnSpMkLst>
        </pc:cxnChg>
        <pc:cxnChg chg="mod">
          <ac:chgData name="손승재" userId="5e324ebc-f6a6-4e49-8d57-ae22841c7b20" providerId="ADAL" clId="{77F67353-C26E-4FCA-80FF-A607E34E1F6A}" dt="2023-05-17T13:39:54.206" v="3701"/>
          <ac:cxnSpMkLst>
            <pc:docMk/>
            <pc:sldMk cId="2235241479" sldId="311"/>
            <ac:cxnSpMk id="34" creationId="{EDBFB3BC-7042-9874-E1B0-42C0DF7FC523}"/>
          </ac:cxnSpMkLst>
        </pc:cxnChg>
        <pc:cxnChg chg="mod">
          <ac:chgData name="손승재" userId="5e324ebc-f6a6-4e49-8d57-ae22841c7b20" providerId="ADAL" clId="{77F67353-C26E-4FCA-80FF-A607E34E1F6A}" dt="2023-05-17T13:39:54.206" v="3701"/>
          <ac:cxnSpMkLst>
            <pc:docMk/>
            <pc:sldMk cId="2235241479" sldId="311"/>
            <ac:cxnSpMk id="35" creationId="{AE48FCAC-3FD4-9E0C-46B4-7AFCC48A74F8}"/>
          </ac:cxnSpMkLst>
        </pc:cxnChg>
        <pc:cxnChg chg="mod">
          <ac:chgData name="손승재" userId="5e324ebc-f6a6-4e49-8d57-ae22841c7b20" providerId="ADAL" clId="{77F67353-C26E-4FCA-80FF-A607E34E1F6A}" dt="2023-05-17T13:39:54.206" v="3701"/>
          <ac:cxnSpMkLst>
            <pc:docMk/>
            <pc:sldMk cId="2235241479" sldId="311"/>
            <ac:cxnSpMk id="36" creationId="{17C157DD-2253-C874-8BCC-1E05343D5E6E}"/>
          </ac:cxnSpMkLst>
        </pc:cxnChg>
        <pc:cxnChg chg="mod">
          <ac:chgData name="손승재" userId="5e324ebc-f6a6-4e49-8d57-ae22841c7b20" providerId="ADAL" clId="{77F67353-C26E-4FCA-80FF-A607E34E1F6A}" dt="2023-05-17T13:39:54.206" v="3701"/>
          <ac:cxnSpMkLst>
            <pc:docMk/>
            <pc:sldMk cId="2235241479" sldId="311"/>
            <ac:cxnSpMk id="37" creationId="{46039A3F-C19E-4A90-1577-6E7CBA7979C8}"/>
          </ac:cxnSpMkLst>
        </pc:cxnChg>
        <pc:cxnChg chg="mod">
          <ac:chgData name="손승재" userId="5e324ebc-f6a6-4e49-8d57-ae22841c7b20" providerId="ADAL" clId="{77F67353-C26E-4FCA-80FF-A607E34E1F6A}" dt="2023-05-17T13:39:54.206" v="3701"/>
          <ac:cxnSpMkLst>
            <pc:docMk/>
            <pc:sldMk cId="2235241479" sldId="311"/>
            <ac:cxnSpMk id="38" creationId="{2603FB07-3482-4A46-6199-5CF5530CF833}"/>
          </ac:cxnSpMkLst>
        </pc:cxnChg>
        <pc:cxnChg chg="mod">
          <ac:chgData name="손승재" userId="5e324ebc-f6a6-4e49-8d57-ae22841c7b20" providerId="ADAL" clId="{77F67353-C26E-4FCA-80FF-A607E34E1F6A}" dt="2023-05-17T13:39:54.206" v="3701"/>
          <ac:cxnSpMkLst>
            <pc:docMk/>
            <pc:sldMk cId="2235241479" sldId="311"/>
            <ac:cxnSpMk id="39" creationId="{BF25A7AC-5F59-115A-C65E-9BEB917E65F2}"/>
          </ac:cxnSpMkLst>
        </pc:cxnChg>
        <pc:cxnChg chg="mod">
          <ac:chgData name="손승재" userId="5e324ebc-f6a6-4e49-8d57-ae22841c7b20" providerId="ADAL" clId="{77F67353-C26E-4FCA-80FF-A607E34E1F6A}" dt="2023-05-17T13:39:54.206" v="3701"/>
          <ac:cxnSpMkLst>
            <pc:docMk/>
            <pc:sldMk cId="2235241479" sldId="311"/>
            <ac:cxnSpMk id="40" creationId="{94F63C38-5947-C455-1F7C-EE3E103B9C19}"/>
          </ac:cxnSpMkLst>
        </pc:cxnChg>
        <pc:cxnChg chg="mod">
          <ac:chgData name="손승재" userId="5e324ebc-f6a6-4e49-8d57-ae22841c7b20" providerId="ADAL" clId="{77F67353-C26E-4FCA-80FF-A607E34E1F6A}" dt="2023-05-17T13:39:54.206" v="3701"/>
          <ac:cxnSpMkLst>
            <pc:docMk/>
            <pc:sldMk cId="2235241479" sldId="311"/>
            <ac:cxnSpMk id="41" creationId="{1BC3279E-CCB0-B513-5015-949B7BE9D7E0}"/>
          </ac:cxnSpMkLst>
        </pc:cxnChg>
        <pc:cxnChg chg="mod">
          <ac:chgData name="손승재" userId="5e324ebc-f6a6-4e49-8d57-ae22841c7b20" providerId="ADAL" clId="{77F67353-C26E-4FCA-80FF-A607E34E1F6A}" dt="2023-05-17T13:39:54.206" v="3701"/>
          <ac:cxnSpMkLst>
            <pc:docMk/>
            <pc:sldMk cId="2235241479" sldId="311"/>
            <ac:cxnSpMk id="42" creationId="{D7F2CA69-9A0A-3AB5-7ECE-18B898EFF552}"/>
          </ac:cxnSpMkLst>
        </pc:cxnChg>
        <pc:cxnChg chg="mod">
          <ac:chgData name="손승재" userId="5e324ebc-f6a6-4e49-8d57-ae22841c7b20" providerId="ADAL" clId="{77F67353-C26E-4FCA-80FF-A607E34E1F6A}" dt="2023-05-17T13:39:54.206" v="3701"/>
          <ac:cxnSpMkLst>
            <pc:docMk/>
            <pc:sldMk cId="2235241479" sldId="311"/>
            <ac:cxnSpMk id="43" creationId="{ED5A9615-9BD5-F690-38AE-7A00EBD1FDBF}"/>
          </ac:cxnSpMkLst>
        </pc:cxnChg>
        <pc:cxnChg chg="mod">
          <ac:chgData name="손승재" userId="5e324ebc-f6a6-4e49-8d57-ae22841c7b20" providerId="ADAL" clId="{77F67353-C26E-4FCA-80FF-A607E34E1F6A}" dt="2023-05-17T13:39:54.206" v="3701"/>
          <ac:cxnSpMkLst>
            <pc:docMk/>
            <pc:sldMk cId="2235241479" sldId="311"/>
            <ac:cxnSpMk id="44" creationId="{D44D8440-7E10-2ED6-C528-D5D5A6C70AD2}"/>
          </ac:cxnSpMkLst>
        </pc:cxnChg>
        <pc:cxnChg chg="mod">
          <ac:chgData name="손승재" userId="5e324ebc-f6a6-4e49-8d57-ae22841c7b20" providerId="ADAL" clId="{77F67353-C26E-4FCA-80FF-A607E34E1F6A}" dt="2023-05-17T13:39:54.206" v="3701"/>
          <ac:cxnSpMkLst>
            <pc:docMk/>
            <pc:sldMk cId="2235241479" sldId="311"/>
            <ac:cxnSpMk id="58" creationId="{EB2182A5-ABCF-304E-E3FC-A94D0D404AB1}"/>
          </ac:cxnSpMkLst>
        </pc:cxnChg>
      </pc:sldChg>
      <pc:sldChg chg="addSp delSp modSp new del mod">
        <pc:chgData name="손승재" userId="5e324ebc-f6a6-4e49-8d57-ae22841c7b20" providerId="ADAL" clId="{77F67353-C26E-4FCA-80FF-A607E34E1F6A}" dt="2023-05-17T16:41:19.818" v="4166" actId="47"/>
        <pc:sldMkLst>
          <pc:docMk/>
          <pc:sldMk cId="4052935761" sldId="312"/>
        </pc:sldMkLst>
        <pc:spChg chg="mod">
          <ac:chgData name="손승재" userId="5e324ebc-f6a6-4e49-8d57-ae22841c7b20" providerId="ADAL" clId="{77F67353-C26E-4FCA-80FF-A607E34E1F6A}" dt="2023-05-17T14:16:12.397" v="3706"/>
          <ac:spMkLst>
            <pc:docMk/>
            <pc:sldMk cId="4052935761" sldId="312"/>
            <ac:spMk id="5" creationId="{46169527-0096-CBD4-6863-954D2459A9E9}"/>
          </ac:spMkLst>
        </pc:spChg>
        <pc:spChg chg="mod">
          <ac:chgData name="손승재" userId="5e324ebc-f6a6-4e49-8d57-ae22841c7b20" providerId="ADAL" clId="{77F67353-C26E-4FCA-80FF-A607E34E1F6A}" dt="2023-05-17T14:16:12.397" v="3706"/>
          <ac:spMkLst>
            <pc:docMk/>
            <pc:sldMk cId="4052935761" sldId="312"/>
            <ac:spMk id="6" creationId="{1571077C-3D0F-F766-2096-16C009C0C8EA}"/>
          </ac:spMkLst>
        </pc:spChg>
        <pc:spChg chg="mod">
          <ac:chgData name="손승재" userId="5e324ebc-f6a6-4e49-8d57-ae22841c7b20" providerId="ADAL" clId="{77F67353-C26E-4FCA-80FF-A607E34E1F6A}" dt="2023-05-17T14:16:12.397" v="3706"/>
          <ac:spMkLst>
            <pc:docMk/>
            <pc:sldMk cId="4052935761" sldId="312"/>
            <ac:spMk id="7" creationId="{7974E0C4-30B5-8248-CA86-DDBCEE9F3555}"/>
          </ac:spMkLst>
        </pc:spChg>
        <pc:spChg chg="mod">
          <ac:chgData name="손승재" userId="5e324ebc-f6a6-4e49-8d57-ae22841c7b20" providerId="ADAL" clId="{77F67353-C26E-4FCA-80FF-A607E34E1F6A}" dt="2023-05-17T14:16:12.397" v="3706"/>
          <ac:spMkLst>
            <pc:docMk/>
            <pc:sldMk cId="4052935761" sldId="312"/>
            <ac:spMk id="8" creationId="{39D5C062-DB65-20B9-F9EE-B5585F756BED}"/>
          </ac:spMkLst>
        </pc:spChg>
        <pc:spChg chg="mod">
          <ac:chgData name="손승재" userId="5e324ebc-f6a6-4e49-8d57-ae22841c7b20" providerId="ADAL" clId="{77F67353-C26E-4FCA-80FF-A607E34E1F6A}" dt="2023-05-17T14:16:12.397" v="3706"/>
          <ac:spMkLst>
            <pc:docMk/>
            <pc:sldMk cId="4052935761" sldId="312"/>
            <ac:spMk id="9" creationId="{EFD0FCC7-5141-FBC4-6171-73CEC67E88E5}"/>
          </ac:spMkLst>
        </pc:spChg>
        <pc:spChg chg="mod">
          <ac:chgData name="손승재" userId="5e324ebc-f6a6-4e49-8d57-ae22841c7b20" providerId="ADAL" clId="{77F67353-C26E-4FCA-80FF-A607E34E1F6A}" dt="2023-05-17T14:16:12.397" v="3706"/>
          <ac:spMkLst>
            <pc:docMk/>
            <pc:sldMk cId="4052935761" sldId="312"/>
            <ac:spMk id="10" creationId="{A4EA6FF8-4707-55A0-6EF2-83FD40739E3F}"/>
          </ac:spMkLst>
        </pc:spChg>
        <pc:spChg chg="mod">
          <ac:chgData name="손승재" userId="5e324ebc-f6a6-4e49-8d57-ae22841c7b20" providerId="ADAL" clId="{77F67353-C26E-4FCA-80FF-A607E34E1F6A}" dt="2023-05-17T14:16:12.397" v="3706"/>
          <ac:spMkLst>
            <pc:docMk/>
            <pc:sldMk cId="4052935761" sldId="312"/>
            <ac:spMk id="11" creationId="{4A74DEE7-4B1A-7FB7-0852-B8865BC4B62D}"/>
          </ac:spMkLst>
        </pc:spChg>
        <pc:spChg chg="mod">
          <ac:chgData name="손승재" userId="5e324ebc-f6a6-4e49-8d57-ae22841c7b20" providerId="ADAL" clId="{77F67353-C26E-4FCA-80FF-A607E34E1F6A}" dt="2023-05-17T14:16:12.397" v="3706"/>
          <ac:spMkLst>
            <pc:docMk/>
            <pc:sldMk cId="4052935761" sldId="312"/>
            <ac:spMk id="12" creationId="{88973F02-AADA-AF28-DC95-8F1A17C1E9F9}"/>
          </ac:spMkLst>
        </pc:spChg>
        <pc:spChg chg="mod">
          <ac:chgData name="손승재" userId="5e324ebc-f6a6-4e49-8d57-ae22841c7b20" providerId="ADAL" clId="{77F67353-C26E-4FCA-80FF-A607E34E1F6A}" dt="2023-05-17T14:16:12.397" v="3706"/>
          <ac:spMkLst>
            <pc:docMk/>
            <pc:sldMk cId="4052935761" sldId="312"/>
            <ac:spMk id="13" creationId="{885F75C6-2A12-1CCA-14DE-3070EF0C5922}"/>
          </ac:spMkLst>
        </pc:spChg>
        <pc:spChg chg="mod">
          <ac:chgData name="손승재" userId="5e324ebc-f6a6-4e49-8d57-ae22841c7b20" providerId="ADAL" clId="{77F67353-C26E-4FCA-80FF-A607E34E1F6A}" dt="2023-05-17T14:16:12.397" v="3706"/>
          <ac:spMkLst>
            <pc:docMk/>
            <pc:sldMk cId="4052935761" sldId="312"/>
            <ac:spMk id="14" creationId="{887C8EA6-EA4F-788F-13AD-67428BCD1225}"/>
          </ac:spMkLst>
        </pc:spChg>
        <pc:spChg chg="mod">
          <ac:chgData name="손승재" userId="5e324ebc-f6a6-4e49-8d57-ae22841c7b20" providerId="ADAL" clId="{77F67353-C26E-4FCA-80FF-A607E34E1F6A}" dt="2023-05-17T14:16:12.397" v="3706"/>
          <ac:spMkLst>
            <pc:docMk/>
            <pc:sldMk cId="4052935761" sldId="312"/>
            <ac:spMk id="16" creationId="{5337CA60-4701-3F93-05F3-121679CEABF2}"/>
          </ac:spMkLst>
        </pc:spChg>
        <pc:spChg chg="mod">
          <ac:chgData name="손승재" userId="5e324ebc-f6a6-4e49-8d57-ae22841c7b20" providerId="ADAL" clId="{77F67353-C26E-4FCA-80FF-A607E34E1F6A}" dt="2023-05-17T14:16:12.397" v="3706"/>
          <ac:spMkLst>
            <pc:docMk/>
            <pc:sldMk cId="4052935761" sldId="312"/>
            <ac:spMk id="17" creationId="{7D2703B3-3368-7286-25B6-800769AC23C8}"/>
          </ac:spMkLst>
        </pc:spChg>
        <pc:spChg chg="mod">
          <ac:chgData name="손승재" userId="5e324ebc-f6a6-4e49-8d57-ae22841c7b20" providerId="ADAL" clId="{77F67353-C26E-4FCA-80FF-A607E34E1F6A}" dt="2023-05-17T14:16:12.397" v="3706"/>
          <ac:spMkLst>
            <pc:docMk/>
            <pc:sldMk cId="4052935761" sldId="312"/>
            <ac:spMk id="18" creationId="{7C59B9E7-9DCB-A32E-DC4B-65026FB7FA9D}"/>
          </ac:spMkLst>
        </pc:spChg>
        <pc:spChg chg="mod">
          <ac:chgData name="손승재" userId="5e324ebc-f6a6-4e49-8d57-ae22841c7b20" providerId="ADAL" clId="{77F67353-C26E-4FCA-80FF-A607E34E1F6A}" dt="2023-05-17T14:16:12.397" v="3706"/>
          <ac:spMkLst>
            <pc:docMk/>
            <pc:sldMk cId="4052935761" sldId="312"/>
            <ac:spMk id="32" creationId="{4BA6C42D-B118-1CC9-AD13-A34E8D52CE58}"/>
          </ac:spMkLst>
        </pc:spChg>
        <pc:spChg chg="mod">
          <ac:chgData name="손승재" userId="5e324ebc-f6a6-4e49-8d57-ae22841c7b20" providerId="ADAL" clId="{77F67353-C26E-4FCA-80FF-A607E34E1F6A}" dt="2023-05-17T14:16:12.397" v="3706"/>
          <ac:spMkLst>
            <pc:docMk/>
            <pc:sldMk cId="4052935761" sldId="312"/>
            <ac:spMk id="33" creationId="{C81D1F66-0403-FC19-4795-42B0E75E8FF9}"/>
          </ac:spMkLst>
        </pc:spChg>
        <pc:spChg chg="mod">
          <ac:chgData name="손승재" userId="5e324ebc-f6a6-4e49-8d57-ae22841c7b20" providerId="ADAL" clId="{77F67353-C26E-4FCA-80FF-A607E34E1F6A}" dt="2023-05-17T14:16:12.397" v="3706"/>
          <ac:spMkLst>
            <pc:docMk/>
            <pc:sldMk cId="4052935761" sldId="312"/>
            <ac:spMk id="34" creationId="{A0708503-B247-2F0C-E074-0098E91AB637}"/>
          </ac:spMkLst>
        </pc:spChg>
        <pc:spChg chg="mod">
          <ac:chgData name="손승재" userId="5e324ebc-f6a6-4e49-8d57-ae22841c7b20" providerId="ADAL" clId="{77F67353-C26E-4FCA-80FF-A607E34E1F6A}" dt="2023-05-17T14:16:12.397" v="3706"/>
          <ac:spMkLst>
            <pc:docMk/>
            <pc:sldMk cId="4052935761" sldId="312"/>
            <ac:spMk id="35" creationId="{856BB1F7-77E9-102C-CA6B-2B716A1C1076}"/>
          </ac:spMkLst>
        </pc:spChg>
        <pc:spChg chg="mod">
          <ac:chgData name="손승재" userId="5e324ebc-f6a6-4e49-8d57-ae22841c7b20" providerId="ADAL" clId="{77F67353-C26E-4FCA-80FF-A607E34E1F6A}" dt="2023-05-17T14:16:12.397" v="3706"/>
          <ac:spMkLst>
            <pc:docMk/>
            <pc:sldMk cId="4052935761" sldId="312"/>
            <ac:spMk id="36" creationId="{C940E38B-2331-5F40-B723-4E974232407C}"/>
          </ac:spMkLst>
        </pc:spChg>
        <pc:spChg chg="mod">
          <ac:chgData name="손승재" userId="5e324ebc-f6a6-4e49-8d57-ae22841c7b20" providerId="ADAL" clId="{77F67353-C26E-4FCA-80FF-A607E34E1F6A}" dt="2023-05-17T14:16:12.397" v="3706"/>
          <ac:spMkLst>
            <pc:docMk/>
            <pc:sldMk cId="4052935761" sldId="312"/>
            <ac:spMk id="37" creationId="{2EA79EA1-0F96-C78A-79A2-548142578F57}"/>
          </ac:spMkLst>
        </pc:spChg>
        <pc:spChg chg="mod">
          <ac:chgData name="손승재" userId="5e324ebc-f6a6-4e49-8d57-ae22841c7b20" providerId="ADAL" clId="{77F67353-C26E-4FCA-80FF-A607E34E1F6A}" dt="2023-05-17T14:16:12.397" v="3706"/>
          <ac:spMkLst>
            <pc:docMk/>
            <pc:sldMk cId="4052935761" sldId="312"/>
            <ac:spMk id="38" creationId="{387EFE23-8040-6DA4-8121-838AF4BBB7D5}"/>
          </ac:spMkLst>
        </pc:spChg>
        <pc:spChg chg="mod">
          <ac:chgData name="손승재" userId="5e324ebc-f6a6-4e49-8d57-ae22841c7b20" providerId="ADAL" clId="{77F67353-C26E-4FCA-80FF-A607E34E1F6A}" dt="2023-05-17T14:16:12.397" v="3706"/>
          <ac:spMkLst>
            <pc:docMk/>
            <pc:sldMk cId="4052935761" sldId="312"/>
            <ac:spMk id="39" creationId="{E4C6000A-176A-5E6A-1AA1-9DF8C43F81A2}"/>
          </ac:spMkLst>
        </pc:spChg>
        <pc:spChg chg="mod">
          <ac:chgData name="손승재" userId="5e324ebc-f6a6-4e49-8d57-ae22841c7b20" providerId="ADAL" clId="{77F67353-C26E-4FCA-80FF-A607E34E1F6A}" dt="2023-05-17T14:16:12.397" v="3706"/>
          <ac:spMkLst>
            <pc:docMk/>
            <pc:sldMk cId="4052935761" sldId="312"/>
            <ac:spMk id="40" creationId="{0B37D882-A448-3529-52D0-8A7D2E9AB6F5}"/>
          </ac:spMkLst>
        </pc:spChg>
        <pc:spChg chg="mod">
          <ac:chgData name="손승재" userId="5e324ebc-f6a6-4e49-8d57-ae22841c7b20" providerId="ADAL" clId="{77F67353-C26E-4FCA-80FF-A607E34E1F6A}" dt="2023-05-17T14:16:12.397" v="3706"/>
          <ac:spMkLst>
            <pc:docMk/>
            <pc:sldMk cId="4052935761" sldId="312"/>
            <ac:spMk id="41" creationId="{BFB56D13-512A-07FB-8B13-7FA462E4D5AF}"/>
          </ac:spMkLst>
        </pc:spChg>
        <pc:spChg chg="mod">
          <ac:chgData name="손승재" userId="5e324ebc-f6a6-4e49-8d57-ae22841c7b20" providerId="ADAL" clId="{77F67353-C26E-4FCA-80FF-A607E34E1F6A}" dt="2023-05-17T14:16:12.397" v="3706"/>
          <ac:spMkLst>
            <pc:docMk/>
            <pc:sldMk cId="4052935761" sldId="312"/>
            <ac:spMk id="42" creationId="{5D60AD6C-FBF0-61D2-79B8-E252C0482FE3}"/>
          </ac:spMkLst>
        </pc:spChg>
        <pc:spChg chg="mod">
          <ac:chgData name="손승재" userId="5e324ebc-f6a6-4e49-8d57-ae22841c7b20" providerId="ADAL" clId="{77F67353-C26E-4FCA-80FF-A607E34E1F6A}" dt="2023-05-17T14:16:12.397" v="3706"/>
          <ac:spMkLst>
            <pc:docMk/>
            <pc:sldMk cId="4052935761" sldId="312"/>
            <ac:spMk id="43" creationId="{89183A69-AFE6-25CE-A3CD-AD9EDC79803A}"/>
          </ac:spMkLst>
        </pc:spChg>
        <pc:spChg chg="mod">
          <ac:chgData name="손승재" userId="5e324ebc-f6a6-4e49-8d57-ae22841c7b20" providerId="ADAL" clId="{77F67353-C26E-4FCA-80FF-A607E34E1F6A}" dt="2023-05-17T14:16:12.397" v="3706"/>
          <ac:spMkLst>
            <pc:docMk/>
            <pc:sldMk cId="4052935761" sldId="312"/>
            <ac:spMk id="44" creationId="{A079055E-6326-17A7-4E00-91E879E43C1A}"/>
          </ac:spMkLst>
        </pc:spChg>
        <pc:grpChg chg="add del mod">
          <ac:chgData name="손승재" userId="5e324ebc-f6a6-4e49-8d57-ae22841c7b20" providerId="ADAL" clId="{77F67353-C26E-4FCA-80FF-A607E34E1F6A}" dt="2023-05-17T14:16:13.441" v="3707"/>
          <ac:grpSpMkLst>
            <pc:docMk/>
            <pc:sldMk cId="4052935761" sldId="312"/>
            <ac:grpSpMk id="4" creationId="{E13C14C6-F044-3719-749D-E0B1C4C49E44}"/>
          </ac:grpSpMkLst>
        </pc:grpChg>
        <pc:picChg chg="add del mod">
          <ac:chgData name="손승재" userId="5e324ebc-f6a6-4e49-8d57-ae22841c7b20" providerId="ADAL" clId="{77F67353-C26E-4FCA-80FF-A607E34E1F6A}" dt="2023-05-17T16:39:44.112" v="4159" actId="21"/>
          <ac:picMkLst>
            <pc:docMk/>
            <pc:sldMk cId="4052935761" sldId="312"/>
            <ac:picMk id="47" creationId="{F0271CCD-2F62-CCBD-2F0D-481E5202D8CE}"/>
          </ac:picMkLst>
        </pc:picChg>
        <pc:cxnChg chg="mod">
          <ac:chgData name="손승재" userId="5e324ebc-f6a6-4e49-8d57-ae22841c7b20" providerId="ADAL" clId="{77F67353-C26E-4FCA-80FF-A607E34E1F6A}" dt="2023-05-17T14:16:12.397" v="3706"/>
          <ac:cxnSpMkLst>
            <pc:docMk/>
            <pc:sldMk cId="4052935761" sldId="312"/>
            <ac:cxnSpMk id="15" creationId="{A5F3C2A7-8036-6163-44FD-533AF4D8C52A}"/>
          </ac:cxnSpMkLst>
        </pc:cxnChg>
        <pc:cxnChg chg="mod">
          <ac:chgData name="손승재" userId="5e324ebc-f6a6-4e49-8d57-ae22841c7b20" providerId="ADAL" clId="{77F67353-C26E-4FCA-80FF-A607E34E1F6A}" dt="2023-05-17T14:16:12.397" v="3706"/>
          <ac:cxnSpMkLst>
            <pc:docMk/>
            <pc:sldMk cId="4052935761" sldId="312"/>
            <ac:cxnSpMk id="19" creationId="{FE5CCCA1-35CE-038F-BC65-5D2DD067DC7B}"/>
          </ac:cxnSpMkLst>
        </pc:cxnChg>
        <pc:cxnChg chg="mod">
          <ac:chgData name="손승재" userId="5e324ebc-f6a6-4e49-8d57-ae22841c7b20" providerId="ADAL" clId="{77F67353-C26E-4FCA-80FF-A607E34E1F6A}" dt="2023-05-17T14:16:12.397" v="3706"/>
          <ac:cxnSpMkLst>
            <pc:docMk/>
            <pc:sldMk cId="4052935761" sldId="312"/>
            <ac:cxnSpMk id="20" creationId="{CA673065-DD8A-59CA-F1A4-13675E6C327B}"/>
          </ac:cxnSpMkLst>
        </pc:cxnChg>
        <pc:cxnChg chg="mod">
          <ac:chgData name="손승재" userId="5e324ebc-f6a6-4e49-8d57-ae22841c7b20" providerId="ADAL" clId="{77F67353-C26E-4FCA-80FF-A607E34E1F6A}" dt="2023-05-17T14:16:12.397" v="3706"/>
          <ac:cxnSpMkLst>
            <pc:docMk/>
            <pc:sldMk cId="4052935761" sldId="312"/>
            <ac:cxnSpMk id="21" creationId="{6A085355-D669-81B9-419C-A78B53A75036}"/>
          </ac:cxnSpMkLst>
        </pc:cxnChg>
        <pc:cxnChg chg="mod">
          <ac:chgData name="손승재" userId="5e324ebc-f6a6-4e49-8d57-ae22841c7b20" providerId="ADAL" clId="{77F67353-C26E-4FCA-80FF-A607E34E1F6A}" dt="2023-05-17T14:16:12.397" v="3706"/>
          <ac:cxnSpMkLst>
            <pc:docMk/>
            <pc:sldMk cId="4052935761" sldId="312"/>
            <ac:cxnSpMk id="22" creationId="{4D3CBEA7-C0A0-DBD0-8E8A-E40C1A2F5C89}"/>
          </ac:cxnSpMkLst>
        </pc:cxnChg>
        <pc:cxnChg chg="mod">
          <ac:chgData name="손승재" userId="5e324ebc-f6a6-4e49-8d57-ae22841c7b20" providerId="ADAL" clId="{77F67353-C26E-4FCA-80FF-A607E34E1F6A}" dt="2023-05-17T14:16:12.397" v="3706"/>
          <ac:cxnSpMkLst>
            <pc:docMk/>
            <pc:sldMk cId="4052935761" sldId="312"/>
            <ac:cxnSpMk id="23" creationId="{37781D25-C29A-A97B-9FC9-7FB6B6E5A4CC}"/>
          </ac:cxnSpMkLst>
        </pc:cxnChg>
        <pc:cxnChg chg="mod">
          <ac:chgData name="손승재" userId="5e324ebc-f6a6-4e49-8d57-ae22841c7b20" providerId="ADAL" clId="{77F67353-C26E-4FCA-80FF-A607E34E1F6A}" dt="2023-05-17T14:16:12.397" v="3706"/>
          <ac:cxnSpMkLst>
            <pc:docMk/>
            <pc:sldMk cId="4052935761" sldId="312"/>
            <ac:cxnSpMk id="24" creationId="{C2C9A441-69FF-9CD7-A4C2-771BC3F5189F}"/>
          </ac:cxnSpMkLst>
        </pc:cxnChg>
        <pc:cxnChg chg="mod">
          <ac:chgData name="손승재" userId="5e324ebc-f6a6-4e49-8d57-ae22841c7b20" providerId="ADAL" clId="{77F67353-C26E-4FCA-80FF-A607E34E1F6A}" dt="2023-05-17T14:16:12.397" v="3706"/>
          <ac:cxnSpMkLst>
            <pc:docMk/>
            <pc:sldMk cId="4052935761" sldId="312"/>
            <ac:cxnSpMk id="25" creationId="{34C793EC-41F5-7DA1-4D3A-66ACCD0C93CC}"/>
          </ac:cxnSpMkLst>
        </pc:cxnChg>
        <pc:cxnChg chg="mod">
          <ac:chgData name="손승재" userId="5e324ebc-f6a6-4e49-8d57-ae22841c7b20" providerId="ADAL" clId="{77F67353-C26E-4FCA-80FF-A607E34E1F6A}" dt="2023-05-17T14:16:12.397" v="3706"/>
          <ac:cxnSpMkLst>
            <pc:docMk/>
            <pc:sldMk cId="4052935761" sldId="312"/>
            <ac:cxnSpMk id="26" creationId="{765DC02D-A622-4367-F04C-C34B92ECCA81}"/>
          </ac:cxnSpMkLst>
        </pc:cxnChg>
        <pc:cxnChg chg="mod">
          <ac:chgData name="손승재" userId="5e324ebc-f6a6-4e49-8d57-ae22841c7b20" providerId="ADAL" clId="{77F67353-C26E-4FCA-80FF-A607E34E1F6A}" dt="2023-05-17T14:16:12.397" v="3706"/>
          <ac:cxnSpMkLst>
            <pc:docMk/>
            <pc:sldMk cId="4052935761" sldId="312"/>
            <ac:cxnSpMk id="27" creationId="{C0B474C3-9AB7-90B9-B09F-6F4A48912E33}"/>
          </ac:cxnSpMkLst>
        </pc:cxnChg>
        <pc:cxnChg chg="mod">
          <ac:chgData name="손승재" userId="5e324ebc-f6a6-4e49-8d57-ae22841c7b20" providerId="ADAL" clId="{77F67353-C26E-4FCA-80FF-A607E34E1F6A}" dt="2023-05-17T14:16:12.397" v="3706"/>
          <ac:cxnSpMkLst>
            <pc:docMk/>
            <pc:sldMk cId="4052935761" sldId="312"/>
            <ac:cxnSpMk id="28" creationId="{4EAF5BE2-B1FF-D05D-9122-125C6AB5FE1F}"/>
          </ac:cxnSpMkLst>
        </pc:cxnChg>
        <pc:cxnChg chg="mod">
          <ac:chgData name="손승재" userId="5e324ebc-f6a6-4e49-8d57-ae22841c7b20" providerId="ADAL" clId="{77F67353-C26E-4FCA-80FF-A607E34E1F6A}" dt="2023-05-17T14:16:12.397" v="3706"/>
          <ac:cxnSpMkLst>
            <pc:docMk/>
            <pc:sldMk cId="4052935761" sldId="312"/>
            <ac:cxnSpMk id="29" creationId="{BB74CF74-405C-1115-3848-CA1E1C5666E3}"/>
          </ac:cxnSpMkLst>
        </pc:cxnChg>
        <pc:cxnChg chg="mod">
          <ac:chgData name="손승재" userId="5e324ebc-f6a6-4e49-8d57-ae22841c7b20" providerId="ADAL" clId="{77F67353-C26E-4FCA-80FF-A607E34E1F6A}" dt="2023-05-17T14:16:12.397" v="3706"/>
          <ac:cxnSpMkLst>
            <pc:docMk/>
            <pc:sldMk cId="4052935761" sldId="312"/>
            <ac:cxnSpMk id="30" creationId="{A429640C-46EB-E5D5-5A7C-F9494410B87A}"/>
          </ac:cxnSpMkLst>
        </pc:cxnChg>
        <pc:cxnChg chg="mod">
          <ac:chgData name="손승재" userId="5e324ebc-f6a6-4e49-8d57-ae22841c7b20" providerId="ADAL" clId="{77F67353-C26E-4FCA-80FF-A607E34E1F6A}" dt="2023-05-17T14:16:12.397" v="3706"/>
          <ac:cxnSpMkLst>
            <pc:docMk/>
            <pc:sldMk cId="4052935761" sldId="312"/>
            <ac:cxnSpMk id="31" creationId="{62C8E81F-DF9C-8A1A-46C6-1A083AB4F963}"/>
          </ac:cxnSpMkLst>
        </pc:cxnChg>
        <pc:cxnChg chg="mod">
          <ac:chgData name="손승재" userId="5e324ebc-f6a6-4e49-8d57-ae22841c7b20" providerId="ADAL" clId="{77F67353-C26E-4FCA-80FF-A607E34E1F6A}" dt="2023-05-17T14:16:12.397" v="3706"/>
          <ac:cxnSpMkLst>
            <pc:docMk/>
            <pc:sldMk cId="4052935761" sldId="312"/>
            <ac:cxnSpMk id="45" creationId="{A0B63C6C-7F86-AC00-DD02-37F88BD87A32}"/>
          </ac:cxnSpMkLst>
        </pc:cxnChg>
      </pc:sldChg>
      <pc:sldChg chg="addSp delSp modSp add mod">
        <pc:chgData name="손승재" userId="5e324ebc-f6a6-4e49-8d57-ae22841c7b20" providerId="ADAL" clId="{77F67353-C26E-4FCA-80FF-A607E34E1F6A}" dt="2023-05-17T14:20:19.129" v="3745"/>
        <pc:sldMkLst>
          <pc:docMk/>
          <pc:sldMk cId="1188128058" sldId="313"/>
        </pc:sldMkLst>
        <pc:spChg chg="add mod">
          <ac:chgData name="손승재" userId="5e324ebc-f6a6-4e49-8d57-ae22841c7b20" providerId="ADAL" clId="{77F67353-C26E-4FCA-80FF-A607E34E1F6A}" dt="2023-05-17T14:20:19.129" v="3745"/>
          <ac:spMkLst>
            <pc:docMk/>
            <pc:sldMk cId="1188128058" sldId="313"/>
            <ac:spMk id="10" creationId="{76FB341F-C91E-B047-196D-758845D3C6B3}"/>
          </ac:spMkLst>
        </pc:spChg>
        <pc:spChg chg="del">
          <ac:chgData name="손승재" userId="5e324ebc-f6a6-4e49-8d57-ae22841c7b20" providerId="ADAL" clId="{77F67353-C26E-4FCA-80FF-A607E34E1F6A}" dt="2023-05-17T14:16:17.276" v="3710" actId="478"/>
          <ac:spMkLst>
            <pc:docMk/>
            <pc:sldMk cId="1188128058" sldId="313"/>
            <ac:spMk id="14" creationId="{3D632257-E564-D7B3-D053-C0EE6159F1F5}"/>
          </ac:spMkLst>
        </pc:spChg>
        <pc:picChg chg="add mod">
          <ac:chgData name="손승재" userId="5e324ebc-f6a6-4e49-8d57-ae22841c7b20" providerId="ADAL" clId="{77F67353-C26E-4FCA-80FF-A607E34E1F6A}" dt="2023-05-17T14:16:39.755" v="3715" actId="1076"/>
          <ac:picMkLst>
            <pc:docMk/>
            <pc:sldMk cId="1188128058" sldId="313"/>
            <ac:picMk id="4" creationId="{AB8129D1-129D-FF7A-2681-E72D4FCC43B9}"/>
          </ac:picMkLst>
        </pc:picChg>
        <pc:picChg chg="del">
          <ac:chgData name="손승재" userId="5e324ebc-f6a6-4e49-8d57-ae22841c7b20" providerId="ADAL" clId="{77F67353-C26E-4FCA-80FF-A607E34E1F6A}" dt="2023-05-17T14:16:16.759" v="3709" actId="478"/>
          <ac:picMkLst>
            <pc:docMk/>
            <pc:sldMk cId="1188128058" sldId="313"/>
            <ac:picMk id="5" creationId="{75344321-2BDA-3E99-0543-3F6192DB9FC3}"/>
          </ac:picMkLst>
        </pc:picChg>
      </pc:sldChg>
      <pc:sldChg chg="addSp delSp modSp add mod">
        <pc:chgData name="손승재" userId="5e324ebc-f6a6-4e49-8d57-ae22841c7b20" providerId="ADAL" clId="{77F67353-C26E-4FCA-80FF-A607E34E1F6A}" dt="2023-05-17T16:16:42.295" v="4154"/>
        <pc:sldMkLst>
          <pc:docMk/>
          <pc:sldMk cId="1192933791" sldId="314"/>
        </pc:sldMkLst>
        <pc:spChg chg="del mod">
          <ac:chgData name="손승재" userId="5e324ebc-f6a6-4e49-8d57-ae22841c7b20" providerId="ADAL" clId="{77F67353-C26E-4FCA-80FF-A607E34E1F6A}" dt="2023-05-17T16:15:17.427" v="3758" actId="478"/>
          <ac:spMkLst>
            <pc:docMk/>
            <pc:sldMk cId="1192933791" sldId="314"/>
            <ac:spMk id="10" creationId="{76FB341F-C91E-B047-196D-758845D3C6B3}"/>
          </ac:spMkLst>
        </pc:spChg>
        <pc:spChg chg="add mod">
          <ac:chgData name="손승재" userId="5e324ebc-f6a6-4e49-8d57-ae22841c7b20" providerId="ADAL" clId="{77F67353-C26E-4FCA-80FF-A607E34E1F6A}" dt="2023-05-17T16:16:42.295" v="4154"/>
          <ac:spMkLst>
            <pc:docMk/>
            <pc:sldMk cId="1192933791" sldId="314"/>
            <ac:spMk id="11" creationId="{B7BA161E-ED28-DB72-2037-A6ADE8C8164B}"/>
          </ac:spMkLst>
        </pc:spChg>
        <pc:spChg chg="mod">
          <ac:chgData name="손승재" userId="5e324ebc-f6a6-4e49-8d57-ae22841c7b20" providerId="ADAL" clId="{77F67353-C26E-4FCA-80FF-A607E34E1F6A}" dt="2023-05-17T16:15:26.614" v="3808" actId="20577"/>
          <ac:spMkLst>
            <pc:docMk/>
            <pc:sldMk cId="1192933791" sldId="314"/>
            <ac:spMk id="12" creationId="{E56D35F8-3A2C-72CE-0911-EB8032A6B41F}"/>
          </ac:spMkLst>
        </pc:spChg>
        <pc:grpChg chg="del">
          <ac:chgData name="손승재" userId="5e324ebc-f6a6-4e49-8d57-ae22841c7b20" providerId="ADAL" clId="{77F67353-C26E-4FCA-80FF-A607E34E1F6A}" dt="2023-05-17T16:15:16.325" v="3757" actId="478"/>
          <ac:grpSpMkLst>
            <pc:docMk/>
            <pc:sldMk cId="1192933791" sldId="314"/>
            <ac:grpSpMk id="15" creationId="{E4DBEFFC-8938-BE2F-F668-AD10C442ECC5}"/>
          </ac:grpSpMkLst>
        </pc:grpChg>
        <pc:picChg chg="del">
          <ac:chgData name="손승재" userId="5e324ebc-f6a6-4e49-8d57-ae22841c7b20" providerId="ADAL" clId="{77F67353-C26E-4FCA-80FF-A607E34E1F6A}" dt="2023-05-17T16:15:14.526" v="3755" actId="478"/>
          <ac:picMkLst>
            <pc:docMk/>
            <pc:sldMk cId="1192933791" sldId="314"/>
            <ac:picMk id="4" creationId="{AB8129D1-129D-FF7A-2681-E72D4FCC43B9}"/>
          </ac:picMkLst>
        </pc:picChg>
        <pc:picChg chg="add mod">
          <ac:chgData name="손승재" userId="5e324ebc-f6a6-4e49-8d57-ae22841c7b20" providerId="ADAL" clId="{77F67353-C26E-4FCA-80FF-A607E34E1F6A}" dt="2023-05-17T16:15:40.534" v="3812" actId="1076"/>
          <ac:picMkLst>
            <pc:docMk/>
            <pc:sldMk cId="1192933791" sldId="314"/>
            <ac:picMk id="5" creationId="{F77265BD-D5B9-E1C2-60EC-EC786B18FE6E}"/>
          </ac:picMkLst>
        </pc:picChg>
        <pc:cxnChg chg="mod">
          <ac:chgData name="손승재" userId="5e324ebc-f6a6-4e49-8d57-ae22841c7b20" providerId="ADAL" clId="{77F67353-C26E-4FCA-80FF-A607E34E1F6A}" dt="2023-05-17T16:15:16.325" v="3757" actId="478"/>
          <ac:cxnSpMkLst>
            <pc:docMk/>
            <pc:sldMk cId="1192933791" sldId="314"/>
            <ac:cxnSpMk id="32" creationId="{99F4932E-6CC7-14CD-B635-6186CB9E91BD}"/>
          </ac:cxnSpMkLst>
        </pc:cxnChg>
        <pc:cxnChg chg="mod">
          <ac:chgData name="손승재" userId="5e324ebc-f6a6-4e49-8d57-ae22841c7b20" providerId="ADAL" clId="{77F67353-C26E-4FCA-80FF-A607E34E1F6A}" dt="2023-05-17T16:15:16.325" v="3757" actId="478"/>
          <ac:cxnSpMkLst>
            <pc:docMk/>
            <pc:sldMk cId="1192933791" sldId="314"/>
            <ac:cxnSpMk id="33" creationId="{323F3945-7854-46AD-5920-8A84FECE3266}"/>
          </ac:cxnSpMkLst>
        </pc:cxnChg>
        <pc:cxnChg chg="mod">
          <ac:chgData name="손승재" userId="5e324ebc-f6a6-4e49-8d57-ae22841c7b20" providerId="ADAL" clId="{77F67353-C26E-4FCA-80FF-A607E34E1F6A}" dt="2023-05-17T16:15:16.325" v="3757" actId="478"/>
          <ac:cxnSpMkLst>
            <pc:docMk/>
            <pc:sldMk cId="1192933791" sldId="314"/>
            <ac:cxnSpMk id="34" creationId="{EDBFB3BC-7042-9874-E1B0-42C0DF7FC523}"/>
          </ac:cxnSpMkLst>
        </pc:cxnChg>
        <pc:cxnChg chg="mod">
          <ac:chgData name="손승재" userId="5e324ebc-f6a6-4e49-8d57-ae22841c7b20" providerId="ADAL" clId="{77F67353-C26E-4FCA-80FF-A607E34E1F6A}" dt="2023-05-17T16:15:16.325" v="3757" actId="478"/>
          <ac:cxnSpMkLst>
            <pc:docMk/>
            <pc:sldMk cId="1192933791" sldId="314"/>
            <ac:cxnSpMk id="35" creationId="{AE48FCAC-3FD4-9E0C-46B4-7AFCC48A74F8}"/>
          </ac:cxnSpMkLst>
        </pc:cxnChg>
        <pc:cxnChg chg="mod">
          <ac:chgData name="손승재" userId="5e324ebc-f6a6-4e49-8d57-ae22841c7b20" providerId="ADAL" clId="{77F67353-C26E-4FCA-80FF-A607E34E1F6A}" dt="2023-05-17T16:15:16.325" v="3757" actId="478"/>
          <ac:cxnSpMkLst>
            <pc:docMk/>
            <pc:sldMk cId="1192933791" sldId="314"/>
            <ac:cxnSpMk id="36" creationId="{17C157DD-2253-C874-8BCC-1E05343D5E6E}"/>
          </ac:cxnSpMkLst>
        </pc:cxnChg>
        <pc:cxnChg chg="mod">
          <ac:chgData name="손승재" userId="5e324ebc-f6a6-4e49-8d57-ae22841c7b20" providerId="ADAL" clId="{77F67353-C26E-4FCA-80FF-A607E34E1F6A}" dt="2023-05-17T16:15:16.325" v="3757" actId="478"/>
          <ac:cxnSpMkLst>
            <pc:docMk/>
            <pc:sldMk cId="1192933791" sldId="314"/>
            <ac:cxnSpMk id="37" creationId="{46039A3F-C19E-4A90-1577-6E7CBA7979C8}"/>
          </ac:cxnSpMkLst>
        </pc:cxnChg>
        <pc:cxnChg chg="mod">
          <ac:chgData name="손승재" userId="5e324ebc-f6a6-4e49-8d57-ae22841c7b20" providerId="ADAL" clId="{77F67353-C26E-4FCA-80FF-A607E34E1F6A}" dt="2023-05-17T16:15:16.325" v="3757" actId="478"/>
          <ac:cxnSpMkLst>
            <pc:docMk/>
            <pc:sldMk cId="1192933791" sldId="314"/>
            <ac:cxnSpMk id="38" creationId="{2603FB07-3482-4A46-6199-5CF5530CF833}"/>
          </ac:cxnSpMkLst>
        </pc:cxnChg>
        <pc:cxnChg chg="mod">
          <ac:chgData name="손승재" userId="5e324ebc-f6a6-4e49-8d57-ae22841c7b20" providerId="ADAL" clId="{77F67353-C26E-4FCA-80FF-A607E34E1F6A}" dt="2023-05-17T16:15:16.325" v="3757" actId="478"/>
          <ac:cxnSpMkLst>
            <pc:docMk/>
            <pc:sldMk cId="1192933791" sldId="314"/>
            <ac:cxnSpMk id="39" creationId="{BF25A7AC-5F59-115A-C65E-9BEB917E65F2}"/>
          </ac:cxnSpMkLst>
        </pc:cxnChg>
        <pc:cxnChg chg="mod">
          <ac:chgData name="손승재" userId="5e324ebc-f6a6-4e49-8d57-ae22841c7b20" providerId="ADAL" clId="{77F67353-C26E-4FCA-80FF-A607E34E1F6A}" dt="2023-05-17T16:15:16.325" v="3757" actId="478"/>
          <ac:cxnSpMkLst>
            <pc:docMk/>
            <pc:sldMk cId="1192933791" sldId="314"/>
            <ac:cxnSpMk id="40" creationId="{94F63C38-5947-C455-1F7C-EE3E103B9C19}"/>
          </ac:cxnSpMkLst>
        </pc:cxnChg>
        <pc:cxnChg chg="mod">
          <ac:chgData name="손승재" userId="5e324ebc-f6a6-4e49-8d57-ae22841c7b20" providerId="ADAL" clId="{77F67353-C26E-4FCA-80FF-A607E34E1F6A}" dt="2023-05-17T16:15:16.325" v="3757" actId="478"/>
          <ac:cxnSpMkLst>
            <pc:docMk/>
            <pc:sldMk cId="1192933791" sldId="314"/>
            <ac:cxnSpMk id="41" creationId="{1BC3279E-CCB0-B513-5015-949B7BE9D7E0}"/>
          </ac:cxnSpMkLst>
        </pc:cxnChg>
        <pc:cxnChg chg="mod">
          <ac:chgData name="손승재" userId="5e324ebc-f6a6-4e49-8d57-ae22841c7b20" providerId="ADAL" clId="{77F67353-C26E-4FCA-80FF-A607E34E1F6A}" dt="2023-05-17T16:15:16.325" v="3757" actId="478"/>
          <ac:cxnSpMkLst>
            <pc:docMk/>
            <pc:sldMk cId="1192933791" sldId="314"/>
            <ac:cxnSpMk id="42" creationId="{D7F2CA69-9A0A-3AB5-7ECE-18B898EFF552}"/>
          </ac:cxnSpMkLst>
        </pc:cxnChg>
        <pc:cxnChg chg="mod">
          <ac:chgData name="손승재" userId="5e324ebc-f6a6-4e49-8d57-ae22841c7b20" providerId="ADAL" clId="{77F67353-C26E-4FCA-80FF-A607E34E1F6A}" dt="2023-05-17T16:15:16.325" v="3757" actId="478"/>
          <ac:cxnSpMkLst>
            <pc:docMk/>
            <pc:sldMk cId="1192933791" sldId="314"/>
            <ac:cxnSpMk id="43" creationId="{ED5A9615-9BD5-F690-38AE-7A00EBD1FDBF}"/>
          </ac:cxnSpMkLst>
        </pc:cxnChg>
        <pc:cxnChg chg="mod">
          <ac:chgData name="손승재" userId="5e324ebc-f6a6-4e49-8d57-ae22841c7b20" providerId="ADAL" clId="{77F67353-C26E-4FCA-80FF-A607E34E1F6A}" dt="2023-05-17T16:15:16.325" v="3757" actId="478"/>
          <ac:cxnSpMkLst>
            <pc:docMk/>
            <pc:sldMk cId="1192933791" sldId="314"/>
            <ac:cxnSpMk id="58" creationId="{EB2182A5-ABCF-304E-E3FC-A94D0D404AB1}"/>
          </ac:cxnSpMkLst>
        </pc:cxnChg>
      </pc:sldChg>
      <pc:sldChg chg="addSp delSp modSp add mod">
        <pc:chgData name="손승재" userId="5e324ebc-f6a6-4e49-8d57-ae22841c7b20" providerId="ADAL" clId="{77F67353-C26E-4FCA-80FF-A607E34E1F6A}" dt="2023-05-17T16:39:55.879" v="4165" actId="1076"/>
        <pc:sldMkLst>
          <pc:docMk/>
          <pc:sldMk cId="1676317769" sldId="315"/>
        </pc:sldMkLst>
        <pc:spChg chg="del">
          <ac:chgData name="손승재" userId="5e324ebc-f6a6-4e49-8d57-ae22841c7b20" providerId="ADAL" clId="{77F67353-C26E-4FCA-80FF-A607E34E1F6A}" dt="2023-05-17T16:39:52.522" v="4163" actId="478"/>
          <ac:spMkLst>
            <pc:docMk/>
            <pc:sldMk cId="1676317769" sldId="315"/>
            <ac:spMk id="11" creationId="{B7BA161E-ED28-DB72-2037-A6ADE8C8164B}"/>
          </ac:spMkLst>
        </pc:spChg>
        <pc:picChg chg="add mod">
          <ac:chgData name="손승재" userId="5e324ebc-f6a6-4e49-8d57-ae22841c7b20" providerId="ADAL" clId="{77F67353-C26E-4FCA-80FF-A607E34E1F6A}" dt="2023-05-17T16:39:55.879" v="4165" actId="1076"/>
          <ac:picMkLst>
            <pc:docMk/>
            <pc:sldMk cId="1676317769" sldId="315"/>
            <ac:picMk id="3" creationId="{06042A06-D022-D55C-0A11-7C9D483528F1}"/>
          </ac:picMkLst>
        </pc:picChg>
        <pc:picChg chg="del">
          <ac:chgData name="손승재" userId="5e324ebc-f6a6-4e49-8d57-ae22841c7b20" providerId="ADAL" clId="{77F67353-C26E-4FCA-80FF-A607E34E1F6A}" dt="2023-05-17T16:39:46.812" v="4160" actId="478"/>
          <ac:picMkLst>
            <pc:docMk/>
            <pc:sldMk cId="1676317769" sldId="315"/>
            <ac:picMk id="5" creationId="{F77265BD-D5B9-E1C2-60EC-EC786B18FE6E}"/>
          </ac:picMkLst>
        </pc:picChg>
      </pc:sldChg>
      <pc:sldMasterChg chg="delSldLayout">
        <pc:chgData name="손승재" userId="5e324ebc-f6a6-4e49-8d57-ae22841c7b20" providerId="ADAL" clId="{77F67353-C26E-4FCA-80FF-A607E34E1F6A}" dt="2023-05-17T16:41:28.366" v="4169" actId="47"/>
        <pc:sldMasterMkLst>
          <pc:docMk/>
          <pc:sldMasterMk cId="1737555548" sldId="2147483651"/>
        </pc:sldMasterMkLst>
        <pc:sldLayoutChg chg="del">
          <pc:chgData name="손승재" userId="5e324ebc-f6a6-4e49-8d57-ae22841c7b20" providerId="ADAL" clId="{77F67353-C26E-4FCA-80FF-A607E34E1F6A}" dt="2023-05-17T16:41:28.366" v="4169" actId="47"/>
          <pc:sldLayoutMkLst>
            <pc:docMk/>
            <pc:sldMasterMk cId="1737555548" sldId="2147483651"/>
            <pc:sldLayoutMk cId="1482940461" sldId="2147483671"/>
          </pc:sldLayoutMkLst>
        </pc:sldLayoutChg>
        <pc:sldLayoutChg chg="del">
          <pc:chgData name="손승재" userId="5e324ebc-f6a6-4e49-8d57-ae22841c7b20" providerId="ADAL" clId="{77F67353-C26E-4FCA-80FF-A607E34E1F6A}" dt="2023-05-17T16:41:28.366" v="4169" actId="47"/>
          <pc:sldLayoutMkLst>
            <pc:docMk/>
            <pc:sldMasterMk cId="1737555548" sldId="2147483651"/>
            <pc:sldLayoutMk cId="1180771884" sldId="2147483680"/>
          </pc:sldLayoutMkLst>
        </pc:sldLayoutChg>
      </pc:sldMasterChg>
    </pc:docChg>
  </pc:docChgLst>
  <pc:docChgLst>
    <pc:chgData name="손승재" userId="5e324ebc-f6a6-4e49-8d57-ae22841c7b20" providerId="ADAL" clId="{468F838E-7C23-439C-BF97-14678458E0D7}"/>
    <pc:docChg chg="undo custSel addSld delSld modSld sldOrd">
      <pc:chgData name="손승재" userId="5e324ebc-f6a6-4e49-8d57-ae22841c7b20" providerId="ADAL" clId="{468F838E-7C23-439C-BF97-14678458E0D7}" dt="2023-07-10T04:03:30.481" v="1981" actId="1076"/>
      <pc:docMkLst>
        <pc:docMk/>
      </pc:docMkLst>
      <pc:sldChg chg="modSp mod">
        <pc:chgData name="손승재" userId="5e324ebc-f6a6-4e49-8d57-ae22841c7b20" providerId="ADAL" clId="{468F838E-7C23-439C-BF97-14678458E0D7}" dt="2023-07-10T03:19:24.346" v="50" actId="20577"/>
        <pc:sldMkLst>
          <pc:docMk/>
          <pc:sldMk cId="2971841378" sldId="256"/>
        </pc:sldMkLst>
        <pc:spChg chg="mod">
          <ac:chgData name="손승재" userId="5e324ebc-f6a6-4e49-8d57-ae22841c7b20" providerId="ADAL" clId="{468F838E-7C23-439C-BF97-14678458E0D7}" dt="2023-07-10T03:19:24.346" v="50" actId="20577"/>
          <ac:spMkLst>
            <pc:docMk/>
            <pc:sldMk cId="2971841378" sldId="256"/>
            <ac:spMk id="3" creationId="{00000000-0000-0000-0000-000000000000}"/>
          </ac:spMkLst>
        </pc:spChg>
        <pc:spChg chg="mod">
          <ac:chgData name="손승재" userId="5e324ebc-f6a6-4e49-8d57-ae22841c7b20" providerId="ADAL" clId="{468F838E-7C23-439C-BF97-14678458E0D7}" dt="2023-07-10T03:19:11.956" v="15" actId="20577"/>
          <ac:spMkLst>
            <pc:docMk/>
            <pc:sldMk cId="2971841378" sldId="256"/>
            <ac:spMk id="4" creationId="{00000000-0000-0000-0000-000000000000}"/>
          </ac:spMkLst>
        </pc:spChg>
      </pc:sldChg>
      <pc:sldChg chg="addSp delSp modSp mod">
        <pc:chgData name="손승재" userId="5e324ebc-f6a6-4e49-8d57-ae22841c7b20" providerId="ADAL" clId="{468F838E-7C23-439C-BF97-14678458E0D7}" dt="2023-07-10T03:20:51.599" v="126" actId="208"/>
        <pc:sldMkLst>
          <pc:docMk/>
          <pc:sldMk cId="1095055991" sldId="261"/>
        </pc:sldMkLst>
        <pc:spChg chg="add del">
          <ac:chgData name="손승재" userId="5e324ebc-f6a6-4e49-8d57-ae22841c7b20" providerId="ADAL" clId="{468F838E-7C23-439C-BF97-14678458E0D7}" dt="2023-07-10T03:19:38.590" v="59"/>
          <ac:spMkLst>
            <pc:docMk/>
            <pc:sldMk cId="1095055991" sldId="261"/>
            <ac:spMk id="2" creationId="{A898C454-E94E-22D8-3FD5-12D1093EBEBF}"/>
          </ac:spMkLst>
        </pc:spChg>
        <pc:spChg chg="mod">
          <ac:chgData name="손승재" userId="5e324ebc-f6a6-4e49-8d57-ae22841c7b20" providerId="ADAL" clId="{468F838E-7C23-439C-BF97-14678458E0D7}" dt="2023-07-10T03:20:32.500" v="123" actId="1076"/>
          <ac:spMkLst>
            <pc:docMk/>
            <pc:sldMk cId="1095055991" sldId="261"/>
            <ac:spMk id="3" creationId="{00000000-0000-0000-0000-000000000000}"/>
          </ac:spMkLst>
        </pc:spChg>
        <pc:spChg chg="mod">
          <ac:chgData name="손승재" userId="5e324ebc-f6a6-4e49-8d57-ae22841c7b20" providerId="ADAL" clId="{468F838E-7C23-439C-BF97-14678458E0D7}" dt="2023-07-10T03:20:51.599" v="126" actId="208"/>
          <ac:spMkLst>
            <pc:docMk/>
            <pc:sldMk cId="1095055991" sldId="261"/>
            <ac:spMk id="7" creationId="{00000000-0000-0000-0000-000000000000}"/>
          </ac:spMkLst>
        </pc:spChg>
        <pc:spChg chg="mod">
          <ac:chgData name="손승재" userId="5e324ebc-f6a6-4e49-8d57-ae22841c7b20" providerId="ADAL" clId="{468F838E-7C23-439C-BF97-14678458E0D7}" dt="2023-07-10T03:19:32.167" v="57"/>
          <ac:spMkLst>
            <pc:docMk/>
            <pc:sldMk cId="1095055991" sldId="261"/>
            <ac:spMk id="10" creationId="{00000000-0000-0000-0000-000000000000}"/>
          </ac:spMkLst>
        </pc:spChg>
        <pc:spChg chg="mod">
          <ac:chgData name="손승재" userId="5e324ebc-f6a6-4e49-8d57-ae22841c7b20" providerId="ADAL" clId="{468F838E-7C23-439C-BF97-14678458E0D7}" dt="2023-07-10T03:19:42.157" v="69" actId="20577"/>
          <ac:spMkLst>
            <pc:docMk/>
            <pc:sldMk cId="1095055991" sldId="261"/>
            <ac:spMk id="11" creationId="{00000000-0000-0000-0000-000000000000}"/>
          </ac:spMkLst>
        </pc:spChg>
        <pc:spChg chg="add del">
          <ac:chgData name="손승재" userId="5e324ebc-f6a6-4e49-8d57-ae22841c7b20" providerId="ADAL" clId="{468F838E-7C23-439C-BF97-14678458E0D7}" dt="2023-07-10T03:20:15.833" v="110"/>
          <ac:spMkLst>
            <pc:docMk/>
            <pc:sldMk cId="1095055991" sldId="261"/>
            <ac:spMk id="16" creationId="{72EC507D-4EA8-FED9-47B3-C9A8371020D4}"/>
          </ac:spMkLst>
        </pc:spChg>
        <pc:spChg chg="mod">
          <ac:chgData name="손승재" userId="5e324ebc-f6a6-4e49-8d57-ae22841c7b20" providerId="ADAL" clId="{468F838E-7C23-439C-BF97-14678458E0D7}" dt="2023-07-10T03:20:40.673" v="124"/>
          <ac:spMkLst>
            <pc:docMk/>
            <pc:sldMk cId="1095055991" sldId="261"/>
            <ac:spMk id="18" creationId="{25DC9E7B-137A-83E4-6A26-FE89D809E0E2}"/>
          </ac:spMkLst>
        </pc:spChg>
        <pc:spChg chg="mod">
          <ac:chgData name="손승재" userId="5e324ebc-f6a6-4e49-8d57-ae22841c7b20" providerId="ADAL" clId="{468F838E-7C23-439C-BF97-14678458E0D7}" dt="2023-07-10T03:20:40.673" v="124"/>
          <ac:spMkLst>
            <pc:docMk/>
            <pc:sldMk cId="1095055991" sldId="261"/>
            <ac:spMk id="19" creationId="{82504EFC-48C9-A9E4-2392-929EB0AA802E}"/>
          </ac:spMkLst>
        </pc:spChg>
        <pc:spChg chg="mod">
          <ac:chgData name="손승재" userId="5e324ebc-f6a6-4e49-8d57-ae22841c7b20" providerId="ADAL" clId="{468F838E-7C23-439C-BF97-14678458E0D7}" dt="2023-07-10T03:20:08.959" v="108"/>
          <ac:spMkLst>
            <pc:docMk/>
            <pc:sldMk cId="1095055991" sldId="261"/>
            <ac:spMk id="26" creationId="{00000000-0000-0000-0000-000000000000}"/>
          </ac:spMkLst>
        </pc:spChg>
        <pc:spChg chg="mod">
          <ac:chgData name="손승재" userId="5e324ebc-f6a6-4e49-8d57-ae22841c7b20" providerId="ADAL" clId="{468F838E-7C23-439C-BF97-14678458E0D7}" dt="2023-07-10T03:20:19.403" v="121" actId="20577"/>
          <ac:spMkLst>
            <pc:docMk/>
            <pc:sldMk cId="1095055991" sldId="261"/>
            <ac:spMk id="27" creationId="{00000000-0000-0000-0000-000000000000}"/>
          </ac:spMkLst>
        </pc:spChg>
        <pc:grpChg chg="add del mod">
          <ac:chgData name="손승재" userId="5e324ebc-f6a6-4e49-8d57-ae22841c7b20" providerId="ADAL" clId="{468F838E-7C23-439C-BF97-14678458E0D7}" dt="2023-07-10T03:20:41.251" v="125"/>
          <ac:grpSpMkLst>
            <pc:docMk/>
            <pc:sldMk cId="1095055991" sldId="261"/>
            <ac:grpSpMk id="17" creationId="{A5B0FADC-4D6C-9592-497D-5DA294E2B735}"/>
          </ac:grpSpMkLst>
        </pc:grpChg>
      </pc:sldChg>
      <pc:sldChg chg="del">
        <pc:chgData name="손승재" userId="5e324ebc-f6a6-4e49-8d57-ae22841c7b20" providerId="ADAL" clId="{468F838E-7C23-439C-BF97-14678458E0D7}" dt="2023-07-10T03:19:01.233" v="2" actId="47"/>
        <pc:sldMkLst>
          <pc:docMk/>
          <pc:sldMk cId="61455909" sldId="262"/>
        </pc:sldMkLst>
      </pc:sldChg>
      <pc:sldChg chg="del">
        <pc:chgData name="손승재" userId="5e324ebc-f6a6-4e49-8d57-ae22841c7b20" providerId="ADAL" clId="{468F838E-7C23-439C-BF97-14678458E0D7}" dt="2023-07-10T03:19:07.096" v="11" actId="47"/>
        <pc:sldMkLst>
          <pc:docMk/>
          <pc:sldMk cId="1702238199" sldId="301"/>
        </pc:sldMkLst>
      </pc:sldChg>
      <pc:sldChg chg="del">
        <pc:chgData name="손승재" userId="5e324ebc-f6a6-4e49-8d57-ae22841c7b20" providerId="ADAL" clId="{468F838E-7C23-439C-BF97-14678458E0D7}" dt="2023-07-10T03:19:06.279" v="10" actId="47"/>
        <pc:sldMkLst>
          <pc:docMk/>
          <pc:sldMk cId="3437013412" sldId="302"/>
        </pc:sldMkLst>
      </pc:sldChg>
      <pc:sldChg chg="addSp delSp modSp add del mod">
        <pc:chgData name="손승재" userId="5e324ebc-f6a6-4e49-8d57-ae22841c7b20" providerId="ADAL" clId="{468F838E-7C23-439C-BF97-14678458E0D7}" dt="2023-07-10T03:46:59.046" v="1153" actId="1076"/>
        <pc:sldMkLst>
          <pc:docMk/>
          <pc:sldMk cId="1556842252" sldId="304"/>
        </pc:sldMkLst>
        <pc:spChg chg="mod">
          <ac:chgData name="손승재" userId="5e324ebc-f6a6-4e49-8d57-ae22841c7b20" providerId="ADAL" clId="{468F838E-7C23-439C-BF97-14678458E0D7}" dt="2023-07-10T03:37:12.800" v="998" actId="1076"/>
          <ac:spMkLst>
            <pc:docMk/>
            <pc:sldMk cId="1556842252" sldId="304"/>
            <ac:spMk id="2" creationId="{00000000-0000-0000-0000-000000000000}"/>
          </ac:spMkLst>
        </pc:spChg>
        <pc:spChg chg="add del mod">
          <ac:chgData name="손승재" userId="5e324ebc-f6a6-4e49-8d57-ae22841c7b20" providerId="ADAL" clId="{468F838E-7C23-439C-BF97-14678458E0D7}" dt="2023-07-10T03:46:45.882" v="1146" actId="478"/>
          <ac:spMkLst>
            <pc:docMk/>
            <pc:sldMk cId="1556842252" sldId="304"/>
            <ac:spMk id="4" creationId="{407422FC-967B-1EEA-D21E-05F655E70338}"/>
          </ac:spMkLst>
        </pc:spChg>
        <pc:spChg chg="del">
          <ac:chgData name="손승재" userId="5e324ebc-f6a6-4e49-8d57-ae22841c7b20" providerId="ADAL" clId="{468F838E-7C23-439C-BF97-14678458E0D7}" dt="2023-07-10T03:44:39.714" v="1111" actId="478"/>
          <ac:spMkLst>
            <pc:docMk/>
            <pc:sldMk cId="1556842252" sldId="304"/>
            <ac:spMk id="11" creationId="{032AC385-EC5C-6C2B-DC8E-58C10260FBE1}"/>
          </ac:spMkLst>
        </pc:spChg>
        <pc:spChg chg="add mod">
          <ac:chgData name="손승재" userId="5e324ebc-f6a6-4e49-8d57-ae22841c7b20" providerId="ADAL" clId="{468F838E-7C23-439C-BF97-14678458E0D7}" dt="2023-07-10T03:46:59.046" v="1153" actId="1076"/>
          <ac:spMkLst>
            <pc:docMk/>
            <pc:sldMk cId="1556842252" sldId="304"/>
            <ac:spMk id="12" creationId="{8C162891-8C21-914A-1DD1-8F44E1E512F0}"/>
          </ac:spMkLst>
        </pc:spChg>
        <pc:spChg chg="del">
          <ac:chgData name="손승재" userId="5e324ebc-f6a6-4e49-8d57-ae22841c7b20" providerId="ADAL" clId="{468F838E-7C23-439C-BF97-14678458E0D7}" dt="2023-07-10T03:43:58.660" v="1102" actId="478"/>
          <ac:spMkLst>
            <pc:docMk/>
            <pc:sldMk cId="1556842252" sldId="304"/>
            <ac:spMk id="20" creationId="{F33CD3F4-3337-1DED-8FAF-D3128EF1DAA1}"/>
          </ac:spMkLst>
        </pc:spChg>
        <pc:spChg chg="del">
          <ac:chgData name="손승재" userId="5e324ebc-f6a6-4e49-8d57-ae22841c7b20" providerId="ADAL" clId="{468F838E-7C23-439C-BF97-14678458E0D7}" dt="2023-07-10T03:43:59.904" v="1104" actId="478"/>
          <ac:spMkLst>
            <pc:docMk/>
            <pc:sldMk cId="1556842252" sldId="304"/>
            <ac:spMk id="24" creationId="{7CAE8BF4-6E2F-DE4E-08C0-A5DC14FAB59F}"/>
          </ac:spMkLst>
        </pc:spChg>
        <pc:picChg chg="add mod">
          <ac:chgData name="손승재" userId="5e324ebc-f6a6-4e49-8d57-ae22841c7b20" providerId="ADAL" clId="{468F838E-7C23-439C-BF97-14678458E0D7}" dt="2023-07-10T03:44:47.104" v="1115" actId="1076"/>
          <ac:picMkLst>
            <pc:docMk/>
            <pc:sldMk cId="1556842252" sldId="304"/>
            <ac:picMk id="5" creationId="{F172240C-9A43-2DB5-3091-C381DEE59C3F}"/>
          </ac:picMkLst>
        </pc:picChg>
        <pc:picChg chg="add mod">
          <ac:chgData name="손승재" userId="5e324ebc-f6a6-4e49-8d57-ae22841c7b20" providerId="ADAL" clId="{468F838E-7C23-439C-BF97-14678458E0D7}" dt="2023-07-10T03:44:57.197" v="1119" actId="1076"/>
          <ac:picMkLst>
            <pc:docMk/>
            <pc:sldMk cId="1556842252" sldId="304"/>
            <ac:picMk id="10" creationId="{CB539691-0175-2529-2A75-EADF59206EB5}"/>
          </ac:picMkLst>
        </pc:picChg>
        <pc:picChg chg="del">
          <ac:chgData name="손승재" userId="5e324ebc-f6a6-4e49-8d57-ae22841c7b20" providerId="ADAL" clId="{468F838E-7C23-439C-BF97-14678458E0D7}" dt="2023-07-10T03:43:57.965" v="1101" actId="478"/>
          <ac:picMkLst>
            <pc:docMk/>
            <pc:sldMk cId="1556842252" sldId="304"/>
            <ac:picMk id="3074" creationId="{0D0A6C61-0D46-75F5-6B82-EA863D5CA1E0}"/>
          </ac:picMkLst>
        </pc:picChg>
        <pc:cxnChg chg="del">
          <ac:chgData name="손승재" userId="5e324ebc-f6a6-4e49-8d57-ae22841c7b20" providerId="ADAL" clId="{468F838E-7C23-439C-BF97-14678458E0D7}" dt="2023-07-10T03:43:59.347" v="1103" actId="478"/>
          <ac:cxnSpMkLst>
            <pc:docMk/>
            <pc:sldMk cId="1556842252" sldId="304"/>
            <ac:cxnSpMk id="18" creationId="{17C34CC5-7B86-525B-3026-546C66A52502}"/>
          </ac:cxnSpMkLst>
        </pc:cxnChg>
        <pc:cxnChg chg="del">
          <ac:chgData name="손승재" userId="5e324ebc-f6a6-4e49-8d57-ae22841c7b20" providerId="ADAL" clId="{468F838E-7C23-439C-BF97-14678458E0D7}" dt="2023-07-10T03:44:00.606" v="1105" actId="478"/>
          <ac:cxnSpMkLst>
            <pc:docMk/>
            <pc:sldMk cId="1556842252" sldId="304"/>
            <ac:cxnSpMk id="23" creationId="{9BF46A77-4DD4-F5AD-8DA5-254DC40AA3A7}"/>
          </ac:cxnSpMkLst>
        </pc:cxnChg>
      </pc:sldChg>
      <pc:sldChg chg="del">
        <pc:chgData name="손승재" userId="5e324ebc-f6a6-4e49-8d57-ae22841c7b20" providerId="ADAL" clId="{468F838E-7C23-439C-BF97-14678458E0D7}" dt="2023-07-10T03:19:03.995" v="8" actId="47"/>
        <pc:sldMkLst>
          <pc:docMk/>
          <pc:sldMk cId="36862842" sldId="305"/>
        </pc:sldMkLst>
      </pc:sldChg>
      <pc:sldChg chg="addSp delSp modSp mod">
        <pc:chgData name="손승재" userId="5e324ebc-f6a6-4e49-8d57-ae22841c7b20" providerId="ADAL" clId="{468F838E-7C23-439C-BF97-14678458E0D7}" dt="2023-07-10T03:36:17.651" v="966" actId="1076"/>
        <pc:sldMkLst>
          <pc:docMk/>
          <pc:sldMk cId="559868446" sldId="306"/>
        </pc:sldMkLst>
        <pc:spChg chg="mod">
          <ac:chgData name="손승재" userId="5e324ebc-f6a6-4e49-8d57-ae22841c7b20" providerId="ADAL" clId="{468F838E-7C23-439C-BF97-14678458E0D7}" dt="2023-07-10T03:31:46.858" v="765" actId="1076"/>
          <ac:spMkLst>
            <pc:docMk/>
            <pc:sldMk cId="559868446" sldId="306"/>
            <ac:spMk id="2" creationId="{00000000-0000-0000-0000-000000000000}"/>
          </ac:spMkLst>
        </pc:spChg>
        <pc:spChg chg="mod">
          <ac:chgData name="손승재" userId="5e324ebc-f6a6-4e49-8d57-ae22841c7b20" providerId="ADAL" clId="{468F838E-7C23-439C-BF97-14678458E0D7}" dt="2023-07-10T03:22:49.200" v="151"/>
          <ac:spMkLst>
            <pc:docMk/>
            <pc:sldMk cId="559868446" sldId="306"/>
            <ac:spMk id="4" creationId="{A2DD6764-8EC1-393B-90B2-75179DE965DF}"/>
          </ac:spMkLst>
        </pc:spChg>
        <pc:spChg chg="mod">
          <ac:chgData name="손승재" userId="5e324ebc-f6a6-4e49-8d57-ae22841c7b20" providerId="ADAL" clId="{468F838E-7C23-439C-BF97-14678458E0D7}" dt="2023-07-10T03:22:49.200" v="151"/>
          <ac:spMkLst>
            <pc:docMk/>
            <pc:sldMk cId="559868446" sldId="306"/>
            <ac:spMk id="5" creationId="{C96389DE-2F93-0AEB-2109-1D4FA166B7A8}"/>
          </ac:spMkLst>
        </pc:spChg>
        <pc:spChg chg="add del mod">
          <ac:chgData name="손승재" userId="5e324ebc-f6a6-4e49-8d57-ae22841c7b20" providerId="ADAL" clId="{468F838E-7C23-439C-BF97-14678458E0D7}" dt="2023-07-10T03:23:09.079" v="163" actId="478"/>
          <ac:spMkLst>
            <pc:docMk/>
            <pc:sldMk cId="559868446" sldId="306"/>
            <ac:spMk id="10" creationId="{31E196E8-1111-CF77-CCA6-D183C3D92670}"/>
          </ac:spMkLst>
        </pc:spChg>
        <pc:spChg chg="del">
          <ac:chgData name="손승재" userId="5e324ebc-f6a6-4e49-8d57-ae22841c7b20" providerId="ADAL" clId="{468F838E-7C23-439C-BF97-14678458E0D7}" dt="2023-07-10T03:22:53.397" v="153" actId="478"/>
          <ac:spMkLst>
            <pc:docMk/>
            <pc:sldMk cId="559868446" sldId="306"/>
            <ac:spMk id="11" creationId="{032AC385-EC5C-6C2B-DC8E-58C10260FBE1}"/>
          </ac:spMkLst>
        </pc:spChg>
        <pc:spChg chg="add del mod topLvl">
          <ac:chgData name="손승재" userId="5e324ebc-f6a6-4e49-8d57-ae22841c7b20" providerId="ADAL" clId="{468F838E-7C23-439C-BF97-14678458E0D7}" dt="2023-07-10T03:30:44.967" v="706" actId="478"/>
          <ac:spMkLst>
            <pc:docMk/>
            <pc:sldMk cId="559868446" sldId="306"/>
            <ac:spMk id="13" creationId="{215FE7F8-2CE2-475A-4F39-AF37F25C5D5E}"/>
          </ac:spMkLst>
        </pc:spChg>
        <pc:spChg chg="add del mod topLvl">
          <ac:chgData name="손승재" userId="5e324ebc-f6a6-4e49-8d57-ae22841c7b20" providerId="ADAL" clId="{468F838E-7C23-439C-BF97-14678458E0D7}" dt="2023-07-10T03:30:44.967" v="706" actId="478"/>
          <ac:spMkLst>
            <pc:docMk/>
            <pc:sldMk cId="559868446" sldId="306"/>
            <ac:spMk id="14" creationId="{D06164E3-E5AF-2A49-75E7-CB7508EB6CBC}"/>
          </ac:spMkLst>
        </pc:spChg>
        <pc:spChg chg="mod">
          <ac:chgData name="손승재" userId="5e324ebc-f6a6-4e49-8d57-ae22841c7b20" providerId="ADAL" clId="{468F838E-7C23-439C-BF97-14678458E0D7}" dt="2023-07-10T03:32:28.521" v="780" actId="1076"/>
          <ac:spMkLst>
            <pc:docMk/>
            <pc:sldMk cId="559868446" sldId="306"/>
            <ac:spMk id="16" creationId="{F186FA37-7EA7-5ABE-A324-E71F1DF10E01}"/>
          </ac:spMkLst>
        </pc:spChg>
        <pc:spChg chg="mod">
          <ac:chgData name="손승재" userId="5e324ebc-f6a6-4e49-8d57-ae22841c7b20" providerId="ADAL" clId="{468F838E-7C23-439C-BF97-14678458E0D7}" dt="2023-07-10T03:22:49.200" v="151"/>
          <ac:spMkLst>
            <pc:docMk/>
            <pc:sldMk cId="559868446" sldId="306"/>
            <ac:spMk id="17" creationId="{5E2B803D-B31C-03F6-03A4-072ADC99377B}"/>
          </ac:spMkLst>
        </pc:spChg>
        <pc:spChg chg="mod">
          <ac:chgData name="손승재" userId="5e324ebc-f6a6-4e49-8d57-ae22841c7b20" providerId="ADAL" clId="{468F838E-7C23-439C-BF97-14678458E0D7}" dt="2023-07-10T03:22:49.200" v="151"/>
          <ac:spMkLst>
            <pc:docMk/>
            <pc:sldMk cId="559868446" sldId="306"/>
            <ac:spMk id="18" creationId="{473052F5-94A2-0E36-0B66-5B1706903328}"/>
          </ac:spMkLst>
        </pc:spChg>
        <pc:spChg chg="mod">
          <ac:chgData name="손승재" userId="5e324ebc-f6a6-4e49-8d57-ae22841c7b20" providerId="ADAL" clId="{468F838E-7C23-439C-BF97-14678458E0D7}" dt="2023-07-10T03:22:49.200" v="151"/>
          <ac:spMkLst>
            <pc:docMk/>
            <pc:sldMk cId="559868446" sldId="306"/>
            <ac:spMk id="20" creationId="{C5994134-61BB-C9A8-FBE8-2DE96D7D870A}"/>
          </ac:spMkLst>
        </pc:spChg>
        <pc:spChg chg="mod">
          <ac:chgData name="손승재" userId="5e324ebc-f6a6-4e49-8d57-ae22841c7b20" providerId="ADAL" clId="{468F838E-7C23-439C-BF97-14678458E0D7}" dt="2023-07-10T03:22:49.200" v="151"/>
          <ac:spMkLst>
            <pc:docMk/>
            <pc:sldMk cId="559868446" sldId="306"/>
            <ac:spMk id="21" creationId="{B0F9211D-BE0C-6FBD-C07C-EF4A0CF27043}"/>
          </ac:spMkLst>
        </pc:spChg>
        <pc:spChg chg="mod">
          <ac:chgData name="손승재" userId="5e324ebc-f6a6-4e49-8d57-ae22841c7b20" providerId="ADAL" clId="{468F838E-7C23-439C-BF97-14678458E0D7}" dt="2023-07-10T03:31:01.441" v="713" actId="1076"/>
          <ac:spMkLst>
            <pc:docMk/>
            <pc:sldMk cId="559868446" sldId="306"/>
            <ac:spMk id="23" creationId="{57E0FE49-67BD-E517-D5A2-25DE18BB8467}"/>
          </ac:spMkLst>
        </pc:spChg>
        <pc:spChg chg="mod">
          <ac:chgData name="손승재" userId="5e324ebc-f6a6-4e49-8d57-ae22841c7b20" providerId="ADAL" clId="{468F838E-7C23-439C-BF97-14678458E0D7}" dt="2023-07-10T03:22:49.200" v="151"/>
          <ac:spMkLst>
            <pc:docMk/>
            <pc:sldMk cId="559868446" sldId="306"/>
            <ac:spMk id="24" creationId="{677BFCC5-5309-7588-82B3-584626AD85AF}"/>
          </ac:spMkLst>
        </pc:spChg>
        <pc:spChg chg="mod">
          <ac:chgData name="손승재" userId="5e324ebc-f6a6-4e49-8d57-ae22841c7b20" providerId="ADAL" clId="{468F838E-7C23-439C-BF97-14678458E0D7}" dt="2023-07-10T03:22:49.200" v="151"/>
          <ac:spMkLst>
            <pc:docMk/>
            <pc:sldMk cId="559868446" sldId="306"/>
            <ac:spMk id="26" creationId="{590B09BB-6549-C594-8864-4B34E7F7620F}"/>
          </ac:spMkLst>
        </pc:spChg>
        <pc:spChg chg="mod">
          <ac:chgData name="손승재" userId="5e324ebc-f6a6-4e49-8d57-ae22841c7b20" providerId="ADAL" clId="{468F838E-7C23-439C-BF97-14678458E0D7}" dt="2023-07-10T03:22:49.200" v="151"/>
          <ac:spMkLst>
            <pc:docMk/>
            <pc:sldMk cId="559868446" sldId="306"/>
            <ac:spMk id="27" creationId="{A704122C-92C8-E640-A0FC-77C29DF17342}"/>
          </ac:spMkLst>
        </pc:spChg>
        <pc:spChg chg="add del mod">
          <ac:chgData name="손승재" userId="5e324ebc-f6a6-4e49-8d57-ae22841c7b20" providerId="ADAL" clId="{468F838E-7C23-439C-BF97-14678458E0D7}" dt="2023-07-10T03:23:10.505" v="165" actId="478"/>
          <ac:spMkLst>
            <pc:docMk/>
            <pc:sldMk cId="559868446" sldId="306"/>
            <ac:spMk id="28" creationId="{7E68F5D4-57A6-9BD7-041A-76412C068D93}"/>
          </ac:spMkLst>
        </pc:spChg>
        <pc:spChg chg="add mod">
          <ac:chgData name="손승재" userId="5e324ebc-f6a6-4e49-8d57-ae22841c7b20" providerId="ADAL" clId="{468F838E-7C23-439C-BF97-14678458E0D7}" dt="2023-07-10T03:23:19.464" v="168" actId="1076"/>
          <ac:spMkLst>
            <pc:docMk/>
            <pc:sldMk cId="559868446" sldId="306"/>
            <ac:spMk id="29" creationId="{1517072D-C234-B116-3626-C75C2F9174BE}"/>
          </ac:spMkLst>
        </pc:spChg>
        <pc:spChg chg="add mod">
          <ac:chgData name="손승재" userId="5e324ebc-f6a6-4e49-8d57-ae22841c7b20" providerId="ADAL" clId="{468F838E-7C23-439C-BF97-14678458E0D7}" dt="2023-07-10T03:31:27.222" v="723" actId="1076"/>
          <ac:spMkLst>
            <pc:docMk/>
            <pc:sldMk cId="559868446" sldId="306"/>
            <ac:spMk id="30" creationId="{235305D6-068E-6AB2-438C-2805F315AA69}"/>
          </ac:spMkLst>
        </pc:spChg>
        <pc:spChg chg="add del mod">
          <ac:chgData name="손승재" userId="5e324ebc-f6a6-4e49-8d57-ae22841c7b20" providerId="ADAL" clId="{468F838E-7C23-439C-BF97-14678458E0D7}" dt="2023-07-10T03:23:08.443" v="162" actId="478"/>
          <ac:spMkLst>
            <pc:docMk/>
            <pc:sldMk cId="559868446" sldId="306"/>
            <ac:spMk id="31" creationId="{7CFFCAB5-A375-6326-8DF1-14243427CC6A}"/>
          </ac:spMkLst>
        </pc:spChg>
        <pc:spChg chg="add mod">
          <ac:chgData name="손승재" userId="5e324ebc-f6a6-4e49-8d57-ae22841c7b20" providerId="ADAL" clId="{468F838E-7C23-439C-BF97-14678458E0D7}" dt="2023-07-10T03:31:30.302" v="724" actId="1076"/>
          <ac:spMkLst>
            <pc:docMk/>
            <pc:sldMk cId="559868446" sldId="306"/>
            <ac:spMk id="32" creationId="{60FC3E39-D722-2694-3309-31AF42AF642A}"/>
          </ac:spMkLst>
        </pc:spChg>
        <pc:spChg chg="add mod">
          <ac:chgData name="손승재" userId="5e324ebc-f6a6-4e49-8d57-ae22841c7b20" providerId="ADAL" clId="{468F838E-7C23-439C-BF97-14678458E0D7}" dt="2023-07-10T03:31:54.430" v="776" actId="20577"/>
          <ac:spMkLst>
            <pc:docMk/>
            <pc:sldMk cId="559868446" sldId="306"/>
            <ac:spMk id="33" creationId="{B8008512-D5B3-26BC-81D1-AE3685BC09F7}"/>
          </ac:spMkLst>
        </pc:spChg>
        <pc:spChg chg="add del mod">
          <ac:chgData name="손승재" userId="5e324ebc-f6a6-4e49-8d57-ae22841c7b20" providerId="ADAL" clId="{468F838E-7C23-439C-BF97-14678458E0D7}" dt="2023-07-10T03:23:01.759" v="158" actId="478"/>
          <ac:spMkLst>
            <pc:docMk/>
            <pc:sldMk cId="559868446" sldId="306"/>
            <ac:spMk id="34" creationId="{13C115AA-E00F-76F2-6DD6-DE6AAC469640}"/>
          </ac:spMkLst>
        </pc:spChg>
        <pc:spChg chg="add mod">
          <ac:chgData name="손승재" userId="5e324ebc-f6a6-4e49-8d57-ae22841c7b20" providerId="ADAL" clId="{468F838E-7C23-439C-BF97-14678458E0D7}" dt="2023-07-10T03:31:50.015" v="774" actId="20577"/>
          <ac:spMkLst>
            <pc:docMk/>
            <pc:sldMk cId="559868446" sldId="306"/>
            <ac:spMk id="35" creationId="{0F7286E2-ABA9-EAD3-9AF3-FF630B2C057B}"/>
          </ac:spMkLst>
        </pc:spChg>
        <pc:spChg chg="add mod">
          <ac:chgData name="손승재" userId="5e324ebc-f6a6-4e49-8d57-ae22841c7b20" providerId="ADAL" clId="{468F838E-7C23-439C-BF97-14678458E0D7}" dt="2023-07-10T03:31:27.222" v="723" actId="1076"/>
          <ac:spMkLst>
            <pc:docMk/>
            <pc:sldMk cId="559868446" sldId="306"/>
            <ac:spMk id="36" creationId="{1FE4AD75-C4DE-E141-8F84-3C86D68E0EDF}"/>
          </ac:spMkLst>
        </pc:spChg>
        <pc:spChg chg="add del mod">
          <ac:chgData name="손승재" userId="5e324ebc-f6a6-4e49-8d57-ae22841c7b20" providerId="ADAL" clId="{468F838E-7C23-439C-BF97-14678458E0D7}" dt="2023-07-10T03:23:10.155" v="164" actId="478"/>
          <ac:spMkLst>
            <pc:docMk/>
            <pc:sldMk cId="559868446" sldId="306"/>
            <ac:spMk id="37" creationId="{091CAAFB-EA75-A2B4-CBE5-A0FD6E5052D5}"/>
          </ac:spMkLst>
        </pc:spChg>
        <pc:spChg chg="add mod">
          <ac:chgData name="손승재" userId="5e324ebc-f6a6-4e49-8d57-ae22841c7b20" providerId="ADAL" clId="{468F838E-7C23-439C-BF97-14678458E0D7}" dt="2023-07-10T03:31:30.302" v="724" actId="1076"/>
          <ac:spMkLst>
            <pc:docMk/>
            <pc:sldMk cId="559868446" sldId="306"/>
            <ac:spMk id="38" creationId="{76AAC888-91D1-71A1-F64F-79F255424E62}"/>
          </ac:spMkLst>
        </pc:spChg>
        <pc:spChg chg="add mod">
          <ac:chgData name="손승재" userId="5e324ebc-f6a6-4e49-8d57-ae22841c7b20" providerId="ADAL" clId="{468F838E-7C23-439C-BF97-14678458E0D7}" dt="2023-07-10T03:31:22.713" v="722" actId="1076"/>
          <ac:spMkLst>
            <pc:docMk/>
            <pc:sldMk cId="559868446" sldId="306"/>
            <ac:spMk id="39" creationId="{23265026-F6EF-CF7B-DCCB-EEC2BB1AB2DD}"/>
          </ac:spMkLst>
        </pc:spChg>
        <pc:spChg chg="add del mod">
          <ac:chgData name="손승재" userId="5e324ebc-f6a6-4e49-8d57-ae22841c7b20" providerId="ADAL" clId="{468F838E-7C23-439C-BF97-14678458E0D7}" dt="2023-07-10T03:23:03.448" v="160" actId="478"/>
          <ac:spMkLst>
            <pc:docMk/>
            <pc:sldMk cId="559868446" sldId="306"/>
            <ac:spMk id="40" creationId="{66306741-0F72-734F-3158-858A1C8CB6D4}"/>
          </ac:spMkLst>
        </pc:spChg>
        <pc:spChg chg="add mod">
          <ac:chgData name="손승재" userId="5e324ebc-f6a6-4e49-8d57-ae22841c7b20" providerId="ADAL" clId="{468F838E-7C23-439C-BF97-14678458E0D7}" dt="2023-07-10T03:31:05.263" v="717" actId="571"/>
          <ac:spMkLst>
            <pc:docMk/>
            <pc:sldMk cId="559868446" sldId="306"/>
            <ac:spMk id="41" creationId="{F842E3C4-A1F8-EF0F-989E-86ECA87BF139}"/>
          </ac:spMkLst>
        </pc:spChg>
        <pc:spChg chg="del mod topLvl">
          <ac:chgData name="손승재" userId="5e324ebc-f6a6-4e49-8d57-ae22841c7b20" providerId="ADAL" clId="{468F838E-7C23-439C-BF97-14678458E0D7}" dt="2023-07-10T03:33:54.632" v="838" actId="478"/>
          <ac:spMkLst>
            <pc:docMk/>
            <pc:sldMk cId="559868446" sldId="306"/>
            <ac:spMk id="43" creationId="{16BFA2B0-17B0-B9C0-5D09-FE268CC2C1A3}"/>
          </ac:spMkLst>
        </pc:spChg>
        <pc:spChg chg="mod topLvl">
          <ac:chgData name="손승재" userId="5e324ebc-f6a6-4e49-8d57-ae22841c7b20" providerId="ADAL" clId="{468F838E-7C23-439C-BF97-14678458E0D7}" dt="2023-07-10T03:34:04.997" v="842" actId="1076"/>
          <ac:spMkLst>
            <pc:docMk/>
            <pc:sldMk cId="559868446" sldId="306"/>
            <ac:spMk id="44" creationId="{B4E013CC-3CF1-4656-7CCC-4E8D16649512}"/>
          </ac:spMkLst>
        </pc:spChg>
        <pc:spChg chg="add mod">
          <ac:chgData name="손승재" userId="5e324ebc-f6a6-4e49-8d57-ae22841c7b20" providerId="ADAL" clId="{468F838E-7C23-439C-BF97-14678458E0D7}" dt="2023-07-10T03:34:16.224" v="876"/>
          <ac:spMkLst>
            <pc:docMk/>
            <pc:sldMk cId="559868446" sldId="306"/>
            <ac:spMk id="45" creationId="{51D22F4D-BC37-0E7F-D1BF-506B125C46FD}"/>
          </ac:spMkLst>
        </pc:spChg>
        <pc:spChg chg="add mod">
          <ac:chgData name="손승재" userId="5e324ebc-f6a6-4e49-8d57-ae22841c7b20" providerId="ADAL" clId="{468F838E-7C23-439C-BF97-14678458E0D7}" dt="2023-07-10T03:34:50.801" v="901" actId="1076"/>
          <ac:spMkLst>
            <pc:docMk/>
            <pc:sldMk cId="559868446" sldId="306"/>
            <ac:spMk id="46" creationId="{F5713F45-45D9-B909-33AD-04A750F6B19F}"/>
          </ac:spMkLst>
        </pc:spChg>
        <pc:spChg chg="add mod">
          <ac:chgData name="손승재" userId="5e324ebc-f6a6-4e49-8d57-ae22841c7b20" providerId="ADAL" clId="{468F838E-7C23-439C-BF97-14678458E0D7}" dt="2023-07-10T03:36:17.651" v="966" actId="1076"/>
          <ac:spMkLst>
            <pc:docMk/>
            <pc:sldMk cId="559868446" sldId="306"/>
            <ac:spMk id="47" creationId="{A75766C4-D928-DBF8-8DE9-6C5408E865D5}"/>
          </ac:spMkLst>
        </pc:spChg>
        <pc:grpChg chg="add mod">
          <ac:chgData name="손승재" userId="5e324ebc-f6a6-4e49-8d57-ae22841c7b20" providerId="ADAL" clId="{468F838E-7C23-439C-BF97-14678458E0D7}" dt="2023-07-10T03:23:19.464" v="168" actId="1076"/>
          <ac:grpSpMkLst>
            <pc:docMk/>
            <pc:sldMk cId="559868446" sldId="306"/>
            <ac:grpSpMk id="3" creationId="{48C19E8F-E275-0FC6-4D78-9E1F1A4EF0B9}"/>
          </ac:grpSpMkLst>
        </pc:grpChg>
        <pc:grpChg chg="add del mod">
          <ac:chgData name="손승재" userId="5e324ebc-f6a6-4e49-8d57-ae22841c7b20" providerId="ADAL" clId="{468F838E-7C23-439C-BF97-14678458E0D7}" dt="2023-07-10T03:31:27.222" v="723" actId="1076"/>
          <ac:grpSpMkLst>
            <pc:docMk/>
            <pc:sldMk cId="559868446" sldId="306"/>
            <ac:grpSpMk id="12" creationId="{9A635EF6-3632-660A-959E-1D914D5C1B8E}"/>
          </ac:grpSpMkLst>
        </pc:grpChg>
        <pc:grpChg chg="add del mod">
          <ac:chgData name="손승재" userId="5e324ebc-f6a6-4e49-8d57-ae22841c7b20" providerId="ADAL" clId="{468F838E-7C23-439C-BF97-14678458E0D7}" dt="2023-07-10T03:23:07.024" v="161" actId="478"/>
          <ac:grpSpMkLst>
            <pc:docMk/>
            <pc:sldMk cId="559868446" sldId="306"/>
            <ac:grpSpMk id="15" creationId="{11A91C99-E862-4CF4-1C56-EAAB376B55E5}"/>
          </ac:grpSpMkLst>
        </pc:grpChg>
        <pc:grpChg chg="add mod">
          <ac:chgData name="손승재" userId="5e324ebc-f6a6-4e49-8d57-ae22841c7b20" providerId="ADAL" clId="{468F838E-7C23-439C-BF97-14678458E0D7}" dt="2023-07-10T03:31:30.302" v="724" actId="1076"/>
          <ac:grpSpMkLst>
            <pc:docMk/>
            <pc:sldMk cId="559868446" sldId="306"/>
            <ac:grpSpMk id="19" creationId="{F742D20F-6D89-04D7-B5C3-D05A8A459156}"/>
          </ac:grpSpMkLst>
        </pc:grpChg>
        <pc:grpChg chg="add mod">
          <ac:chgData name="손승재" userId="5e324ebc-f6a6-4e49-8d57-ae22841c7b20" providerId="ADAL" clId="{468F838E-7C23-439C-BF97-14678458E0D7}" dt="2023-07-10T03:31:22.713" v="722" actId="1076"/>
          <ac:grpSpMkLst>
            <pc:docMk/>
            <pc:sldMk cId="559868446" sldId="306"/>
            <ac:grpSpMk id="22" creationId="{D46F1237-D791-B86C-C033-8A7AF4AA4480}"/>
          </ac:grpSpMkLst>
        </pc:grpChg>
        <pc:grpChg chg="add del mod">
          <ac:chgData name="손승재" userId="5e324ebc-f6a6-4e49-8d57-ae22841c7b20" providerId="ADAL" clId="{468F838E-7C23-439C-BF97-14678458E0D7}" dt="2023-07-10T03:23:02.151" v="159" actId="478"/>
          <ac:grpSpMkLst>
            <pc:docMk/>
            <pc:sldMk cId="559868446" sldId="306"/>
            <ac:grpSpMk id="25" creationId="{3B2BF3B8-D7F0-14FF-09F4-0900ACEA8B04}"/>
          </ac:grpSpMkLst>
        </pc:grpChg>
        <pc:grpChg chg="add del mod">
          <ac:chgData name="손승재" userId="5e324ebc-f6a6-4e49-8d57-ae22841c7b20" providerId="ADAL" clId="{468F838E-7C23-439C-BF97-14678458E0D7}" dt="2023-07-10T03:33:54.632" v="838" actId="478"/>
          <ac:grpSpMkLst>
            <pc:docMk/>
            <pc:sldMk cId="559868446" sldId="306"/>
            <ac:grpSpMk id="42" creationId="{28443E82-24CC-B101-49DE-E5540581C7B3}"/>
          </ac:grpSpMkLst>
        </pc:grpChg>
      </pc:sldChg>
      <pc:sldChg chg="del">
        <pc:chgData name="손승재" userId="5e324ebc-f6a6-4e49-8d57-ae22841c7b20" providerId="ADAL" clId="{468F838E-7C23-439C-BF97-14678458E0D7}" dt="2023-07-10T03:19:04.395" v="9" actId="47"/>
        <pc:sldMkLst>
          <pc:docMk/>
          <pc:sldMk cId="90086893" sldId="307"/>
        </pc:sldMkLst>
      </pc:sldChg>
      <pc:sldChg chg="addSp delSp modSp add mod ord">
        <pc:chgData name="손승재" userId="5e324ebc-f6a6-4e49-8d57-ae22841c7b20" providerId="ADAL" clId="{468F838E-7C23-439C-BF97-14678458E0D7}" dt="2023-07-10T03:28:59.756" v="687" actId="1076"/>
        <pc:sldMkLst>
          <pc:docMk/>
          <pc:sldMk cId="2318716134" sldId="307"/>
        </pc:sldMkLst>
        <pc:spChg chg="mod">
          <ac:chgData name="손승재" userId="5e324ebc-f6a6-4e49-8d57-ae22841c7b20" providerId="ADAL" clId="{468F838E-7C23-439C-BF97-14678458E0D7}" dt="2023-07-10T03:21:32.691" v="149" actId="1076"/>
          <ac:spMkLst>
            <pc:docMk/>
            <pc:sldMk cId="2318716134" sldId="307"/>
            <ac:spMk id="2" creationId="{00000000-0000-0000-0000-000000000000}"/>
          </ac:spMkLst>
        </pc:spChg>
        <pc:spChg chg="mod">
          <ac:chgData name="손승재" userId="5e324ebc-f6a6-4e49-8d57-ae22841c7b20" providerId="ADAL" clId="{468F838E-7C23-439C-BF97-14678458E0D7}" dt="2023-07-10T03:21:14.175" v="133"/>
          <ac:spMkLst>
            <pc:docMk/>
            <pc:sldMk cId="2318716134" sldId="307"/>
            <ac:spMk id="4" creationId="{7F62D94E-AD20-8D54-2049-22D9AE3571DA}"/>
          </ac:spMkLst>
        </pc:spChg>
        <pc:spChg chg="mod">
          <ac:chgData name="손승재" userId="5e324ebc-f6a6-4e49-8d57-ae22841c7b20" providerId="ADAL" clId="{468F838E-7C23-439C-BF97-14678458E0D7}" dt="2023-07-10T03:21:14.175" v="133"/>
          <ac:spMkLst>
            <pc:docMk/>
            <pc:sldMk cId="2318716134" sldId="307"/>
            <ac:spMk id="5" creationId="{00542A4D-1E00-1FD9-5A96-BEED41CC1CC4}"/>
          </ac:spMkLst>
        </pc:spChg>
        <pc:spChg chg="del">
          <ac:chgData name="손승재" userId="5e324ebc-f6a6-4e49-8d57-ae22841c7b20" providerId="ADAL" clId="{468F838E-7C23-439C-BF97-14678458E0D7}" dt="2023-07-10T03:21:34.242" v="150" actId="478"/>
          <ac:spMkLst>
            <pc:docMk/>
            <pc:sldMk cId="2318716134" sldId="307"/>
            <ac:spMk id="11" creationId="{032AC385-EC5C-6C2B-DC8E-58C10260FBE1}"/>
          </ac:spMkLst>
        </pc:spChg>
        <pc:spChg chg="mod">
          <ac:chgData name="손승재" userId="5e324ebc-f6a6-4e49-8d57-ae22841c7b20" providerId="ADAL" clId="{468F838E-7C23-439C-BF97-14678458E0D7}" dt="2023-07-10T03:21:17.424" v="135"/>
          <ac:spMkLst>
            <pc:docMk/>
            <pc:sldMk cId="2318716134" sldId="307"/>
            <ac:spMk id="12" creationId="{7216AAEF-51FD-DCC0-0330-C783C55F0F4F}"/>
          </ac:spMkLst>
        </pc:spChg>
        <pc:spChg chg="mod">
          <ac:chgData name="손승재" userId="5e324ebc-f6a6-4e49-8d57-ae22841c7b20" providerId="ADAL" clId="{468F838E-7C23-439C-BF97-14678458E0D7}" dt="2023-07-10T03:21:17.424" v="135"/>
          <ac:spMkLst>
            <pc:docMk/>
            <pc:sldMk cId="2318716134" sldId="307"/>
            <ac:spMk id="13" creationId="{A950F9BA-6CFA-B807-979A-4D57FFB1CD0E}"/>
          </ac:spMkLst>
        </pc:spChg>
        <pc:spChg chg="add mod">
          <ac:chgData name="손승재" userId="5e324ebc-f6a6-4e49-8d57-ae22841c7b20" providerId="ADAL" clId="{468F838E-7C23-439C-BF97-14678458E0D7}" dt="2023-07-10T03:21:22.023" v="138" actId="20577"/>
          <ac:spMkLst>
            <pc:docMk/>
            <pc:sldMk cId="2318716134" sldId="307"/>
            <ac:spMk id="14" creationId="{9F329F3D-663A-C8D5-C93B-71F07FCAD5FE}"/>
          </ac:spMkLst>
        </pc:spChg>
        <pc:spChg chg="add mod">
          <ac:chgData name="손승재" userId="5e324ebc-f6a6-4e49-8d57-ae22841c7b20" providerId="ADAL" clId="{468F838E-7C23-439C-BF97-14678458E0D7}" dt="2023-07-10T03:28:59.756" v="687" actId="1076"/>
          <ac:spMkLst>
            <pc:docMk/>
            <pc:sldMk cId="2318716134" sldId="307"/>
            <ac:spMk id="15" creationId="{C7B5C783-F668-4380-704F-82DA35C87E47}"/>
          </ac:spMkLst>
        </pc:spChg>
        <pc:grpChg chg="add del mod">
          <ac:chgData name="손승재" userId="5e324ebc-f6a6-4e49-8d57-ae22841c7b20" providerId="ADAL" clId="{468F838E-7C23-439C-BF97-14678458E0D7}" dt="2023-07-10T03:21:15.123" v="134"/>
          <ac:grpSpMkLst>
            <pc:docMk/>
            <pc:sldMk cId="2318716134" sldId="307"/>
            <ac:grpSpMk id="3" creationId="{7D6FF066-800B-5AD9-0FA4-40635781E0AB}"/>
          </ac:grpSpMkLst>
        </pc:grpChg>
        <pc:grpChg chg="del">
          <ac:chgData name="손승재" userId="5e324ebc-f6a6-4e49-8d57-ae22841c7b20" providerId="ADAL" clId="{468F838E-7C23-439C-BF97-14678458E0D7}" dt="2023-07-10T03:21:13.625" v="132" actId="478"/>
          <ac:grpSpMkLst>
            <pc:docMk/>
            <pc:sldMk cId="2318716134" sldId="307"/>
            <ac:grpSpMk id="6" creationId="{82CB21DF-BE17-9474-B924-30CE855BEA62}"/>
          </ac:grpSpMkLst>
        </pc:grpChg>
        <pc:grpChg chg="add mod">
          <ac:chgData name="손승재" userId="5e324ebc-f6a6-4e49-8d57-ae22841c7b20" providerId="ADAL" clId="{468F838E-7C23-439C-BF97-14678458E0D7}" dt="2023-07-10T03:21:20.539" v="136" actId="1076"/>
          <ac:grpSpMkLst>
            <pc:docMk/>
            <pc:sldMk cId="2318716134" sldId="307"/>
            <ac:grpSpMk id="10" creationId="{9112BC8C-F8F9-AD9A-822D-3706F79B2BA7}"/>
          </ac:grpSpMkLst>
        </pc:grpChg>
      </pc:sldChg>
      <pc:sldChg chg="new del">
        <pc:chgData name="손승재" userId="5e324ebc-f6a6-4e49-8d57-ae22841c7b20" providerId="ADAL" clId="{468F838E-7C23-439C-BF97-14678458E0D7}" dt="2023-07-10T03:21:08.609" v="128" actId="47"/>
        <pc:sldMkLst>
          <pc:docMk/>
          <pc:sldMk cId="2452127143" sldId="307"/>
        </pc:sldMkLst>
      </pc:sldChg>
      <pc:sldChg chg="del">
        <pc:chgData name="손승재" userId="5e324ebc-f6a6-4e49-8d57-ae22841c7b20" providerId="ADAL" clId="{468F838E-7C23-439C-BF97-14678458E0D7}" dt="2023-07-10T03:19:03.523" v="7" actId="47"/>
        <pc:sldMkLst>
          <pc:docMk/>
          <pc:sldMk cId="18107953" sldId="308"/>
        </pc:sldMkLst>
      </pc:sldChg>
      <pc:sldChg chg="addSp delSp modSp add mod">
        <pc:chgData name="손승재" userId="5e324ebc-f6a6-4e49-8d57-ae22841c7b20" providerId="ADAL" clId="{468F838E-7C23-439C-BF97-14678458E0D7}" dt="2023-07-10T03:35:58.837" v="911" actId="1076"/>
        <pc:sldMkLst>
          <pc:docMk/>
          <pc:sldMk cId="145750114" sldId="308"/>
        </pc:sldMkLst>
        <pc:spChg chg="del">
          <ac:chgData name="손승재" userId="5e324ebc-f6a6-4e49-8d57-ae22841c7b20" providerId="ADAL" clId="{468F838E-7C23-439C-BF97-14678458E0D7}" dt="2023-07-10T03:35:46.073" v="903" actId="478"/>
          <ac:spMkLst>
            <pc:docMk/>
            <pc:sldMk cId="145750114" sldId="308"/>
            <ac:spMk id="15" creationId="{C7B5C783-F668-4380-704F-82DA35C87E47}"/>
          </ac:spMkLst>
        </pc:spChg>
        <pc:picChg chg="add mod">
          <ac:chgData name="손승재" userId="5e324ebc-f6a6-4e49-8d57-ae22841c7b20" providerId="ADAL" clId="{468F838E-7C23-439C-BF97-14678458E0D7}" dt="2023-07-10T03:35:58.837" v="911" actId="1076"/>
          <ac:picMkLst>
            <pc:docMk/>
            <pc:sldMk cId="145750114" sldId="308"/>
            <ac:picMk id="3" creationId="{7DC2334B-6D66-2044-3C22-6C939D908A53}"/>
          </ac:picMkLst>
        </pc:picChg>
      </pc:sldChg>
      <pc:sldChg chg="addSp delSp modSp add mod">
        <pc:chgData name="손승재" userId="5e324ebc-f6a6-4e49-8d57-ae22841c7b20" providerId="ADAL" clId="{468F838E-7C23-439C-BF97-14678458E0D7}" dt="2023-07-10T03:48:03.882" v="1185" actId="1076"/>
        <pc:sldMkLst>
          <pc:docMk/>
          <pc:sldMk cId="1925322620" sldId="309"/>
        </pc:sldMkLst>
        <pc:spChg chg="mod">
          <ac:chgData name="손승재" userId="5e324ebc-f6a6-4e49-8d57-ae22841c7b20" providerId="ADAL" clId="{468F838E-7C23-439C-BF97-14678458E0D7}" dt="2023-07-10T03:37:21.830" v="1002" actId="1076"/>
          <ac:spMkLst>
            <pc:docMk/>
            <pc:sldMk cId="1925322620" sldId="309"/>
            <ac:spMk id="2" creationId="{00000000-0000-0000-0000-000000000000}"/>
          </ac:spMkLst>
        </pc:spChg>
        <pc:spChg chg="add del mod">
          <ac:chgData name="손승재" userId="5e324ebc-f6a6-4e49-8d57-ae22841c7b20" providerId="ADAL" clId="{468F838E-7C23-439C-BF97-14678458E0D7}" dt="2023-07-10T03:46:02.756" v="1126"/>
          <ac:spMkLst>
            <pc:docMk/>
            <pc:sldMk cId="1925322620" sldId="309"/>
            <ac:spMk id="3" creationId="{030C0916-3B88-47EF-73C9-D744F6986A51}"/>
          </ac:spMkLst>
        </pc:spChg>
        <pc:spChg chg="add mod">
          <ac:chgData name="손승재" userId="5e324ebc-f6a6-4e49-8d57-ae22841c7b20" providerId="ADAL" clId="{468F838E-7C23-439C-BF97-14678458E0D7}" dt="2023-07-10T03:47:45.659" v="1179" actId="1076"/>
          <ac:spMkLst>
            <pc:docMk/>
            <pc:sldMk cId="1925322620" sldId="309"/>
            <ac:spMk id="4" creationId="{038CA8FB-171E-FC94-F955-BC47AA5E6453}"/>
          </ac:spMkLst>
        </pc:spChg>
        <pc:spChg chg="add mod">
          <ac:chgData name="손승재" userId="5e324ebc-f6a6-4e49-8d57-ae22841c7b20" providerId="ADAL" clId="{468F838E-7C23-439C-BF97-14678458E0D7}" dt="2023-07-10T03:47:45.659" v="1179" actId="1076"/>
          <ac:spMkLst>
            <pc:docMk/>
            <pc:sldMk cId="1925322620" sldId="309"/>
            <ac:spMk id="5" creationId="{21ED0568-8A0C-CF48-AA1D-D29B2C908844}"/>
          </ac:spMkLst>
        </pc:spChg>
        <pc:spChg chg="add mod">
          <ac:chgData name="손승재" userId="5e324ebc-f6a6-4e49-8d57-ae22841c7b20" providerId="ADAL" clId="{468F838E-7C23-439C-BF97-14678458E0D7}" dt="2023-07-10T03:47:47.112" v="1181" actId="1036"/>
          <ac:spMkLst>
            <pc:docMk/>
            <pc:sldMk cId="1925322620" sldId="309"/>
            <ac:spMk id="10" creationId="{ECD3F0DA-1C24-8C60-7AA1-C19C7B519C01}"/>
          </ac:spMkLst>
        </pc:spChg>
        <pc:spChg chg="del">
          <ac:chgData name="손승재" userId="5e324ebc-f6a6-4e49-8d57-ae22841c7b20" providerId="ADAL" clId="{468F838E-7C23-439C-BF97-14678458E0D7}" dt="2023-07-10T03:47:02.453" v="1154" actId="478"/>
          <ac:spMkLst>
            <pc:docMk/>
            <pc:sldMk cId="1925322620" sldId="309"/>
            <ac:spMk id="11" creationId="{032AC385-EC5C-6C2B-DC8E-58C10260FBE1}"/>
          </ac:spMkLst>
        </pc:spChg>
        <pc:spChg chg="del">
          <ac:chgData name="손승재" userId="5e324ebc-f6a6-4e49-8d57-ae22841c7b20" providerId="ADAL" clId="{468F838E-7C23-439C-BF97-14678458E0D7}" dt="2023-07-10T03:45:52.756" v="1124" actId="478"/>
          <ac:spMkLst>
            <pc:docMk/>
            <pc:sldMk cId="1925322620" sldId="309"/>
            <ac:spMk id="20" creationId="{F33CD3F4-3337-1DED-8FAF-D3128EF1DAA1}"/>
          </ac:spMkLst>
        </pc:spChg>
        <pc:spChg chg="del">
          <ac:chgData name="손승재" userId="5e324ebc-f6a6-4e49-8d57-ae22841c7b20" providerId="ADAL" clId="{468F838E-7C23-439C-BF97-14678458E0D7}" dt="2023-07-10T03:45:50.804" v="1122" actId="478"/>
          <ac:spMkLst>
            <pc:docMk/>
            <pc:sldMk cId="1925322620" sldId="309"/>
            <ac:spMk id="24" creationId="{7CAE8BF4-6E2F-DE4E-08C0-A5DC14FAB59F}"/>
          </ac:spMkLst>
        </pc:spChg>
        <pc:picChg chg="add mod">
          <ac:chgData name="손승재" userId="5e324ebc-f6a6-4e49-8d57-ae22841c7b20" providerId="ADAL" clId="{468F838E-7C23-439C-BF97-14678458E0D7}" dt="2023-07-10T03:48:03.882" v="1185" actId="1076"/>
          <ac:picMkLst>
            <pc:docMk/>
            <pc:sldMk cId="1925322620" sldId="309"/>
            <ac:picMk id="12" creationId="{016E368B-5A58-05CF-7474-FD0420FEE4F9}"/>
          </ac:picMkLst>
        </pc:picChg>
        <pc:picChg chg="del">
          <ac:chgData name="손승재" userId="5e324ebc-f6a6-4e49-8d57-ae22841c7b20" providerId="ADAL" clId="{468F838E-7C23-439C-BF97-14678458E0D7}" dt="2023-07-10T03:45:49.355" v="1120" actId="478"/>
          <ac:picMkLst>
            <pc:docMk/>
            <pc:sldMk cId="1925322620" sldId="309"/>
            <ac:picMk id="3074" creationId="{0D0A6C61-0D46-75F5-6B82-EA863D5CA1E0}"/>
          </ac:picMkLst>
        </pc:picChg>
        <pc:cxnChg chg="del">
          <ac:chgData name="손승재" userId="5e324ebc-f6a6-4e49-8d57-ae22841c7b20" providerId="ADAL" clId="{468F838E-7C23-439C-BF97-14678458E0D7}" dt="2023-07-10T03:45:51.765" v="1123" actId="478"/>
          <ac:cxnSpMkLst>
            <pc:docMk/>
            <pc:sldMk cId="1925322620" sldId="309"/>
            <ac:cxnSpMk id="18" creationId="{17C34CC5-7B86-525B-3026-546C66A52502}"/>
          </ac:cxnSpMkLst>
        </pc:cxnChg>
        <pc:cxnChg chg="del">
          <ac:chgData name="손승재" userId="5e324ebc-f6a6-4e49-8d57-ae22841c7b20" providerId="ADAL" clId="{468F838E-7C23-439C-BF97-14678458E0D7}" dt="2023-07-10T03:45:50.303" v="1121" actId="478"/>
          <ac:cxnSpMkLst>
            <pc:docMk/>
            <pc:sldMk cId="1925322620" sldId="309"/>
            <ac:cxnSpMk id="23" creationId="{9BF46A77-4DD4-F5AD-8DA5-254DC40AA3A7}"/>
          </ac:cxnSpMkLst>
        </pc:cxnChg>
      </pc:sldChg>
      <pc:sldChg chg="del">
        <pc:chgData name="손승재" userId="5e324ebc-f6a6-4e49-8d57-ae22841c7b20" providerId="ADAL" clId="{468F838E-7C23-439C-BF97-14678458E0D7}" dt="2023-07-10T03:19:02.988" v="6" actId="47"/>
        <pc:sldMkLst>
          <pc:docMk/>
          <pc:sldMk cId="3853722215" sldId="309"/>
        </pc:sldMkLst>
      </pc:sldChg>
      <pc:sldChg chg="del">
        <pc:chgData name="손승재" userId="5e324ebc-f6a6-4e49-8d57-ae22841c7b20" providerId="ADAL" clId="{468F838E-7C23-439C-BF97-14678458E0D7}" dt="2023-07-10T03:19:02.511" v="5" actId="47"/>
        <pc:sldMkLst>
          <pc:docMk/>
          <pc:sldMk cId="1470231539" sldId="310"/>
        </pc:sldMkLst>
      </pc:sldChg>
      <pc:sldChg chg="addSp delSp modSp add mod">
        <pc:chgData name="손승재" userId="5e324ebc-f6a6-4e49-8d57-ae22841c7b20" providerId="ADAL" clId="{468F838E-7C23-439C-BF97-14678458E0D7}" dt="2023-07-10T03:42:48.502" v="1100" actId="1076"/>
        <pc:sldMkLst>
          <pc:docMk/>
          <pc:sldMk cId="2022498178" sldId="310"/>
        </pc:sldMkLst>
        <pc:spChg chg="add del mod">
          <ac:chgData name="손승재" userId="5e324ebc-f6a6-4e49-8d57-ae22841c7b20" providerId="ADAL" clId="{468F838E-7C23-439C-BF97-14678458E0D7}" dt="2023-07-10T03:41:47.065" v="1077" actId="1076"/>
          <ac:spMkLst>
            <pc:docMk/>
            <pc:sldMk cId="2022498178" sldId="310"/>
            <ac:spMk id="2" creationId="{00000000-0000-0000-0000-000000000000}"/>
          </ac:spMkLst>
        </pc:spChg>
        <pc:spChg chg="add del mod">
          <ac:chgData name="손승재" userId="5e324ebc-f6a6-4e49-8d57-ae22841c7b20" providerId="ADAL" clId="{468F838E-7C23-439C-BF97-14678458E0D7}" dt="2023-07-10T03:41:46.611" v="1076" actId="478"/>
          <ac:spMkLst>
            <pc:docMk/>
            <pc:sldMk cId="2022498178" sldId="310"/>
            <ac:spMk id="4" creationId="{89EDEDC8-C24F-C197-EBBF-5A76AEFC3646}"/>
          </ac:spMkLst>
        </pc:spChg>
        <pc:spChg chg="del">
          <ac:chgData name="손승재" userId="5e324ebc-f6a6-4e49-8d57-ae22841c7b20" providerId="ADAL" clId="{468F838E-7C23-439C-BF97-14678458E0D7}" dt="2023-07-10T03:41:55.177" v="1084" actId="478"/>
          <ac:spMkLst>
            <pc:docMk/>
            <pc:sldMk cId="2022498178" sldId="310"/>
            <ac:spMk id="11" creationId="{032AC385-EC5C-6C2B-DC8E-58C10260FBE1}"/>
          </ac:spMkLst>
        </pc:spChg>
        <pc:spChg chg="add mod">
          <ac:chgData name="손승재" userId="5e324ebc-f6a6-4e49-8d57-ae22841c7b20" providerId="ADAL" clId="{468F838E-7C23-439C-BF97-14678458E0D7}" dt="2023-07-10T03:42:48.502" v="1100" actId="1076"/>
          <ac:spMkLst>
            <pc:docMk/>
            <pc:sldMk cId="2022498178" sldId="310"/>
            <ac:spMk id="13" creationId="{D3334F7D-FFF7-8778-AF1A-6AB81B74168F}"/>
          </ac:spMkLst>
        </pc:spChg>
        <pc:spChg chg="add del">
          <ac:chgData name="손승재" userId="5e324ebc-f6a6-4e49-8d57-ae22841c7b20" providerId="ADAL" clId="{468F838E-7C23-439C-BF97-14678458E0D7}" dt="2023-07-10T03:41:49.433" v="1080" actId="478"/>
          <ac:spMkLst>
            <pc:docMk/>
            <pc:sldMk cId="2022498178" sldId="310"/>
            <ac:spMk id="20" creationId="{F33CD3F4-3337-1DED-8FAF-D3128EF1DAA1}"/>
          </ac:spMkLst>
        </pc:spChg>
        <pc:spChg chg="add del mod">
          <ac:chgData name="손승재" userId="5e324ebc-f6a6-4e49-8d57-ae22841c7b20" providerId="ADAL" clId="{468F838E-7C23-439C-BF97-14678458E0D7}" dt="2023-07-10T03:41:51.870" v="1083" actId="478"/>
          <ac:spMkLst>
            <pc:docMk/>
            <pc:sldMk cId="2022498178" sldId="310"/>
            <ac:spMk id="24" creationId="{7CAE8BF4-6E2F-DE4E-08C0-A5DC14FAB59F}"/>
          </ac:spMkLst>
        </pc:spChg>
        <pc:picChg chg="add mod">
          <ac:chgData name="손승재" userId="5e324ebc-f6a6-4e49-8d57-ae22841c7b20" providerId="ADAL" clId="{468F838E-7C23-439C-BF97-14678458E0D7}" dt="2023-07-10T03:42:43.853" v="1098" actId="14100"/>
          <ac:picMkLst>
            <pc:docMk/>
            <pc:sldMk cId="2022498178" sldId="310"/>
            <ac:picMk id="5" creationId="{B3289F91-E89D-83AC-0686-04319F2FE8A9}"/>
          </ac:picMkLst>
        </pc:picChg>
        <pc:picChg chg="add mod">
          <ac:chgData name="손승재" userId="5e324ebc-f6a6-4e49-8d57-ae22841c7b20" providerId="ADAL" clId="{468F838E-7C23-439C-BF97-14678458E0D7}" dt="2023-07-10T03:42:20.098" v="1092" actId="1076"/>
          <ac:picMkLst>
            <pc:docMk/>
            <pc:sldMk cId="2022498178" sldId="310"/>
            <ac:picMk id="10" creationId="{A150CE32-CF0E-03EA-5533-30C7D3121238}"/>
          </ac:picMkLst>
        </pc:picChg>
        <pc:picChg chg="add del">
          <ac:chgData name="손승재" userId="5e324ebc-f6a6-4e49-8d57-ae22841c7b20" providerId="ADAL" clId="{468F838E-7C23-439C-BF97-14678458E0D7}" dt="2023-07-10T03:41:48.264" v="1078" actId="478"/>
          <ac:picMkLst>
            <pc:docMk/>
            <pc:sldMk cId="2022498178" sldId="310"/>
            <ac:picMk id="3074" creationId="{0D0A6C61-0D46-75F5-6B82-EA863D5CA1E0}"/>
          </ac:picMkLst>
        </pc:picChg>
        <pc:cxnChg chg="add del">
          <ac:chgData name="손승재" userId="5e324ebc-f6a6-4e49-8d57-ae22841c7b20" providerId="ADAL" clId="{468F838E-7C23-439C-BF97-14678458E0D7}" dt="2023-07-10T03:41:48.798" v="1079" actId="478"/>
          <ac:cxnSpMkLst>
            <pc:docMk/>
            <pc:sldMk cId="2022498178" sldId="310"/>
            <ac:cxnSpMk id="18" creationId="{17C34CC5-7B86-525B-3026-546C66A52502}"/>
          </ac:cxnSpMkLst>
        </pc:cxnChg>
        <pc:cxnChg chg="add del">
          <ac:chgData name="손승재" userId="5e324ebc-f6a6-4e49-8d57-ae22841c7b20" providerId="ADAL" clId="{468F838E-7C23-439C-BF97-14678458E0D7}" dt="2023-07-10T03:41:50.294" v="1081" actId="478"/>
          <ac:cxnSpMkLst>
            <pc:docMk/>
            <pc:sldMk cId="2022498178" sldId="310"/>
            <ac:cxnSpMk id="23" creationId="{9BF46A77-4DD4-F5AD-8DA5-254DC40AA3A7}"/>
          </ac:cxnSpMkLst>
        </pc:cxnChg>
      </pc:sldChg>
      <pc:sldChg chg="del">
        <pc:chgData name="손승재" userId="5e324ebc-f6a6-4e49-8d57-ae22841c7b20" providerId="ADAL" clId="{468F838E-7C23-439C-BF97-14678458E0D7}" dt="2023-07-10T03:19:02.141" v="4" actId="47"/>
        <pc:sldMkLst>
          <pc:docMk/>
          <pc:sldMk cId="2235241479" sldId="311"/>
        </pc:sldMkLst>
      </pc:sldChg>
      <pc:sldChg chg="addSp delSp modSp add mod">
        <pc:chgData name="손승재" userId="5e324ebc-f6a6-4e49-8d57-ae22841c7b20" providerId="ADAL" clId="{468F838E-7C23-439C-BF97-14678458E0D7}" dt="2023-07-10T03:40:26.868" v="1069" actId="1076"/>
        <pc:sldMkLst>
          <pc:docMk/>
          <pc:sldMk cId="4182508894" sldId="311"/>
        </pc:sldMkLst>
        <pc:spChg chg="mod">
          <ac:chgData name="손승재" userId="5e324ebc-f6a6-4e49-8d57-ae22841c7b20" providerId="ADAL" clId="{468F838E-7C23-439C-BF97-14678458E0D7}" dt="2023-07-10T03:37:39.136" v="1008" actId="1076"/>
          <ac:spMkLst>
            <pc:docMk/>
            <pc:sldMk cId="4182508894" sldId="311"/>
            <ac:spMk id="2" creationId="{00000000-0000-0000-0000-000000000000}"/>
          </ac:spMkLst>
        </pc:spChg>
        <pc:spChg chg="add">
          <ac:chgData name="손승재" userId="5e324ebc-f6a6-4e49-8d57-ae22841c7b20" providerId="ADAL" clId="{468F838E-7C23-439C-BF97-14678458E0D7}" dt="2023-07-10T03:37:53.626" v="1013"/>
          <ac:spMkLst>
            <pc:docMk/>
            <pc:sldMk cId="4182508894" sldId="311"/>
            <ac:spMk id="3" creationId="{632FE989-BCC2-64CF-8093-D53E9D1B5673}"/>
          </ac:spMkLst>
        </pc:spChg>
        <pc:spChg chg="add mod">
          <ac:chgData name="손승재" userId="5e324ebc-f6a6-4e49-8d57-ae22841c7b20" providerId="ADAL" clId="{468F838E-7C23-439C-BF97-14678458E0D7}" dt="2023-07-10T03:38:03.574" v="1018" actId="1076"/>
          <ac:spMkLst>
            <pc:docMk/>
            <pc:sldMk cId="4182508894" sldId="311"/>
            <ac:spMk id="4" creationId="{A2974A54-4335-5475-E65E-E915F7CBDDFF}"/>
          </ac:spMkLst>
        </pc:spChg>
        <pc:spChg chg="add mod">
          <ac:chgData name="손승재" userId="5e324ebc-f6a6-4e49-8d57-ae22841c7b20" providerId="ADAL" clId="{468F838E-7C23-439C-BF97-14678458E0D7}" dt="2023-07-10T03:38:11.041" v="1022" actId="1076"/>
          <ac:spMkLst>
            <pc:docMk/>
            <pc:sldMk cId="4182508894" sldId="311"/>
            <ac:spMk id="5" creationId="{99289601-0B0B-888E-2A57-9606D0C1E57F}"/>
          </ac:spMkLst>
        </pc:spChg>
        <pc:spChg chg="del">
          <ac:chgData name="손승재" userId="5e324ebc-f6a6-4e49-8d57-ae22841c7b20" providerId="ADAL" clId="{468F838E-7C23-439C-BF97-14678458E0D7}" dt="2023-07-10T03:38:04.783" v="1019" actId="478"/>
          <ac:spMkLst>
            <pc:docMk/>
            <pc:sldMk cId="4182508894" sldId="311"/>
            <ac:spMk id="11" creationId="{032AC385-EC5C-6C2B-DC8E-58C10260FBE1}"/>
          </ac:spMkLst>
        </pc:spChg>
        <pc:spChg chg="add del">
          <ac:chgData name="손승재" userId="5e324ebc-f6a6-4e49-8d57-ae22841c7b20" providerId="ADAL" clId="{468F838E-7C23-439C-BF97-14678458E0D7}" dt="2023-07-10T03:40:04.329" v="1059" actId="22"/>
          <ac:spMkLst>
            <pc:docMk/>
            <pc:sldMk cId="4182508894" sldId="311"/>
            <ac:spMk id="13" creationId="{E00DFC8B-7C17-BA78-64B5-F4A98A7C26B4}"/>
          </ac:spMkLst>
        </pc:spChg>
        <pc:spChg chg="add mod">
          <ac:chgData name="손승재" userId="5e324ebc-f6a6-4e49-8d57-ae22841c7b20" providerId="ADAL" clId="{468F838E-7C23-439C-BF97-14678458E0D7}" dt="2023-07-10T03:40:26.868" v="1069" actId="1076"/>
          <ac:spMkLst>
            <pc:docMk/>
            <pc:sldMk cId="4182508894" sldId="311"/>
            <ac:spMk id="14" creationId="{A8C5E147-D137-B5D3-52B7-58286C09DD15}"/>
          </ac:spMkLst>
        </pc:spChg>
        <pc:spChg chg="del">
          <ac:chgData name="손승재" userId="5e324ebc-f6a6-4e49-8d57-ae22841c7b20" providerId="ADAL" clId="{468F838E-7C23-439C-BF97-14678458E0D7}" dt="2023-07-10T03:37:44.168" v="1012" actId="478"/>
          <ac:spMkLst>
            <pc:docMk/>
            <pc:sldMk cId="4182508894" sldId="311"/>
            <ac:spMk id="20" creationId="{F33CD3F4-3337-1DED-8FAF-D3128EF1DAA1}"/>
          </ac:spMkLst>
        </pc:spChg>
        <pc:spChg chg="del">
          <ac:chgData name="손승재" userId="5e324ebc-f6a6-4e49-8d57-ae22841c7b20" providerId="ADAL" clId="{468F838E-7C23-439C-BF97-14678458E0D7}" dt="2023-07-10T03:37:42.809" v="1011" actId="478"/>
          <ac:spMkLst>
            <pc:docMk/>
            <pc:sldMk cId="4182508894" sldId="311"/>
            <ac:spMk id="24" creationId="{7CAE8BF4-6E2F-DE4E-08C0-A5DC14FAB59F}"/>
          </ac:spMkLst>
        </pc:spChg>
        <pc:picChg chg="add mod">
          <ac:chgData name="손승재" userId="5e324ebc-f6a6-4e49-8d57-ae22841c7b20" providerId="ADAL" clId="{468F838E-7C23-439C-BF97-14678458E0D7}" dt="2023-07-10T03:38:53.973" v="1046" actId="1076"/>
          <ac:picMkLst>
            <pc:docMk/>
            <pc:sldMk cId="4182508894" sldId="311"/>
            <ac:picMk id="10" creationId="{12393835-4D18-68BA-4499-86316E204D60}"/>
          </ac:picMkLst>
        </pc:picChg>
        <pc:picChg chg="add del">
          <ac:chgData name="손승재" userId="5e324ebc-f6a6-4e49-8d57-ae22841c7b20" providerId="ADAL" clId="{468F838E-7C23-439C-BF97-14678458E0D7}" dt="2023-07-10T03:37:55.896" v="1014" actId="478"/>
          <ac:picMkLst>
            <pc:docMk/>
            <pc:sldMk cId="4182508894" sldId="311"/>
            <ac:picMk id="2049" creationId="{FB3AF0D8-F872-62D7-4521-9881153224F8}"/>
          </ac:picMkLst>
        </pc:picChg>
        <pc:picChg chg="add mod">
          <ac:chgData name="손승재" userId="5e324ebc-f6a6-4e49-8d57-ae22841c7b20" providerId="ADAL" clId="{468F838E-7C23-439C-BF97-14678458E0D7}" dt="2023-07-10T03:38:50.826" v="1044" actId="1076"/>
          <ac:picMkLst>
            <pc:docMk/>
            <pc:sldMk cId="4182508894" sldId="311"/>
            <ac:picMk id="2051" creationId="{789A8BB2-6E8B-CE0A-7B16-3D7C7B5A0284}"/>
          </ac:picMkLst>
        </pc:picChg>
        <pc:picChg chg="add mod">
          <ac:chgData name="손승재" userId="5e324ebc-f6a6-4e49-8d57-ae22841c7b20" providerId="ADAL" clId="{468F838E-7C23-439C-BF97-14678458E0D7}" dt="2023-07-10T03:38:51.685" v="1045" actId="1076"/>
          <ac:picMkLst>
            <pc:docMk/>
            <pc:sldMk cId="4182508894" sldId="311"/>
            <ac:picMk id="2053" creationId="{AACA5F5F-821C-05A6-AEBD-0DA9466CF743}"/>
          </ac:picMkLst>
        </pc:picChg>
        <pc:picChg chg="del">
          <ac:chgData name="손승재" userId="5e324ebc-f6a6-4e49-8d57-ae22841c7b20" providerId="ADAL" clId="{468F838E-7C23-439C-BF97-14678458E0D7}" dt="2023-07-10T03:37:41.784" v="1010" actId="478"/>
          <ac:picMkLst>
            <pc:docMk/>
            <pc:sldMk cId="4182508894" sldId="311"/>
            <ac:picMk id="3074" creationId="{0D0A6C61-0D46-75F5-6B82-EA863D5CA1E0}"/>
          </ac:picMkLst>
        </pc:picChg>
        <pc:cxnChg chg="del">
          <ac:chgData name="손승재" userId="5e324ebc-f6a6-4e49-8d57-ae22841c7b20" providerId="ADAL" clId="{468F838E-7C23-439C-BF97-14678458E0D7}" dt="2023-07-10T03:37:41.230" v="1009" actId="478"/>
          <ac:cxnSpMkLst>
            <pc:docMk/>
            <pc:sldMk cId="4182508894" sldId="311"/>
            <ac:cxnSpMk id="18" creationId="{17C34CC5-7B86-525B-3026-546C66A52502}"/>
          </ac:cxnSpMkLst>
        </pc:cxnChg>
        <pc:cxnChg chg="del">
          <ac:chgData name="손승재" userId="5e324ebc-f6a6-4e49-8d57-ae22841c7b20" providerId="ADAL" clId="{468F838E-7C23-439C-BF97-14678458E0D7}" dt="2023-07-10T03:37:42.809" v="1011" actId="478"/>
          <ac:cxnSpMkLst>
            <pc:docMk/>
            <pc:sldMk cId="4182508894" sldId="311"/>
            <ac:cxnSpMk id="23" creationId="{9BF46A77-4DD4-F5AD-8DA5-254DC40AA3A7}"/>
          </ac:cxnSpMkLst>
        </pc:cxnChg>
      </pc:sldChg>
      <pc:sldChg chg="addSp delSp modSp add mod">
        <pc:chgData name="손승재" userId="5e324ebc-f6a6-4e49-8d57-ae22841c7b20" providerId="ADAL" clId="{468F838E-7C23-439C-BF97-14678458E0D7}" dt="2023-07-10T03:39:45.796" v="1057" actId="2710"/>
        <pc:sldMkLst>
          <pc:docMk/>
          <pc:sldMk cId="1693171362" sldId="312"/>
        </pc:sldMkLst>
        <pc:spChg chg="add del">
          <ac:chgData name="손승재" userId="5e324ebc-f6a6-4e49-8d57-ae22841c7b20" providerId="ADAL" clId="{468F838E-7C23-439C-BF97-14678458E0D7}" dt="2023-07-10T03:38:23.552" v="1029" actId="478"/>
          <ac:spMkLst>
            <pc:docMk/>
            <pc:sldMk cId="1693171362" sldId="312"/>
            <ac:spMk id="11" creationId="{7747A631-9702-4E56-A6E6-56D2EF7260CF}"/>
          </ac:spMkLst>
        </pc:spChg>
        <pc:spChg chg="add mod">
          <ac:chgData name="손승재" userId="5e324ebc-f6a6-4e49-8d57-ae22841c7b20" providerId="ADAL" clId="{468F838E-7C23-439C-BF97-14678458E0D7}" dt="2023-07-10T03:38:25.635" v="1031" actId="1076"/>
          <ac:spMkLst>
            <pc:docMk/>
            <pc:sldMk cId="1693171362" sldId="312"/>
            <ac:spMk id="12" creationId="{5E75A00A-603A-1EC9-6722-105D3568344D}"/>
          </ac:spMkLst>
        </pc:spChg>
        <pc:spChg chg="add mod">
          <ac:chgData name="손승재" userId="5e324ebc-f6a6-4e49-8d57-ae22841c7b20" providerId="ADAL" clId="{468F838E-7C23-439C-BF97-14678458E0D7}" dt="2023-07-10T03:38:33.342" v="1033" actId="1076"/>
          <ac:spMkLst>
            <pc:docMk/>
            <pc:sldMk cId="1693171362" sldId="312"/>
            <ac:spMk id="13" creationId="{5049315E-AA99-7228-473C-4AB0E2834830}"/>
          </ac:spMkLst>
        </pc:spChg>
        <pc:spChg chg="add mod">
          <ac:chgData name="손승재" userId="5e324ebc-f6a6-4e49-8d57-ae22841c7b20" providerId="ADAL" clId="{468F838E-7C23-439C-BF97-14678458E0D7}" dt="2023-07-10T03:38:42.296" v="1036" actId="14100"/>
          <ac:spMkLst>
            <pc:docMk/>
            <pc:sldMk cId="1693171362" sldId="312"/>
            <ac:spMk id="14" creationId="{F267F11C-A36B-7542-E7A6-22C2FBE8CB0B}"/>
          </ac:spMkLst>
        </pc:spChg>
        <pc:spChg chg="add del">
          <ac:chgData name="손승재" userId="5e324ebc-f6a6-4e49-8d57-ae22841c7b20" providerId="ADAL" clId="{468F838E-7C23-439C-BF97-14678458E0D7}" dt="2023-07-10T03:39:07.349" v="1048" actId="22"/>
          <ac:spMkLst>
            <pc:docMk/>
            <pc:sldMk cId="1693171362" sldId="312"/>
            <ac:spMk id="17" creationId="{5AFD7AE0-A21B-1121-1D48-81FC33EE458D}"/>
          </ac:spMkLst>
        </pc:spChg>
        <pc:spChg chg="add mod">
          <ac:chgData name="손승재" userId="5e324ebc-f6a6-4e49-8d57-ae22841c7b20" providerId="ADAL" clId="{468F838E-7C23-439C-BF97-14678458E0D7}" dt="2023-07-10T03:39:45.796" v="1057" actId="2710"/>
          <ac:spMkLst>
            <pc:docMk/>
            <pc:sldMk cId="1693171362" sldId="312"/>
            <ac:spMk id="19" creationId="{2166DC39-B019-C4A9-635E-B7884ECF604A}"/>
          </ac:spMkLst>
        </pc:spChg>
        <pc:picChg chg="del">
          <ac:chgData name="손승재" userId="5e324ebc-f6a6-4e49-8d57-ae22841c7b20" providerId="ADAL" clId="{468F838E-7C23-439C-BF97-14678458E0D7}" dt="2023-07-10T03:38:16.300" v="1025" actId="478"/>
          <ac:picMkLst>
            <pc:docMk/>
            <pc:sldMk cId="1693171362" sldId="312"/>
            <ac:picMk id="2051" creationId="{789A8BB2-6E8B-CE0A-7B16-3D7C7B5A0284}"/>
          </ac:picMkLst>
        </pc:picChg>
        <pc:picChg chg="del">
          <ac:chgData name="손승재" userId="5e324ebc-f6a6-4e49-8d57-ae22841c7b20" providerId="ADAL" clId="{468F838E-7C23-439C-BF97-14678458E0D7}" dt="2023-07-10T03:38:16.570" v="1026" actId="478"/>
          <ac:picMkLst>
            <pc:docMk/>
            <pc:sldMk cId="1693171362" sldId="312"/>
            <ac:picMk id="2053" creationId="{AACA5F5F-821C-05A6-AEBD-0DA9466CF743}"/>
          </ac:picMkLst>
        </pc:picChg>
        <pc:picChg chg="add del mod">
          <ac:chgData name="손승재" userId="5e324ebc-f6a6-4e49-8d57-ae22841c7b20" providerId="ADAL" clId="{468F838E-7C23-439C-BF97-14678458E0D7}" dt="2023-07-10T03:38:42.920" v="1037" actId="21"/>
          <ac:picMkLst>
            <pc:docMk/>
            <pc:sldMk cId="1693171362" sldId="312"/>
            <ac:picMk id="3073" creationId="{A9A0D162-ACBD-4AF2-DC5F-8E62DA2517BF}"/>
          </ac:picMkLst>
        </pc:picChg>
        <pc:picChg chg="add mod">
          <ac:chgData name="손승재" userId="5e324ebc-f6a6-4e49-8d57-ae22841c7b20" providerId="ADAL" clId="{468F838E-7C23-439C-BF97-14678458E0D7}" dt="2023-07-10T03:38:46.167" v="1040" actId="1076"/>
          <ac:picMkLst>
            <pc:docMk/>
            <pc:sldMk cId="1693171362" sldId="312"/>
            <ac:picMk id="3075" creationId="{64D5D76F-BDC5-E653-2C9F-B0A235CC8599}"/>
          </ac:picMkLst>
        </pc:picChg>
        <pc:picChg chg="add mod">
          <ac:chgData name="손승재" userId="5e324ebc-f6a6-4e49-8d57-ae22841c7b20" providerId="ADAL" clId="{468F838E-7C23-439C-BF97-14678458E0D7}" dt="2023-07-10T03:38:46.869" v="1041" actId="1076"/>
          <ac:picMkLst>
            <pc:docMk/>
            <pc:sldMk cId="1693171362" sldId="312"/>
            <ac:picMk id="3077" creationId="{93A438FC-9096-1E3C-06A6-021D840C4034}"/>
          </ac:picMkLst>
        </pc:picChg>
      </pc:sldChg>
      <pc:sldChg chg="del">
        <pc:chgData name="손승재" userId="5e324ebc-f6a6-4e49-8d57-ae22841c7b20" providerId="ADAL" clId="{468F838E-7C23-439C-BF97-14678458E0D7}" dt="2023-07-10T03:19:01.729" v="3" actId="47"/>
        <pc:sldMkLst>
          <pc:docMk/>
          <pc:sldMk cId="1188128058" sldId="313"/>
        </pc:sldMkLst>
      </pc:sldChg>
      <pc:sldChg chg="addSp delSp modSp add mod">
        <pc:chgData name="손승재" userId="5e324ebc-f6a6-4e49-8d57-ae22841c7b20" providerId="ADAL" clId="{468F838E-7C23-439C-BF97-14678458E0D7}" dt="2023-07-10T03:46:38.390" v="1145" actId="1076"/>
        <pc:sldMkLst>
          <pc:docMk/>
          <pc:sldMk cId="1218032311" sldId="313"/>
        </pc:sldMkLst>
        <pc:spChg chg="del">
          <ac:chgData name="손승재" userId="5e324ebc-f6a6-4e49-8d57-ae22841c7b20" providerId="ADAL" clId="{468F838E-7C23-439C-BF97-14678458E0D7}" dt="2023-07-10T03:46:27.774" v="1138" actId="478"/>
          <ac:spMkLst>
            <pc:docMk/>
            <pc:sldMk cId="1218032311" sldId="313"/>
            <ac:spMk id="4" creationId="{407422FC-967B-1EEA-D21E-05F655E70338}"/>
          </ac:spMkLst>
        </pc:spChg>
        <pc:spChg chg="add mod">
          <ac:chgData name="손승재" userId="5e324ebc-f6a6-4e49-8d57-ae22841c7b20" providerId="ADAL" clId="{468F838E-7C23-439C-BF97-14678458E0D7}" dt="2023-07-10T03:46:38.390" v="1145" actId="1076"/>
          <ac:spMkLst>
            <pc:docMk/>
            <pc:sldMk cId="1218032311" sldId="313"/>
            <ac:spMk id="12" creationId="{25C24046-79D0-21AE-54D1-9DF44A41F191}"/>
          </ac:spMkLst>
        </pc:spChg>
        <pc:picChg chg="add mod">
          <ac:chgData name="손승재" userId="5e324ebc-f6a6-4e49-8d57-ae22841c7b20" providerId="ADAL" clId="{468F838E-7C23-439C-BF97-14678458E0D7}" dt="2023-07-10T03:46:23.907" v="1137" actId="1076"/>
          <ac:picMkLst>
            <pc:docMk/>
            <pc:sldMk cId="1218032311" sldId="313"/>
            <ac:picMk id="3" creationId="{7AA86973-5F3C-5164-397F-C045D1F7E2E1}"/>
          </ac:picMkLst>
        </pc:picChg>
        <pc:picChg chg="del">
          <ac:chgData name="손승재" userId="5e324ebc-f6a6-4e49-8d57-ae22841c7b20" providerId="ADAL" clId="{468F838E-7C23-439C-BF97-14678458E0D7}" dt="2023-07-10T03:46:07.184" v="1128" actId="478"/>
          <ac:picMkLst>
            <pc:docMk/>
            <pc:sldMk cId="1218032311" sldId="313"/>
            <ac:picMk id="5" creationId="{F172240C-9A43-2DB5-3091-C381DEE59C3F}"/>
          </ac:picMkLst>
        </pc:picChg>
        <pc:picChg chg="del">
          <ac:chgData name="손승재" userId="5e324ebc-f6a6-4e49-8d57-ae22841c7b20" providerId="ADAL" clId="{468F838E-7C23-439C-BF97-14678458E0D7}" dt="2023-07-10T03:46:07.612" v="1129" actId="478"/>
          <ac:picMkLst>
            <pc:docMk/>
            <pc:sldMk cId="1218032311" sldId="313"/>
            <ac:picMk id="10" creationId="{CB539691-0175-2529-2A75-EADF59206EB5}"/>
          </ac:picMkLst>
        </pc:picChg>
        <pc:picChg chg="add mod">
          <ac:chgData name="손승재" userId="5e324ebc-f6a6-4e49-8d57-ae22841c7b20" providerId="ADAL" clId="{468F838E-7C23-439C-BF97-14678458E0D7}" dt="2023-07-10T03:46:19.396" v="1136" actId="1076"/>
          <ac:picMkLst>
            <pc:docMk/>
            <pc:sldMk cId="1218032311" sldId="313"/>
            <ac:picMk id="11" creationId="{F9817A5F-D9B2-16F9-FEFB-EF9A2328CB7E}"/>
          </ac:picMkLst>
        </pc:picChg>
      </pc:sldChg>
      <pc:sldChg chg="del">
        <pc:chgData name="손승재" userId="5e324ebc-f6a6-4e49-8d57-ae22841c7b20" providerId="ADAL" clId="{468F838E-7C23-439C-BF97-14678458E0D7}" dt="2023-07-10T03:19:00.690" v="1" actId="47"/>
        <pc:sldMkLst>
          <pc:docMk/>
          <pc:sldMk cId="1192933791" sldId="314"/>
        </pc:sldMkLst>
      </pc:sldChg>
      <pc:sldChg chg="addSp delSp modSp add mod">
        <pc:chgData name="손승재" userId="5e324ebc-f6a6-4e49-8d57-ae22841c7b20" providerId="ADAL" clId="{468F838E-7C23-439C-BF97-14678458E0D7}" dt="2023-07-10T03:56:06.430" v="1705" actId="20577"/>
        <pc:sldMkLst>
          <pc:docMk/>
          <pc:sldMk cId="1353518229" sldId="314"/>
        </pc:sldMkLst>
        <pc:spChg chg="mod">
          <ac:chgData name="손승재" userId="5e324ebc-f6a6-4e49-8d57-ae22841c7b20" providerId="ADAL" clId="{468F838E-7C23-439C-BF97-14678458E0D7}" dt="2023-07-10T03:48:19.442" v="1206" actId="1076"/>
          <ac:spMkLst>
            <pc:docMk/>
            <pc:sldMk cId="1353518229" sldId="314"/>
            <ac:spMk id="2" creationId="{00000000-0000-0000-0000-000000000000}"/>
          </ac:spMkLst>
        </pc:spChg>
        <pc:spChg chg="add mod">
          <ac:chgData name="손승재" userId="5e324ebc-f6a6-4e49-8d57-ae22841c7b20" providerId="ADAL" clId="{468F838E-7C23-439C-BF97-14678458E0D7}" dt="2023-07-10T03:50:24.104" v="1346"/>
          <ac:spMkLst>
            <pc:docMk/>
            <pc:sldMk cId="1353518229" sldId="314"/>
            <ac:spMk id="10" creationId="{39B62B4E-C89F-E4D9-533E-F573529F1895}"/>
          </ac:spMkLst>
        </pc:spChg>
        <pc:spChg chg="del">
          <ac:chgData name="손승재" userId="5e324ebc-f6a6-4e49-8d57-ae22841c7b20" providerId="ADAL" clId="{468F838E-7C23-439C-BF97-14678458E0D7}" dt="2023-07-10T03:51:13.745" v="1378" actId="478"/>
          <ac:spMkLst>
            <pc:docMk/>
            <pc:sldMk cId="1353518229" sldId="314"/>
            <ac:spMk id="32" creationId="{60FC3E39-D722-2694-3309-31AF42AF642A}"/>
          </ac:spMkLst>
        </pc:spChg>
        <pc:spChg chg="del">
          <ac:chgData name="손승재" userId="5e324ebc-f6a6-4e49-8d57-ae22841c7b20" providerId="ADAL" clId="{468F838E-7C23-439C-BF97-14678458E0D7}" dt="2023-07-10T03:51:13.745" v="1378" actId="478"/>
          <ac:spMkLst>
            <pc:docMk/>
            <pc:sldMk cId="1353518229" sldId="314"/>
            <ac:spMk id="38" creationId="{76AAC888-91D1-71A1-F64F-79F255424E62}"/>
          </ac:spMkLst>
        </pc:spChg>
        <pc:spChg chg="mod">
          <ac:chgData name="손승재" userId="5e324ebc-f6a6-4e49-8d57-ae22841c7b20" providerId="ADAL" clId="{468F838E-7C23-439C-BF97-14678458E0D7}" dt="2023-07-10T03:56:06.430" v="1705" actId="20577"/>
          <ac:spMkLst>
            <pc:docMk/>
            <pc:sldMk cId="1353518229" sldId="314"/>
            <ac:spMk id="44" creationId="{B4E013CC-3CF1-4656-7CCC-4E8D16649512}"/>
          </ac:spMkLst>
        </pc:spChg>
        <pc:spChg chg="del mod">
          <ac:chgData name="손승재" userId="5e324ebc-f6a6-4e49-8d57-ae22841c7b20" providerId="ADAL" clId="{468F838E-7C23-439C-BF97-14678458E0D7}" dt="2023-07-10T03:50:05.179" v="1313"/>
          <ac:spMkLst>
            <pc:docMk/>
            <pc:sldMk cId="1353518229" sldId="314"/>
            <ac:spMk id="45" creationId="{51D22F4D-BC37-0E7F-D1BF-506B125C46FD}"/>
          </ac:spMkLst>
        </pc:spChg>
        <pc:spChg chg="mod">
          <ac:chgData name="손승재" userId="5e324ebc-f6a6-4e49-8d57-ae22841c7b20" providerId="ADAL" clId="{468F838E-7C23-439C-BF97-14678458E0D7}" dt="2023-07-10T03:51:09.134" v="1377" actId="20577"/>
          <ac:spMkLst>
            <pc:docMk/>
            <pc:sldMk cId="1353518229" sldId="314"/>
            <ac:spMk id="46" creationId="{F5713F45-45D9-B909-33AD-04A750F6B19F}"/>
          </ac:spMkLst>
        </pc:spChg>
        <pc:spChg chg="del">
          <ac:chgData name="손승재" userId="5e324ebc-f6a6-4e49-8d57-ae22841c7b20" providerId="ADAL" clId="{468F838E-7C23-439C-BF97-14678458E0D7}" dt="2023-07-10T03:51:00.095" v="1347" actId="478"/>
          <ac:spMkLst>
            <pc:docMk/>
            <pc:sldMk cId="1353518229" sldId="314"/>
            <ac:spMk id="47" creationId="{A75766C4-D928-DBF8-8DE9-6C5408E865D5}"/>
          </ac:spMkLst>
        </pc:spChg>
        <pc:grpChg chg="del">
          <ac:chgData name="손승재" userId="5e324ebc-f6a6-4e49-8d57-ae22841c7b20" providerId="ADAL" clId="{468F838E-7C23-439C-BF97-14678458E0D7}" dt="2023-07-10T03:51:13.745" v="1378" actId="478"/>
          <ac:grpSpMkLst>
            <pc:docMk/>
            <pc:sldMk cId="1353518229" sldId="314"/>
            <ac:grpSpMk id="19" creationId="{F742D20F-6D89-04D7-B5C3-D05A8A459156}"/>
          </ac:grpSpMkLst>
        </pc:grpChg>
        <pc:picChg chg="add del mod">
          <ac:chgData name="손승재" userId="5e324ebc-f6a6-4e49-8d57-ae22841c7b20" providerId="ADAL" clId="{468F838E-7C23-439C-BF97-14678458E0D7}" dt="2023-07-10T03:52:55.501" v="1384" actId="21"/>
          <ac:picMkLst>
            <pc:docMk/>
            <pc:sldMk cId="1353518229" sldId="314"/>
            <ac:picMk id="15" creationId="{88687484-67AA-CACA-A811-C31CBEE4D26B}"/>
          </ac:picMkLst>
        </pc:picChg>
      </pc:sldChg>
      <pc:sldChg chg="addSp delSp modSp add mod ord">
        <pc:chgData name="손승재" userId="5e324ebc-f6a6-4e49-8d57-ae22841c7b20" providerId="ADAL" clId="{468F838E-7C23-439C-BF97-14678458E0D7}" dt="2023-07-10T03:57:55.104" v="1794" actId="20577"/>
        <pc:sldMkLst>
          <pc:docMk/>
          <pc:sldMk cId="1419161812" sldId="315"/>
        </pc:sldMkLst>
        <pc:spChg chg="mod">
          <ac:chgData name="손승재" userId="5e324ebc-f6a6-4e49-8d57-ae22841c7b20" providerId="ADAL" clId="{468F838E-7C23-439C-BF97-14678458E0D7}" dt="2023-07-10T03:53:29.066" v="1394" actId="1076"/>
          <ac:spMkLst>
            <pc:docMk/>
            <pc:sldMk cId="1419161812" sldId="315"/>
            <ac:spMk id="2" creationId="{00000000-0000-0000-0000-000000000000}"/>
          </ac:spMkLst>
        </pc:spChg>
        <pc:spChg chg="mod">
          <ac:chgData name="손승재" userId="5e324ebc-f6a6-4e49-8d57-ae22841c7b20" providerId="ADAL" clId="{468F838E-7C23-439C-BF97-14678458E0D7}" dt="2023-07-10T03:57:55.104" v="1794" actId="20577"/>
          <ac:spMkLst>
            <pc:docMk/>
            <pc:sldMk cId="1419161812" sldId="315"/>
            <ac:spMk id="19" creationId="{2166DC39-B019-C4A9-635E-B7884ECF604A}"/>
          </ac:spMkLst>
        </pc:spChg>
        <pc:picChg chg="add mod">
          <ac:chgData name="손승재" userId="5e324ebc-f6a6-4e49-8d57-ae22841c7b20" providerId="ADAL" clId="{468F838E-7C23-439C-BF97-14678458E0D7}" dt="2023-07-10T03:57:33.890" v="1733" actId="1076"/>
          <ac:picMkLst>
            <pc:docMk/>
            <pc:sldMk cId="1419161812" sldId="315"/>
            <ac:picMk id="10" creationId="{E88BA827-91C5-8C5C-519C-E2EE0B3A1FC7}"/>
          </ac:picMkLst>
        </pc:picChg>
        <pc:picChg chg="add mod">
          <ac:chgData name="손승재" userId="5e324ebc-f6a6-4e49-8d57-ae22841c7b20" providerId="ADAL" clId="{468F838E-7C23-439C-BF97-14678458E0D7}" dt="2023-07-10T03:57:36.122" v="1734" actId="1076"/>
          <ac:picMkLst>
            <pc:docMk/>
            <pc:sldMk cId="1419161812" sldId="315"/>
            <ac:picMk id="15" creationId="{49D3416E-60A4-5EA4-61C9-43C716880BC2}"/>
          </ac:picMkLst>
        </pc:picChg>
        <pc:picChg chg="del">
          <ac:chgData name="손승재" userId="5e324ebc-f6a6-4e49-8d57-ae22841c7b20" providerId="ADAL" clId="{468F838E-7C23-439C-BF97-14678458E0D7}" dt="2023-07-10T03:52:57.377" v="1386" actId="478"/>
          <ac:picMkLst>
            <pc:docMk/>
            <pc:sldMk cId="1419161812" sldId="315"/>
            <ac:picMk id="3075" creationId="{64D5D76F-BDC5-E653-2C9F-B0A235CC8599}"/>
          </ac:picMkLst>
        </pc:picChg>
        <pc:picChg chg="del">
          <ac:chgData name="손승재" userId="5e324ebc-f6a6-4e49-8d57-ae22841c7b20" providerId="ADAL" clId="{468F838E-7C23-439C-BF97-14678458E0D7}" dt="2023-07-10T03:52:57.156" v="1385" actId="478"/>
          <ac:picMkLst>
            <pc:docMk/>
            <pc:sldMk cId="1419161812" sldId="315"/>
            <ac:picMk id="3077" creationId="{93A438FC-9096-1E3C-06A6-021D840C4034}"/>
          </ac:picMkLst>
        </pc:picChg>
      </pc:sldChg>
      <pc:sldChg chg="del">
        <pc:chgData name="손승재" userId="5e324ebc-f6a6-4e49-8d57-ae22841c7b20" providerId="ADAL" clId="{468F838E-7C23-439C-BF97-14678458E0D7}" dt="2023-07-10T03:19:00.070" v="0" actId="47"/>
        <pc:sldMkLst>
          <pc:docMk/>
          <pc:sldMk cId="1676317769" sldId="315"/>
        </pc:sldMkLst>
      </pc:sldChg>
      <pc:sldChg chg="addSp delSp modSp add mod">
        <pc:chgData name="손승재" userId="5e324ebc-f6a6-4e49-8d57-ae22841c7b20" providerId="ADAL" clId="{468F838E-7C23-439C-BF97-14678458E0D7}" dt="2023-07-10T04:03:30.481" v="1981" actId="1076"/>
        <pc:sldMkLst>
          <pc:docMk/>
          <pc:sldMk cId="1880416889" sldId="316"/>
        </pc:sldMkLst>
        <pc:spChg chg="mod">
          <ac:chgData name="손승재" userId="5e324ebc-f6a6-4e49-8d57-ae22841c7b20" providerId="ADAL" clId="{468F838E-7C23-439C-BF97-14678458E0D7}" dt="2023-07-10T03:54:28.203" v="1645" actId="14100"/>
          <ac:spMkLst>
            <pc:docMk/>
            <pc:sldMk cId="1880416889" sldId="316"/>
            <ac:spMk id="2" creationId="{00000000-0000-0000-0000-000000000000}"/>
          </ac:spMkLst>
        </pc:spChg>
        <pc:spChg chg="add del mod">
          <ac:chgData name="손승재" userId="5e324ebc-f6a6-4e49-8d57-ae22841c7b20" providerId="ADAL" clId="{468F838E-7C23-439C-BF97-14678458E0D7}" dt="2023-07-10T03:54:28.755" v="1648"/>
          <ac:spMkLst>
            <pc:docMk/>
            <pc:sldMk cId="1880416889" sldId="316"/>
            <ac:spMk id="11" creationId="{4F0D67E3-70DA-CA14-9464-D7CDEFE6F570}"/>
          </ac:spMkLst>
        </pc:spChg>
        <pc:spChg chg="mod">
          <ac:chgData name="손승재" userId="5e324ebc-f6a6-4e49-8d57-ae22841c7b20" providerId="ADAL" clId="{468F838E-7C23-439C-BF97-14678458E0D7}" dt="2023-07-10T04:03:29.167" v="1980" actId="1076"/>
          <ac:spMkLst>
            <pc:docMk/>
            <pc:sldMk cId="1880416889" sldId="316"/>
            <ac:spMk id="19" creationId="{2166DC39-B019-C4A9-635E-B7884ECF604A}"/>
          </ac:spMkLst>
        </pc:spChg>
        <pc:picChg chg="del">
          <ac:chgData name="손승재" userId="5e324ebc-f6a6-4e49-8d57-ae22841c7b20" providerId="ADAL" clId="{468F838E-7C23-439C-BF97-14678458E0D7}" dt="2023-07-10T03:54:28.755" v="1646" actId="478"/>
          <ac:picMkLst>
            <pc:docMk/>
            <pc:sldMk cId="1880416889" sldId="316"/>
            <ac:picMk id="10" creationId="{E88BA827-91C5-8C5C-519C-E2EE0B3A1FC7}"/>
          </ac:picMkLst>
        </pc:picChg>
        <pc:picChg chg="add mod ord">
          <ac:chgData name="손승재" userId="5e324ebc-f6a6-4e49-8d57-ae22841c7b20" providerId="ADAL" clId="{468F838E-7C23-439C-BF97-14678458E0D7}" dt="2023-07-10T04:03:30.481" v="1981" actId="1076"/>
          <ac:picMkLst>
            <pc:docMk/>
            <pc:sldMk cId="1880416889" sldId="316"/>
            <ac:picMk id="15" creationId="{33F5023B-9910-96FB-12DF-051213A19C4A}"/>
          </ac:picMkLst>
        </pc:picChg>
      </pc:sldChg>
      <pc:sldChg chg="addSp delSp modSp add mod">
        <pc:chgData name="손승재" userId="5e324ebc-f6a6-4e49-8d57-ae22841c7b20" providerId="ADAL" clId="{468F838E-7C23-439C-BF97-14678458E0D7}" dt="2023-07-10T04:02:43.436" v="1972" actId="20577"/>
        <pc:sldMkLst>
          <pc:docMk/>
          <pc:sldMk cId="209930690" sldId="317"/>
        </pc:sldMkLst>
        <pc:spChg chg="mod">
          <ac:chgData name="손승재" userId="5e324ebc-f6a6-4e49-8d57-ae22841c7b20" providerId="ADAL" clId="{468F838E-7C23-439C-BF97-14678458E0D7}" dt="2023-07-10T04:02:20.614" v="1852" actId="1076"/>
          <ac:spMkLst>
            <pc:docMk/>
            <pc:sldMk cId="209930690" sldId="317"/>
            <ac:spMk id="2" creationId="{00000000-0000-0000-0000-000000000000}"/>
          </ac:spMkLst>
        </pc:spChg>
        <pc:spChg chg="add">
          <ac:chgData name="손승재" userId="5e324ebc-f6a6-4e49-8d57-ae22841c7b20" providerId="ADAL" clId="{468F838E-7C23-439C-BF97-14678458E0D7}" dt="2023-07-10T04:01:18.587" v="1825"/>
          <ac:spMkLst>
            <pc:docMk/>
            <pc:sldMk cId="209930690" sldId="317"/>
            <ac:spMk id="10" creationId="{FF75AF76-FB13-3BD9-40A5-893072E41C8A}"/>
          </ac:spMkLst>
        </pc:spChg>
        <pc:spChg chg="add mod">
          <ac:chgData name="손승재" userId="5e324ebc-f6a6-4e49-8d57-ae22841c7b20" providerId="ADAL" clId="{468F838E-7C23-439C-BF97-14678458E0D7}" dt="2023-07-10T04:01:37.947" v="1835" actId="1076"/>
          <ac:spMkLst>
            <pc:docMk/>
            <pc:sldMk cId="209930690" sldId="317"/>
            <ac:spMk id="11" creationId="{4F82AC5D-019E-C2DB-BDC9-23E5AF2F2632}"/>
          </ac:spMkLst>
        </pc:spChg>
        <pc:spChg chg="mod">
          <ac:chgData name="손승재" userId="5e324ebc-f6a6-4e49-8d57-ae22841c7b20" providerId="ADAL" clId="{468F838E-7C23-439C-BF97-14678458E0D7}" dt="2023-07-10T04:01:37.947" v="1835" actId="1076"/>
          <ac:spMkLst>
            <pc:docMk/>
            <pc:sldMk cId="209930690" sldId="317"/>
            <ac:spMk id="12" creationId="{5E75A00A-603A-1EC9-6722-105D3568344D}"/>
          </ac:spMkLst>
        </pc:spChg>
        <pc:spChg chg="add mod">
          <ac:chgData name="손승재" userId="5e324ebc-f6a6-4e49-8d57-ae22841c7b20" providerId="ADAL" clId="{468F838E-7C23-439C-BF97-14678458E0D7}" dt="2023-07-10T04:02:01.242" v="1843" actId="14100"/>
          <ac:spMkLst>
            <pc:docMk/>
            <pc:sldMk cId="209930690" sldId="317"/>
            <ac:spMk id="15" creationId="{C12289AC-6A20-B19D-E174-DFAFE547FDD6}"/>
          </ac:spMkLst>
        </pc:spChg>
        <pc:spChg chg="add mod">
          <ac:chgData name="손승재" userId="5e324ebc-f6a6-4e49-8d57-ae22841c7b20" providerId="ADAL" clId="{468F838E-7C23-439C-BF97-14678458E0D7}" dt="2023-07-10T04:02:06.614" v="1847" actId="14100"/>
          <ac:spMkLst>
            <pc:docMk/>
            <pc:sldMk cId="209930690" sldId="317"/>
            <ac:spMk id="17" creationId="{A8C210A4-FF66-AF85-91E8-4BC2C78920C9}"/>
          </ac:spMkLst>
        </pc:spChg>
        <pc:spChg chg="add del mod ord">
          <ac:chgData name="손승재" userId="5e324ebc-f6a6-4e49-8d57-ae22841c7b20" providerId="ADAL" clId="{468F838E-7C23-439C-BF97-14678458E0D7}" dt="2023-07-10T04:02:43.436" v="1972" actId="20577"/>
          <ac:spMkLst>
            <pc:docMk/>
            <pc:sldMk cId="209930690" sldId="317"/>
            <ac:spMk id="19" creationId="{2166DC39-B019-C4A9-635E-B7884ECF604A}"/>
          </ac:spMkLst>
        </pc:spChg>
        <pc:picChg chg="add mod">
          <ac:chgData name="손승재" userId="5e324ebc-f6a6-4e49-8d57-ae22841c7b20" providerId="ADAL" clId="{468F838E-7C23-439C-BF97-14678458E0D7}" dt="2023-07-10T04:01:25.028" v="1829" actId="1076"/>
          <ac:picMkLst>
            <pc:docMk/>
            <pc:sldMk cId="209930690" sldId="317"/>
            <ac:picMk id="5121" creationId="{5B0B8394-6E4F-9DB9-F8BC-6FCFC1B160A3}"/>
          </ac:picMkLst>
        </pc:picChg>
        <pc:picChg chg="add mod">
          <ac:chgData name="손승재" userId="5e324ebc-f6a6-4e49-8d57-ae22841c7b20" providerId="ADAL" clId="{468F838E-7C23-439C-BF97-14678458E0D7}" dt="2023-07-10T04:01:37.947" v="1835" actId="1076"/>
          <ac:picMkLst>
            <pc:docMk/>
            <pc:sldMk cId="209930690" sldId="317"/>
            <ac:picMk id="5123" creationId="{ED47076A-E6FE-7372-DA2A-6B10DCA915D5}"/>
          </ac:picMkLst>
        </pc:picChg>
      </pc:sldChg>
      <pc:sldChg chg="add del">
        <pc:chgData name="손승재" userId="5e324ebc-f6a6-4e49-8d57-ae22841c7b20" providerId="ADAL" clId="{468F838E-7C23-439C-BF97-14678458E0D7}" dt="2023-07-10T03:59:14.679" v="1809" actId="47"/>
        <pc:sldMkLst>
          <pc:docMk/>
          <pc:sldMk cId="3658974680" sldId="318"/>
        </pc:sldMkLst>
      </pc:sldChg>
    </pc:docChg>
  </pc:docChgLst>
  <pc:docChgLst>
    <pc:chgData name="손승재" userId="5e324ebc-f6a6-4e49-8d57-ae22841c7b20" providerId="ADAL" clId="{C3DCCB22-DC59-4DC2-9324-CEB4A76406F4}"/>
    <pc:docChg chg="custSel modSld">
      <pc:chgData name="손승재" userId="5e324ebc-f6a6-4e49-8d57-ae22841c7b20" providerId="ADAL" clId="{C3DCCB22-DC59-4DC2-9324-CEB4A76406F4}" dt="2023-05-18T07:05:05.721" v="1" actId="478"/>
      <pc:docMkLst>
        <pc:docMk/>
      </pc:docMkLst>
      <pc:sldChg chg="addSp delSp modSp mod">
        <pc:chgData name="손승재" userId="5e324ebc-f6a6-4e49-8d57-ae22841c7b20" providerId="ADAL" clId="{C3DCCB22-DC59-4DC2-9324-CEB4A76406F4}" dt="2023-05-18T07:05:05.721" v="1" actId="478"/>
        <pc:sldMkLst>
          <pc:docMk/>
          <pc:sldMk cId="61455909" sldId="262"/>
        </pc:sldMkLst>
        <pc:spChg chg="del">
          <ac:chgData name="손승재" userId="5e324ebc-f6a6-4e49-8d57-ae22841c7b20" providerId="ADAL" clId="{C3DCCB22-DC59-4DC2-9324-CEB4A76406F4}" dt="2023-05-18T07:05:00.403" v="0" actId="478"/>
          <ac:spMkLst>
            <pc:docMk/>
            <pc:sldMk cId="61455909" sldId="262"/>
            <ac:spMk id="3" creationId="{00000000-0000-0000-0000-000000000000}"/>
          </ac:spMkLst>
        </pc:spChg>
        <pc:spChg chg="add del mod">
          <ac:chgData name="손승재" userId="5e324ebc-f6a6-4e49-8d57-ae22841c7b20" providerId="ADAL" clId="{C3DCCB22-DC59-4DC2-9324-CEB4A76406F4}" dt="2023-05-18T07:05:05.721" v="1" actId="478"/>
          <ac:spMkLst>
            <pc:docMk/>
            <pc:sldMk cId="61455909" sldId="262"/>
            <ac:spMk id="5" creationId="{38CA002D-CC73-ACE5-E811-A468DF476A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39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721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8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06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48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71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31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414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21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698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47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444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45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ko-KR" altLang="en-US" dirty="0" err="1">
                <a:ea typeface="맑은 고딕" pitchFamily="50" charset="-127"/>
              </a:rPr>
              <a:t>몽트론</a:t>
            </a:r>
            <a:r>
              <a:rPr lang="ko-KR" altLang="en-US" dirty="0">
                <a:ea typeface="맑은 고딕" pitchFamily="50" charset="-127"/>
              </a:rPr>
              <a:t> 진행과정 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Son Seung Jae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2023.07.10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080628" y="162463"/>
            <a:ext cx="4320480" cy="576064"/>
          </a:xfrm>
        </p:spPr>
        <p:txBody>
          <a:bodyPr/>
          <a:lstStyle/>
          <a:p>
            <a:pPr algn="r"/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회원가입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로그인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DB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B21DF-BE17-9474-B924-30CE855BEA62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5B2FE66-A5F4-0541-0DE3-CE39374734D0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4">
              <a:extLst>
                <a:ext uri="{FF2B5EF4-FFF2-40B4-BE49-F238E27FC236}">
                  <a16:creationId xmlns:a16="http://schemas.microsoft.com/office/drawing/2014/main" id="{FF22E783-B96C-3AE8-CB35-A9FE7964C670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2FE989-BCC2-64CF-8093-D53E9D1B5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974A54-4335-5475-E65E-E915F7CBD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991443"/>
            <a:ext cx="6553249" cy="34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169174144">
            <a:extLst>
              <a:ext uri="{FF2B5EF4-FFF2-40B4-BE49-F238E27FC236}">
                <a16:creationId xmlns:a16="http://schemas.microsoft.com/office/drawing/2014/main" id="{789A8BB2-6E8B-CE0A-7B16-3D7C7B5A0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8" y="1376543"/>
            <a:ext cx="3608765" cy="183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99289601-0B0B-888E-2A57-9606D0C1E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6552" y="2813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169173904">
            <a:extLst>
              <a:ext uri="{FF2B5EF4-FFF2-40B4-BE49-F238E27FC236}">
                <a16:creationId xmlns:a16="http://schemas.microsoft.com/office/drawing/2014/main" id="{AACA5F5F-821C-05A6-AEBD-0DA9466CF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149249"/>
            <a:ext cx="352742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_x169173744">
            <a:extLst>
              <a:ext uri="{FF2B5EF4-FFF2-40B4-BE49-F238E27FC236}">
                <a16:creationId xmlns:a16="http://schemas.microsoft.com/office/drawing/2014/main" id="{12393835-4D18-68BA-4499-86316E204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97890"/>
            <a:ext cx="5400675" cy="158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C5E147-D137-B5D3-52B7-58286C09DD15}"/>
              </a:ext>
            </a:extLst>
          </p:cNvPr>
          <p:cNvSpPr txBox="1"/>
          <p:nvPr/>
        </p:nvSpPr>
        <p:spPr>
          <a:xfrm>
            <a:off x="1051615" y="781519"/>
            <a:ext cx="6716388" cy="391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FirebaseAuth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사용한 로그인 기능 구현</a:t>
            </a:r>
          </a:p>
        </p:txBody>
      </p:sp>
    </p:spTree>
    <p:extLst>
      <p:ext uri="{BB962C8B-B14F-4D97-AF65-F5344CB8AC3E}">
        <p14:creationId xmlns:p14="http://schemas.microsoft.com/office/powerpoint/2010/main" val="4182508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080628" y="162463"/>
            <a:ext cx="4320480" cy="576064"/>
          </a:xfrm>
        </p:spPr>
        <p:txBody>
          <a:bodyPr/>
          <a:lstStyle/>
          <a:p>
            <a:pPr algn="r"/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회원가입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로그인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DB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B21DF-BE17-9474-B924-30CE855BEA62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5B2FE66-A5F4-0541-0DE3-CE39374734D0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4">
              <a:extLst>
                <a:ext uri="{FF2B5EF4-FFF2-40B4-BE49-F238E27FC236}">
                  <a16:creationId xmlns:a16="http://schemas.microsoft.com/office/drawing/2014/main" id="{FF22E783-B96C-3AE8-CB35-A9FE7964C670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2FE989-BCC2-64CF-8093-D53E9D1B5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974A54-4335-5475-E65E-E915F7CBD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991443"/>
            <a:ext cx="6553249" cy="34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289601-0B0B-888E-2A57-9606D0C1E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6552" y="2813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E75A00A-603A-1EC9-6722-105D35683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31625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5049315E-AA99-7228-473C-4AB0E2834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773" y="60404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169173424">
            <a:extLst>
              <a:ext uri="{FF2B5EF4-FFF2-40B4-BE49-F238E27FC236}">
                <a16:creationId xmlns:a16="http://schemas.microsoft.com/office/drawing/2014/main" id="{64D5D76F-BDC5-E653-2C9F-B0A235CC8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69" y="1156468"/>
            <a:ext cx="4684737" cy="262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F267F11C-A36B-7542-E7A6-22C2FBE8C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764" y="1384464"/>
            <a:ext cx="4876859" cy="291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7" name="_x169173904">
            <a:extLst>
              <a:ext uri="{FF2B5EF4-FFF2-40B4-BE49-F238E27FC236}">
                <a16:creationId xmlns:a16="http://schemas.microsoft.com/office/drawing/2014/main" id="{93A438FC-9096-1E3C-06A6-021D840C4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48" y="1530327"/>
            <a:ext cx="3446028" cy="208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166DC39-B019-C4A9-635E-B7884ECF604A}"/>
              </a:ext>
            </a:extLst>
          </p:cNvPr>
          <p:cNvSpPr txBox="1"/>
          <p:nvPr/>
        </p:nvSpPr>
        <p:spPr>
          <a:xfrm>
            <a:off x="1259632" y="3587903"/>
            <a:ext cx="6716388" cy="134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j-lt"/>
              </a:rPr>
              <a:t>Firestore Database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j-lt"/>
                <a:ea typeface="함초롬바탕" panose="02030504000101010101" pitchFamily="18" charset="-127"/>
              </a:rPr>
              <a:t>사용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L="342900" marR="0" lvl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j-lt"/>
              </a:rPr>
              <a:t>NoSQL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j-lt"/>
                <a:ea typeface="함초롬바탕" panose="02030504000101010101" pitchFamily="18" charset="-127"/>
              </a:rPr>
              <a:t>기반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L="342900" marR="0" lvl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j-lt"/>
                <a:ea typeface="함초롬바탕" panose="02030504000101010101" pitchFamily="18" charset="-127"/>
              </a:rPr>
              <a:t>챕터 진척도 저장을 위한 설계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L="342900" marR="0" lvl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j-lt"/>
                <a:ea typeface="함초롬바탕" panose="02030504000101010101" pitchFamily="18" charset="-127"/>
              </a:rPr>
              <a:t>통신으로 진척도 저장 및 불러오기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3171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6512" y="40402"/>
            <a:ext cx="4320480" cy="576064"/>
          </a:xfrm>
        </p:spPr>
        <p:txBody>
          <a:bodyPr/>
          <a:lstStyle/>
          <a:p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진행과정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해야할것들</a:t>
            </a:r>
            <a:r>
              <a:rPr lang="en-US" altLang="ko-KR" sz="1800" dirty="0"/>
              <a:t>)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B21DF-BE17-9474-B924-30CE855BEA62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5B2FE66-A5F4-0541-0DE3-CE39374734D0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4">
              <a:extLst>
                <a:ext uri="{FF2B5EF4-FFF2-40B4-BE49-F238E27FC236}">
                  <a16:creationId xmlns:a16="http://schemas.microsoft.com/office/drawing/2014/main" id="{FF22E783-B96C-3AE8-CB35-A9FE7964C670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48C19E8F-E275-0FC6-4D78-9E1F1A4EF0B9}"/>
              </a:ext>
            </a:extLst>
          </p:cNvPr>
          <p:cNvGrpSpPr/>
          <p:nvPr/>
        </p:nvGrpSpPr>
        <p:grpSpPr>
          <a:xfrm>
            <a:off x="1374096" y="975384"/>
            <a:ext cx="1060704" cy="1429526"/>
            <a:chOff x="4041649" y="1707654"/>
            <a:chExt cx="1060704" cy="1429526"/>
          </a:xfrm>
        </p:grpSpPr>
        <p:sp>
          <p:nvSpPr>
            <p:cNvPr id="4" name="Isosceles Triangle 2">
              <a:extLst>
                <a:ext uri="{FF2B5EF4-FFF2-40B4-BE49-F238E27FC236}">
                  <a16:creationId xmlns:a16="http://schemas.microsoft.com/office/drawing/2014/main" id="{A2DD6764-8EC1-393B-90B2-75179DE965DF}"/>
                </a:ext>
              </a:extLst>
            </p:cNvPr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Hexagon 5">
              <a:extLst>
                <a:ext uri="{FF2B5EF4-FFF2-40B4-BE49-F238E27FC236}">
                  <a16:creationId xmlns:a16="http://schemas.microsoft.com/office/drawing/2014/main" id="{C96389DE-2F93-0AEB-2109-1D4FA166B7A8}"/>
                </a:ext>
              </a:extLst>
            </p:cNvPr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7">
            <a:extLst>
              <a:ext uri="{FF2B5EF4-FFF2-40B4-BE49-F238E27FC236}">
                <a16:creationId xmlns:a16="http://schemas.microsoft.com/office/drawing/2014/main" id="{9A635EF6-3632-660A-959E-1D914D5C1B8E}"/>
              </a:ext>
            </a:extLst>
          </p:cNvPr>
          <p:cNvGrpSpPr/>
          <p:nvPr/>
        </p:nvGrpSpPr>
        <p:grpSpPr>
          <a:xfrm>
            <a:off x="4449001" y="975385"/>
            <a:ext cx="1060704" cy="1429526"/>
            <a:chOff x="4041649" y="1707654"/>
            <a:chExt cx="1060704" cy="1429526"/>
          </a:xfrm>
        </p:grpSpPr>
        <p:sp>
          <p:nvSpPr>
            <p:cNvPr id="13" name="Isosceles Triangle 2">
              <a:extLst>
                <a:ext uri="{FF2B5EF4-FFF2-40B4-BE49-F238E27FC236}">
                  <a16:creationId xmlns:a16="http://schemas.microsoft.com/office/drawing/2014/main" id="{215FE7F8-2CE2-475A-4F39-AF37F25C5D5E}"/>
                </a:ext>
              </a:extLst>
            </p:cNvPr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Hexagon 9">
              <a:extLst>
                <a:ext uri="{FF2B5EF4-FFF2-40B4-BE49-F238E27FC236}">
                  <a16:creationId xmlns:a16="http://schemas.microsoft.com/office/drawing/2014/main" id="{D06164E3-E5AF-2A49-75E7-CB7508EB6CBC}"/>
                </a:ext>
              </a:extLst>
            </p:cNvPr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Group 16">
            <a:extLst>
              <a:ext uri="{FF2B5EF4-FFF2-40B4-BE49-F238E27FC236}">
                <a16:creationId xmlns:a16="http://schemas.microsoft.com/office/drawing/2014/main" id="{D46F1237-D791-B86C-C033-8A7AF4AA4480}"/>
              </a:ext>
            </a:extLst>
          </p:cNvPr>
          <p:cNvGrpSpPr/>
          <p:nvPr/>
        </p:nvGrpSpPr>
        <p:grpSpPr>
          <a:xfrm>
            <a:off x="1417924" y="3092605"/>
            <a:ext cx="1060704" cy="1429526"/>
            <a:chOff x="4041649" y="1707654"/>
            <a:chExt cx="1060704" cy="1429526"/>
          </a:xfrm>
        </p:grpSpPr>
        <p:sp>
          <p:nvSpPr>
            <p:cNvPr id="23" name="Isosceles Triangle 2">
              <a:extLst>
                <a:ext uri="{FF2B5EF4-FFF2-40B4-BE49-F238E27FC236}">
                  <a16:creationId xmlns:a16="http://schemas.microsoft.com/office/drawing/2014/main" id="{57E0FE49-67BD-E517-D5A2-25DE18BB8467}"/>
                </a:ext>
              </a:extLst>
            </p:cNvPr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Hexagon 18">
              <a:extLst>
                <a:ext uri="{FF2B5EF4-FFF2-40B4-BE49-F238E27FC236}">
                  <a16:creationId xmlns:a16="http://schemas.microsoft.com/office/drawing/2014/main" id="{677BFCC5-5309-7588-82B3-584626AD85AF}"/>
                </a:ext>
              </a:extLst>
            </p:cNvPr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517072D-C234-B116-3626-C75C2F9174BE}"/>
              </a:ext>
            </a:extLst>
          </p:cNvPr>
          <p:cNvSpPr txBox="1"/>
          <p:nvPr/>
        </p:nvSpPr>
        <p:spPr>
          <a:xfrm>
            <a:off x="1799834" y="14445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5305D6-068E-6AB2-438C-2805F315AA69}"/>
              </a:ext>
            </a:extLst>
          </p:cNvPr>
          <p:cNvSpPr txBox="1"/>
          <p:nvPr/>
        </p:nvSpPr>
        <p:spPr>
          <a:xfrm>
            <a:off x="4795885" y="146683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008512-D5B3-26BC-81D1-AE3685BC09F7}"/>
              </a:ext>
            </a:extLst>
          </p:cNvPr>
          <p:cNvSpPr txBox="1"/>
          <p:nvPr/>
        </p:nvSpPr>
        <p:spPr>
          <a:xfrm>
            <a:off x="1823796" y="35673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7286E2-ABA9-EAD3-9AF3-FF630B2C057B}"/>
              </a:ext>
            </a:extLst>
          </p:cNvPr>
          <p:cNvSpPr txBox="1"/>
          <p:nvPr/>
        </p:nvSpPr>
        <p:spPr>
          <a:xfrm>
            <a:off x="1417924" y="1191786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E4AD75-C4DE-E141-8F84-3C86D68E0EDF}"/>
              </a:ext>
            </a:extLst>
          </p:cNvPr>
          <p:cNvSpPr txBox="1"/>
          <p:nvPr/>
        </p:nvSpPr>
        <p:spPr>
          <a:xfrm>
            <a:off x="4458660" y="1189836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265026-F6EF-CF7B-DCCB-EEC2BB1AB2DD}"/>
              </a:ext>
            </a:extLst>
          </p:cNvPr>
          <p:cNvSpPr txBox="1"/>
          <p:nvPr/>
        </p:nvSpPr>
        <p:spPr>
          <a:xfrm>
            <a:off x="1431827" y="3254820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E013CC-3CF1-4656-7CCC-4E8D16649512}"/>
              </a:ext>
            </a:extLst>
          </p:cNvPr>
          <p:cNvSpPr txBox="1"/>
          <p:nvPr/>
        </p:nvSpPr>
        <p:spPr>
          <a:xfrm>
            <a:off x="2324842" y="1127526"/>
            <a:ext cx="1638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2D -&gt; 3D,</a:t>
            </a:r>
          </a:p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UI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및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맵디자인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VR..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713F45-45D9-B909-33AD-04A750F6B19F}"/>
              </a:ext>
            </a:extLst>
          </p:cNvPr>
          <p:cNvSpPr txBox="1"/>
          <p:nvPr/>
        </p:nvSpPr>
        <p:spPr>
          <a:xfrm>
            <a:off x="1838881" y="3362542"/>
            <a:ext cx="1926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 저장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및 피드백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B62B4E-C89F-E4D9-533E-F573529F1895}"/>
              </a:ext>
            </a:extLst>
          </p:cNvPr>
          <p:cNvSpPr txBox="1"/>
          <p:nvPr/>
        </p:nvSpPr>
        <p:spPr>
          <a:xfrm>
            <a:off x="5539015" y="1127525"/>
            <a:ext cx="1638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스테이지 별     구성</a:t>
            </a:r>
          </a:p>
        </p:txBody>
      </p:sp>
    </p:spTree>
    <p:extLst>
      <p:ext uri="{BB962C8B-B14F-4D97-AF65-F5344CB8AC3E}">
        <p14:creationId xmlns:p14="http://schemas.microsoft.com/office/powerpoint/2010/main" val="1353518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082752" y="60695"/>
            <a:ext cx="4320480" cy="576064"/>
          </a:xfrm>
        </p:spPr>
        <p:txBody>
          <a:bodyPr/>
          <a:lstStyle/>
          <a:p>
            <a:pPr algn="r"/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2D -&gt; 3D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B21DF-BE17-9474-B924-30CE855BEA62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5B2FE66-A5F4-0541-0DE3-CE39374734D0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4">
              <a:extLst>
                <a:ext uri="{FF2B5EF4-FFF2-40B4-BE49-F238E27FC236}">
                  <a16:creationId xmlns:a16="http://schemas.microsoft.com/office/drawing/2014/main" id="{FF22E783-B96C-3AE8-CB35-A9FE7964C670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2FE989-BCC2-64CF-8093-D53E9D1B5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974A54-4335-5475-E65E-E915F7CBD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991443"/>
            <a:ext cx="6553249" cy="34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289601-0B0B-888E-2A57-9606D0C1E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6552" y="2813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E75A00A-603A-1EC9-6722-105D35683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31625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5049315E-AA99-7228-473C-4AB0E2834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773" y="60404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F267F11C-A36B-7542-E7A6-22C2FBE8C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764" y="1384464"/>
            <a:ext cx="4876859" cy="291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66DC39-B019-C4A9-635E-B7884ECF604A}"/>
              </a:ext>
            </a:extLst>
          </p:cNvPr>
          <p:cNvSpPr txBox="1"/>
          <p:nvPr/>
        </p:nvSpPr>
        <p:spPr>
          <a:xfrm>
            <a:off x="1259632" y="3587903"/>
            <a:ext cx="6716388" cy="1021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0" dirty="0" err="1">
                <a:solidFill>
                  <a:srgbClr val="000000"/>
                </a:solidFill>
                <a:effectLst/>
                <a:latin typeface="+mj-lt"/>
              </a:rPr>
              <a:t>에이아이트론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3d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모델을 요청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marL="342900" marR="0" lvl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j-lt"/>
              </a:rPr>
              <a:t>Terrain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j-lt"/>
              </a:rPr>
              <a:t>지형에서 캐릭터 애니메이션과 이동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j-lt"/>
              </a:rPr>
              <a:t>발판을 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latin typeface="+mj-lt"/>
              </a:rPr>
              <a:t>누를때마다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j-lt"/>
              </a:rPr>
              <a:t> 앞으로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가도록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)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j-lt"/>
              </a:rPr>
              <a:t> 구현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8BA827-91C5-8C5C-519C-E2EE0B3A1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197963"/>
            <a:ext cx="3000707" cy="18376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9D3416E-60A4-5EA4-61C9-43C716880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371" y="1233036"/>
            <a:ext cx="2894210" cy="180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61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33F5023B-9910-96FB-12DF-051213A1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91" t="19762" r="9112" b="9575"/>
          <a:stretch>
            <a:fillRect/>
          </a:stretch>
        </p:blipFill>
        <p:spPr>
          <a:xfrm>
            <a:off x="3347864" y="965716"/>
            <a:ext cx="4957530" cy="27503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082753" y="60695"/>
            <a:ext cx="4889973" cy="576064"/>
          </a:xfrm>
        </p:spPr>
        <p:txBody>
          <a:bodyPr/>
          <a:lstStyle/>
          <a:p>
            <a:pPr algn="r"/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스테이지별 구성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B21DF-BE17-9474-B924-30CE855BEA62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5B2FE66-A5F4-0541-0DE3-CE39374734D0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4">
              <a:extLst>
                <a:ext uri="{FF2B5EF4-FFF2-40B4-BE49-F238E27FC236}">
                  <a16:creationId xmlns:a16="http://schemas.microsoft.com/office/drawing/2014/main" id="{FF22E783-B96C-3AE8-CB35-A9FE7964C670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2FE989-BCC2-64CF-8093-D53E9D1B5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974A54-4335-5475-E65E-E915F7CBD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991443"/>
            <a:ext cx="6553249" cy="34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289601-0B0B-888E-2A57-9606D0C1E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6552" y="2813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E75A00A-603A-1EC9-6722-105D35683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31625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5049315E-AA99-7228-473C-4AB0E2834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773" y="60404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F267F11C-A36B-7542-E7A6-22C2FBE8C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764" y="1384464"/>
            <a:ext cx="4876859" cy="291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66DC39-B019-C4A9-635E-B7884ECF604A}"/>
              </a:ext>
            </a:extLst>
          </p:cNvPr>
          <p:cNvSpPr txBox="1"/>
          <p:nvPr/>
        </p:nvSpPr>
        <p:spPr>
          <a:xfrm>
            <a:off x="683623" y="1676191"/>
            <a:ext cx="67163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Stage1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캐릭터 조작을 알려주는 스테이지</a:t>
            </a:r>
            <a:endParaRPr lang="en-US" altLang="ko-KR" sz="1400" dirty="0"/>
          </a:p>
          <a:p>
            <a:pPr lvl="1"/>
            <a:endParaRPr lang="ko-KR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Stage2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집중력 학습 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색상학습 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수리력</a:t>
            </a:r>
            <a:r>
              <a:rPr lang="ko-KR" altLang="en-US" sz="1400" dirty="0"/>
              <a:t> 학습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청력 학습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분별력 학습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감성 학습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80416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556792" y="105087"/>
            <a:ext cx="4889973" cy="576064"/>
          </a:xfrm>
        </p:spPr>
        <p:txBody>
          <a:bodyPr/>
          <a:lstStyle/>
          <a:p>
            <a:pPr algn="r"/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 저장 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및 피드백  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B21DF-BE17-9474-B924-30CE855BEA62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5B2FE66-A5F4-0541-0DE3-CE39374734D0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4">
              <a:extLst>
                <a:ext uri="{FF2B5EF4-FFF2-40B4-BE49-F238E27FC236}">
                  <a16:creationId xmlns:a16="http://schemas.microsoft.com/office/drawing/2014/main" id="{FF22E783-B96C-3AE8-CB35-A9FE7964C670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2FE989-BCC2-64CF-8093-D53E9D1B5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974A54-4335-5475-E65E-E915F7CBD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991443"/>
            <a:ext cx="6553249" cy="34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289601-0B0B-888E-2A57-9606D0C1E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6552" y="2813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E75A00A-603A-1EC9-6722-105D35683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7090" y="216439"/>
            <a:ext cx="6205857" cy="351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5049315E-AA99-7228-473C-4AB0E2834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773" y="60404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F267F11C-A36B-7542-E7A6-22C2FBE8C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764" y="1384464"/>
            <a:ext cx="4876859" cy="291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F75AF76-FB13-3BD9-40A5-893072E41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68918096">
            <a:extLst>
              <a:ext uri="{FF2B5EF4-FFF2-40B4-BE49-F238E27FC236}">
                <a16:creationId xmlns:a16="http://schemas.microsoft.com/office/drawing/2014/main" id="{5B0B8394-6E4F-9DB9-F8BC-6FCFC1B16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" t="22691" r="38194" b="10484"/>
          <a:stretch>
            <a:fillRect/>
          </a:stretch>
        </p:blipFill>
        <p:spPr bwMode="auto">
          <a:xfrm>
            <a:off x="4555769" y="738527"/>
            <a:ext cx="3877359" cy="305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4F82AC5D-019E-C2DB-BDC9-23E5AF2F2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220" y="-1106133"/>
            <a:ext cx="6205857" cy="351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168916256">
            <a:extLst>
              <a:ext uri="{FF2B5EF4-FFF2-40B4-BE49-F238E27FC236}">
                <a16:creationId xmlns:a16="http://schemas.microsoft.com/office/drawing/2014/main" id="{ED47076A-E6FE-7372-DA2A-6B10DCA91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" t="19894" r="51648" b="10313"/>
          <a:stretch>
            <a:fillRect/>
          </a:stretch>
        </p:blipFill>
        <p:spPr bwMode="auto">
          <a:xfrm>
            <a:off x="945404" y="991443"/>
            <a:ext cx="3545106" cy="379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2289AC-6A20-B19D-E174-DFAFE547FDD6}"/>
              </a:ext>
            </a:extLst>
          </p:cNvPr>
          <p:cNvSpPr/>
          <p:nvPr/>
        </p:nvSpPr>
        <p:spPr>
          <a:xfrm>
            <a:off x="786608" y="3147813"/>
            <a:ext cx="3703901" cy="1656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C210A4-FF66-AF85-91E8-4BC2C78920C9}"/>
              </a:ext>
            </a:extLst>
          </p:cNvPr>
          <p:cNvSpPr/>
          <p:nvPr/>
        </p:nvSpPr>
        <p:spPr>
          <a:xfrm>
            <a:off x="4618918" y="3351119"/>
            <a:ext cx="2833402" cy="726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66DC39-B019-C4A9-635E-B7884ECF604A}"/>
              </a:ext>
            </a:extLst>
          </p:cNvPr>
          <p:cNvSpPr txBox="1"/>
          <p:nvPr/>
        </p:nvSpPr>
        <p:spPr>
          <a:xfrm>
            <a:off x="2027405" y="3493057"/>
            <a:ext cx="6716388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 문제를 맞춘 횟수</a:t>
            </a:r>
            <a:r>
              <a:rPr lang="en-US" altLang="ko-KR" sz="1400" dirty="0"/>
              <a:t>, </a:t>
            </a:r>
            <a:r>
              <a:rPr lang="ko-KR" altLang="en-US" sz="1400" dirty="0"/>
              <a:t>플레이시간</a:t>
            </a:r>
            <a:r>
              <a:rPr lang="en-US" altLang="ko-KR" sz="1400" dirty="0"/>
              <a:t>, </a:t>
            </a:r>
            <a:r>
              <a:rPr lang="ko-KR" altLang="en-US" sz="1400" dirty="0"/>
              <a:t>진행률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학습을했는지</a:t>
            </a:r>
            <a:r>
              <a:rPr lang="en-US" altLang="ko-KR" sz="1400" dirty="0"/>
              <a:t>,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 모든 플레이어의 평균 </a:t>
            </a:r>
            <a:r>
              <a:rPr lang="ko-KR" altLang="en-US" sz="1400" dirty="0" err="1"/>
              <a:t>계산후</a:t>
            </a:r>
            <a:r>
              <a:rPr lang="ko-KR" altLang="en-US" sz="1400" dirty="0"/>
              <a:t> 비교</a:t>
            </a:r>
            <a:endParaRPr lang="en-US" altLang="ko-KR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 제대로 </a:t>
            </a:r>
            <a:r>
              <a:rPr lang="ko-KR" altLang="en-US" sz="1400" dirty="0" err="1"/>
              <a:t>걷고있는지에</a:t>
            </a:r>
            <a:r>
              <a:rPr lang="ko-KR" altLang="en-US" sz="1400" dirty="0"/>
              <a:t> 대한 자세 감지하는 알고리즘 필요</a:t>
            </a:r>
            <a:r>
              <a:rPr lang="en-US" altLang="ko-KR" sz="1400" dirty="0"/>
              <a:t>,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93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solidFill>
                <a:srgbClr val="F8B2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961" y="1239623"/>
            <a:ext cx="4752528" cy="546274"/>
            <a:chOff x="2299400" y="1781114"/>
            <a:chExt cx="4576856" cy="546274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일정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schedule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4738" y="2174483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37932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82961" y="2356019"/>
            <a:ext cx="4752528" cy="546274"/>
            <a:chOff x="2299400" y="1781114"/>
            <a:chExt cx="4576856" cy="546274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진행과정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Process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64702" y="66825"/>
            <a:ext cx="1533876" cy="371165"/>
          </a:xfrm>
        </p:spPr>
        <p:txBody>
          <a:bodyPr/>
          <a:lstStyle/>
          <a:p>
            <a:r>
              <a:rPr lang="ko-KR" altLang="en-US" sz="1800" dirty="0"/>
              <a:t>일정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18">
            <a:extLst>
              <a:ext uri="{FF2B5EF4-FFF2-40B4-BE49-F238E27FC236}">
                <a16:creationId xmlns:a16="http://schemas.microsoft.com/office/drawing/2014/main" id="{9112BC8C-F8F9-AD9A-822D-3706F79B2BA7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7216AAEF-51FD-DCC0-0330-C783C55F0F4F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Isosceles Triangle 20">
              <a:extLst>
                <a:ext uri="{FF2B5EF4-FFF2-40B4-BE49-F238E27FC236}">
                  <a16:creationId xmlns:a16="http://schemas.microsoft.com/office/drawing/2014/main" id="{A950F9BA-6CFA-B807-979A-4D57FFB1CD0E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329F3D-663A-C8D5-C93B-71F07FCAD5FE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B5C783-F668-4380-704F-82DA35C87E47}"/>
              </a:ext>
            </a:extLst>
          </p:cNvPr>
          <p:cNvSpPr txBox="1"/>
          <p:nvPr/>
        </p:nvSpPr>
        <p:spPr>
          <a:xfrm>
            <a:off x="2112442" y="1635646"/>
            <a:ext cx="6553075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b="1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메타버스 개발자 경진대회 </a:t>
            </a:r>
            <a:endParaRPr lang="en-US" altLang="ko-KR" sz="1600" b="1" dirty="0">
              <a:solidFill>
                <a:srgbClr val="55555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600" b="1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 err="1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차평가</a:t>
            </a:r>
            <a:r>
              <a:rPr lang="en-US" altLang="ko-KR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(7.23) , 2</a:t>
            </a:r>
            <a:r>
              <a:rPr lang="ko-KR" altLang="en-US" sz="1400" dirty="0" err="1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차평가</a:t>
            </a:r>
            <a:r>
              <a:rPr lang="en-US" altLang="ko-KR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(7.30)</a:t>
            </a:r>
            <a:r>
              <a:rPr lang="ko-KR" altLang="en-US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,3</a:t>
            </a:r>
            <a:r>
              <a:rPr lang="ko-KR" altLang="en-US" sz="1400" dirty="0" err="1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차평가</a:t>
            </a:r>
            <a:r>
              <a:rPr lang="en-US" altLang="ko-KR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(8.22) ,</a:t>
            </a:r>
            <a:r>
              <a:rPr lang="ko-KR" altLang="en-US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최종평가</a:t>
            </a:r>
            <a:r>
              <a:rPr lang="en-US" altLang="ko-KR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(8.26)</a:t>
            </a:r>
          </a:p>
          <a:p>
            <a:pPr algn="l"/>
            <a:r>
              <a:rPr lang="ko-KR" altLang="en-US" sz="1600" b="1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b="1" dirty="0">
              <a:solidFill>
                <a:srgbClr val="55555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600" b="1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b="1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창업동아리</a:t>
            </a:r>
            <a:endParaRPr lang="en-US" altLang="ko-KR" sz="1600" b="1" dirty="0">
              <a:solidFill>
                <a:srgbClr val="55555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600" b="1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마감</a:t>
            </a:r>
            <a:r>
              <a:rPr lang="en-US" altLang="ko-KR" sz="1400" dirty="0">
                <a:solidFill>
                  <a:srgbClr val="5555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(10.31)</a:t>
            </a:r>
          </a:p>
          <a:p>
            <a:pPr algn="l"/>
            <a:endParaRPr lang="en-US" altLang="ko-KR" sz="1600" b="1" i="0" dirty="0">
              <a:solidFill>
                <a:srgbClr val="555555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latinLnBrk="1"/>
            <a:r>
              <a:rPr lang="en-US" altLang="ko-KR" sz="1600" b="1" i="0" dirty="0">
                <a:solidFill>
                  <a:srgbClr val="1E1E2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b="1" i="0" dirty="0">
                <a:solidFill>
                  <a:srgbClr val="1E1E2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경북형 </a:t>
            </a:r>
            <a:r>
              <a:rPr lang="en-US" altLang="ko-KR" sz="1600" b="1" i="0" dirty="0">
                <a:solidFill>
                  <a:srgbClr val="1E1E2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SW </a:t>
            </a:r>
            <a:r>
              <a:rPr lang="ko-KR" altLang="en-US" sz="1600" b="1" i="0" dirty="0">
                <a:solidFill>
                  <a:srgbClr val="1E1E2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인력양성사업</a:t>
            </a:r>
            <a:endParaRPr lang="en-US" altLang="ko-KR" sz="1600" b="1" i="0" dirty="0">
              <a:solidFill>
                <a:srgbClr val="1E1E2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latinLnBrk="1"/>
            <a:r>
              <a:rPr lang="ko-KR" altLang="en-US" sz="1600" dirty="0">
                <a:solidFill>
                  <a:srgbClr val="1E1E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1E1E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7.12(</a:t>
            </a:r>
            <a:r>
              <a:rPr lang="ko-KR" altLang="en-US" sz="1400" dirty="0">
                <a:solidFill>
                  <a:srgbClr val="1E1E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중간점검</a:t>
            </a:r>
            <a:r>
              <a:rPr lang="en-US" altLang="ko-KR" sz="1400" dirty="0">
                <a:solidFill>
                  <a:srgbClr val="1E1E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10</a:t>
            </a:r>
            <a:r>
              <a:rPr lang="ko-KR" altLang="en-US" sz="1400" dirty="0">
                <a:solidFill>
                  <a:srgbClr val="1E1E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초 마감 </a:t>
            </a:r>
            <a:endParaRPr lang="en-US" altLang="ko-KR" sz="1400" dirty="0">
              <a:solidFill>
                <a:srgbClr val="1E1E2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latinLnBrk="1"/>
            <a:endParaRPr lang="en-US" altLang="ko-KR" sz="1600" b="1" dirty="0">
              <a:solidFill>
                <a:srgbClr val="1E1E2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latinLnBrk="1"/>
            <a:r>
              <a:rPr lang="en-US" altLang="ko-KR" sz="1600" b="1" dirty="0">
                <a:solidFill>
                  <a:srgbClr val="1E1E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-&gt; </a:t>
            </a:r>
            <a:r>
              <a:rPr lang="ko-KR" altLang="en-US" sz="1600" b="1" dirty="0">
                <a:solidFill>
                  <a:srgbClr val="1E1E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시간이 </a:t>
            </a:r>
            <a:r>
              <a:rPr lang="en-US" altLang="ko-KR" sz="1600" b="1" dirty="0">
                <a:solidFill>
                  <a:srgbClr val="1E1E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2~3</a:t>
            </a:r>
            <a:r>
              <a:rPr lang="ko-KR" altLang="en-US" sz="1600" b="1" dirty="0">
                <a:solidFill>
                  <a:srgbClr val="1E1E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개월 정도 </a:t>
            </a:r>
            <a:r>
              <a:rPr lang="en-US" altLang="ko-KR" sz="1600" b="1" dirty="0">
                <a:solidFill>
                  <a:srgbClr val="1E1E2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 </a:t>
            </a:r>
          </a:p>
          <a:p>
            <a:pPr marL="171450" indent="-171450" algn="l" latinLnBrk="1">
              <a:buFontTx/>
              <a:buChar char="-"/>
            </a:pPr>
            <a:endParaRPr lang="en-US" altLang="ko-KR" sz="1100" b="0" i="0" dirty="0">
              <a:solidFill>
                <a:srgbClr val="555555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871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64702" y="66825"/>
            <a:ext cx="1533876" cy="371165"/>
          </a:xfrm>
        </p:spPr>
        <p:txBody>
          <a:bodyPr/>
          <a:lstStyle/>
          <a:p>
            <a:r>
              <a:rPr lang="ko-KR" altLang="en-US" sz="1800" dirty="0"/>
              <a:t>일정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18">
            <a:extLst>
              <a:ext uri="{FF2B5EF4-FFF2-40B4-BE49-F238E27FC236}">
                <a16:creationId xmlns:a16="http://schemas.microsoft.com/office/drawing/2014/main" id="{9112BC8C-F8F9-AD9A-822D-3706F79B2BA7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7216AAEF-51FD-DCC0-0330-C783C55F0F4F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Isosceles Triangle 20">
              <a:extLst>
                <a:ext uri="{FF2B5EF4-FFF2-40B4-BE49-F238E27FC236}">
                  <a16:creationId xmlns:a16="http://schemas.microsoft.com/office/drawing/2014/main" id="{A950F9BA-6CFA-B807-979A-4D57FFB1CD0E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329F3D-663A-C8D5-C93B-71F07FCAD5FE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DC2334B-6D66-2044-3C22-6C939D908A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91" t="19762" r="9112" b="9575"/>
          <a:stretch>
            <a:fillRect/>
          </a:stretch>
        </p:blipFill>
        <p:spPr>
          <a:xfrm>
            <a:off x="1897175" y="1178635"/>
            <a:ext cx="5349649" cy="296783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575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60406" y="36925"/>
            <a:ext cx="4320480" cy="576064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진행과정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800" dirty="0"/>
              <a:t>완성</a:t>
            </a:r>
            <a:r>
              <a:rPr lang="en-US" altLang="ko-KR" sz="1800" dirty="0"/>
              <a:t>)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B21DF-BE17-9474-B924-30CE855BEA62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5B2FE66-A5F4-0541-0DE3-CE39374734D0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4">
              <a:extLst>
                <a:ext uri="{FF2B5EF4-FFF2-40B4-BE49-F238E27FC236}">
                  <a16:creationId xmlns:a16="http://schemas.microsoft.com/office/drawing/2014/main" id="{FF22E783-B96C-3AE8-CB35-A9FE7964C670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48C19E8F-E275-0FC6-4D78-9E1F1A4EF0B9}"/>
              </a:ext>
            </a:extLst>
          </p:cNvPr>
          <p:cNvGrpSpPr/>
          <p:nvPr/>
        </p:nvGrpSpPr>
        <p:grpSpPr>
          <a:xfrm>
            <a:off x="1374096" y="975384"/>
            <a:ext cx="1060704" cy="1429526"/>
            <a:chOff x="4041649" y="1707654"/>
            <a:chExt cx="1060704" cy="1429526"/>
          </a:xfrm>
        </p:grpSpPr>
        <p:sp>
          <p:nvSpPr>
            <p:cNvPr id="4" name="Isosceles Triangle 2">
              <a:extLst>
                <a:ext uri="{FF2B5EF4-FFF2-40B4-BE49-F238E27FC236}">
                  <a16:creationId xmlns:a16="http://schemas.microsoft.com/office/drawing/2014/main" id="{A2DD6764-8EC1-393B-90B2-75179DE965DF}"/>
                </a:ext>
              </a:extLst>
            </p:cNvPr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Hexagon 5">
              <a:extLst>
                <a:ext uri="{FF2B5EF4-FFF2-40B4-BE49-F238E27FC236}">
                  <a16:creationId xmlns:a16="http://schemas.microsoft.com/office/drawing/2014/main" id="{C96389DE-2F93-0AEB-2109-1D4FA166B7A8}"/>
                </a:ext>
              </a:extLst>
            </p:cNvPr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7">
            <a:extLst>
              <a:ext uri="{FF2B5EF4-FFF2-40B4-BE49-F238E27FC236}">
                <a16:creationId xmlns:a16="http://schemas.microsoft.com/office/drawing/2014/main" id="{9A635EF6-3632-660A-959E-1D914D5C1B8E}"/>
              </a:ext>
            </a:extLst>
          </p:cNvPr>
          <p:cNvGrpSpPr/>
          <p:nvPr/>
        </p:nvGrpSpPr>
        <p:grpSpPr>
          <a:xfrm>
            <a:off x="4449001" y="975385"/>
            <a:ext cx="1060704" cy="1429526"/>
            <a:chOff x="4041649" y="1707654"/>
            <a:chExt cx="1060704" cy="1429526"/>
          </a:xfrm>
        </p:grpSpPr>
        <p:sp>
          <p:nvSpPr>
            <p:cNvPr id="13" name="Isosceles Triangle 2">
              <a:extLst>
                <a:ext uri="{FF2B5EF4-FFF2-40B4-BE49-F238E27FC236}">
                  <a16:creationId xmlns:a16="http://schemas.microsoft.com/office/drawing/2014/main" id="{215FE7F8-2CE2-475A-4F39-AF37F25C5D5E}"/>
                </a:ext>
              </a:extLst>
            </p:cNvPr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Hexagon 9">
              <a:extLst>
                <a:ext uri="{FF2B5EF4-FFF2-40B4-BE49-F238E27FC236}">
                  <a16:creationId xmlns:a16="http://schemas.microsoft.com/office/drawing/2014/main" id="{D06164E3-E5AF-2A49-75E7-CB7508EB6CBC}"/>
                </a:ext>
              </a:extLst>
            </p:cNvPr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3">
            <a:extLst>
              <a:ext uri="{FF2B5EF4-FFF2-40B4-BE49-F238E27FC236}">
                <a16:creationId xmlns:a16="http://schemas.microsoft.com/office/drawing/2014/main" id="{F742D20F-6D89-04D7-B5C3-D05A8A459156}"/>
              </a:ext>
            </a:extLst>
          </p:cNvPr>
          <p:cNvGrpSpPr/>
          <p:nvPr/>
        </p:nvGrpSpPr>
        <p:grpSpPr>
          <a:xfrm>
            <a:off x="4522755" y="3094082"/>
            <a:ext cx="1060704" cy="1429526"/>
            <a:chOff x="4041649" y="1707654"/>
            <a:chExt cx="1060704" cy="1429526"/>
          </a:xfrm>
        </p:grpSpPr>
        <p:sp>
          <p:nvSpPr>
            <p:cNvPr id="20" name="Isosceles Triangle 2">
              <a:extLst>
                <a:ext uri="{FF2B5EF4-FFF2-40B4-BE49-F238E27FC236}">
                  <a16:creationId xmlns:a16="http://schemas.microsoft.com/office/drawing/2014/main" id="{C5994134-61BB-C9A8-FBE8-2DE96D7D870A}"/>
                </a:ext>
              </a:extLst>
            </p:cNvPr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Hexagon 15">
              <a:extLst>
                <a:ext uri="{FF2B5EF4-FFF2-40B4-BE49-F238E27FC236}">
                  <a16:creationId xmlns:a16="http://schemas.microsoft.com/office/drawing/2014/main" id="{B0F9211D-BE0C-6FBD-C07C-EF4A0CF27043}"/>
                </a:ext>
              </a:extLst>
            </p:cNvPr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Group 16">
            <a:extLst>
              <a:ext uri="{FF2B5EF4-FFF2-40B4-BE49-F238E27FC236}">
                <a16:creationId xmlns:a16="http://schemas.microsoft.com/office/drawing/2014/main" id="{D46F1237-D791-B86C-C033-8A7AF4AA4480}"/>
              </a:ext>
            </a:extLst>
          </p:cNvPr>
          <p:cNvGrpSpPr/>
          <p:nvPr/>
        </p:nvGrpSpPr>
        <p:grpSpPr>
          <a:xfrm>
            <a:off x="1417924" y="3092605"/>
            <a:ext cx="1060704" cy="1429526"/>
            <a:chOff x="4041649" y="1707654"/>
            <a:chExt cx="1060704" cy="1429526"/>
          </a:xfrm>
        </p:grpSpPr>
        <p:sp>
          <p:nvSpPr>
            <p:cNvPr id="23" name="Isosceles Triangle 2">
              <a:extLst>
                <a:ext uri="{FF2B5EF4-FFF2-40B4-BE49-F238E27FC236}">
                  <a16:creationId xmlns:a16="http://schemas.microsoft.com/office/drawing/2014/main" id="{57E0FE49-67BD-E517-D5A2-25DE18BB8467}"/>
                </a:ext>
              </a:extLst>
            </p:cNvPr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Hexagon 18">
              <a:extLst>
                <a:ext uri="{FF2B5EF4-FFF2-40B4-BE49-F238E27FC236}">
                  <a16:creationId xmlns:a16="http://schemas.microsoft.com/office/drawing/2014/main" id="{677BFCC5-5309-7588-82B3-584626AD85AF}"/>
                </a:ext>
              </a:extLst>
            </p:cNvPr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517072D-C234-B116-3626-C75C2F9174BE}"/>
              </a:ext>
            </a:extLst>
          </p:cNvPr>
          <p:cNvSpPr txBox="1"/>
          <p:nvPr/>
        </p:nvSpPr>
        <p:spPr>
          <a:xfrm>
            <a:off x="1799834" y="144456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5305D6-068E-6AB2-438C-2805F315AA69}"/>
              </a:ext>
            </a:extLst>
          </p:cNvPr>
          <p:cNvSpPr txBox="1"/>
          <p:nvPr/>
        </p:nvSpPr>
        <p:spPr>
          <a:xfrm>
            <a:off x="4795885" y="146683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FC3E39-D722-2694-3309-31AF42AF642A}"/>
              </a:ext>
            </a:extLst>
          </p:cNvPr>
          <p:cNvSpPr txBox="1"/>
          <p:nvPr/>
        </p:nvSpPr>
        <p:spPr>
          <a:xfrm>
            <a:off x="4894119" y="356235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008512-D5B3-26BC-81D1-AE3685BC09F7}"/>
              </a:ext>
            </a:extLst>
          </p:cNvPr>
          <p:cNvSpPr txBox="1"/>
          <p:nvPr/>
        </p:nvSpPr>
        <p:spPr>
          <a:xfrm>
            <a:off x="1823796" y="356738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7286E2-ABA9-EAD3-9AF3-FF630B2C057B}"/>
              </a:ext>
            </a:extLst>
          </p:cNvPr>
          <p:cNvSpPr txBox="1"/>
          <p:nvPr/>
        </p:nvSpPr>
        <p:spPr>
          <a:xfrm>
            <a:off x="1417924" y="1191786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E4AD75-C4DE-E141-8F84-3C86D68E0EDF}"/>
              </a:ext>
            </a:extLst>
          </p:cNvPr>
          <p:cNvSpPr txBox="1"/>
          <p:nvPr/>
        </p:nvSpPr>
        <p:spPr>
          <a:xfrm>
            <a:off x="4458660" y="1189836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AAC888-91D1-71A1-F64F-79F255424E62}"/>
              </a:ext>
            </a:extLst>
          </p:cNvPr>
          <p:cNvSpPr txBox="1"/>
          <p:nvPr/>
        </p:nvSpPr>
        <p:spPr>
          <a:xfrm>
            <a:off x="4483919" y="3296221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265026-F6EF-CF7B-DCCB-EEC2BB1AB2DD}"/>
              </a:ext>
            </a:extLst>
          </p:cNvPr>
          <p:cNvSpPr txBox="1"/>
          <p:nvPr/>
        </p:nvSpPr>
        <p:spPr>
          <a:xfrm>
            <a:off x="1431827" y="3254820"/>
            <a:ext cx="97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E013CC-3CF1-4656-7CCC-4E8D16649512}"/>
              </a:ext>
            </a:extLst>
          </p:cNvPr>
          <p:cNvSpPr txBox="1"/>
          <p:nvPr/>
        </p:nvSpPr>
        <p:spPr>
          <a:xfrm>
            <a:off x="2195736" y="1275286"/>
            <a:ext cx="1926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발판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I/O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시스템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D22F4D-BC37-0E7F-D1BF-506B125C46FD}"/>
              </a:ext>
            </a:extLst>
          </p:cNvPr>
          <p:cNvSpPr txBox="1"/>
          <p:nvPr/>
        </p:nvSpPr>
        <p:spPr>
          <a:xfrm>
            <a:off x="5457316" y="1256400"/>
            <a:ext cx="1926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대화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&amp;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미션 체계 구축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713F45-45D9-B909-33AD-04A750F6B19F}"/>
              </a:ext>
            </a:extLst>
          </p:cNvPr>
          <p:cNvSpPr txBox="1"/>
          <p:nvPr/>
        </p:nvSpPr>
        <p:spPr>
          <a:xfrm>
            <a:off x="2195735" y="3355480"/>
            <a:ext cx="1926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발판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Flash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기능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5766C4-D928-DBF8-8DE9-6C5408E865D5}"/>
              </a:ext>
            </a:extLst>
          </p:cNvPr>
          <p:cNvSpPr txBox="1"/>
          <p:nvPr/>
        </p:nvSpPr>
        <p:spPr>
          <a:xfrm>
            <a:off x="5657214" y="3286778"/>
            <a:ext cx="1926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회원가입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/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로그인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DB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6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83082" y="194330"/>
            <a:ext cx="4320480" cy="576064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발판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시스템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B21DF-BE17-9474-B924-30CE855BEA62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5B2FE66-A5F4-0541-0DE3-CE39374734D0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4">
              <a:extLst>
                <a:ext uri="{FF2B5EF4-FFF2-40B4-BE49-F238E27FC236}">
                  <a16:creationId xmlns:a16="http://schemas.microsoft.com/office/drawing/2014/main" id="{FF22E783-B96C-3AE8-CB35-A9FE7964C670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72240C-9A43-2DB5-3091-C381DEE59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848" y="482362"/>
            <a:ext cx="2447888" cy="32449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539691-0175-2529-2A75-EADF59206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090" y="3787434"/>
            <a:ext cx="4780815" cy="1168644"/>
          </a:xfrm>
          <a:prstGeom prst="rect">
            <a:avLst/>
          </a:prstGeom>
        </p:spPr>
      </p:pic>
      <p:sp>
        <p:nvSpPr>
          <p:cNvPr id="12" name="Rectangle 358">
            <a:extLst>
              <a:ext uri="{FF2B5EF4-FFF2-40B4-BE49-F238E27FC236}">
                <a16:creationId xmlns:a16="http://schemas.microsoft.com/office/drawing/2014/main" id="{8C162891-8C21-914A-1DD1-8F44E1E512F0}"/>
              </a:ext>
            </a:extLst>
          </p:cNvPr>
          <p:cNvSpPr/>
          <p:nvPr/>
        </p:nvSpPr>
        <p:spPr>
          <a:xfrm>
            <a:off x="371752" y="1434935"/>
            <a:ext cx="5392997" cy="2722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PusherManager</a:t>
            </a:r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포트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9871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통한 시리얼 통신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get_values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메소드를 통해 </a:t>
            </a:r>
            <a:b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아두이노에서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값을 </a:t>
            </a:r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받아옴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Threshold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이용하여 </a:t>
            </a:r>
            <a:b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키보드를 입력하듯이 압력판에서</a:t>
            </a:r>
            <a:b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입력을 받음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84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83082" y="194330"/>
            <a:ext cx="4320480" cy="576064"/>
          </a:xfrm>
        </p:spPr>
        <p:txBody>
          <a:bodyPr/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발판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시스템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B21DF-BE17-9474-B924-30CE855BEA62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5B2FE66-A5F4-0541-0DE3-CE39374734D0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4">
              <a:extLst>
                <a:ext uri="{FF2B5EF4-FFF2-40B4-BE49-F238E27FC236}">
                  <a16:creationId xmlns:a16="http://schemas.microsoft.com/office/drawing/2014/main" id="{FF22E783-B96C-3AE8-CB35-A9FE7964C670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A86973-5F3C-5164-397F-C045D1F7E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423" y="194330"/>
            <a:ext cx="2428146" cy="46462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817A5F-D9B2-16F9-FEFB-EF9A2328C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130" y="194330"/>
            <a:ext cx="2166599" cy="4646290"/>
          </a:xfrm>
          <a:prstGeom prst="rect">
            <a:avLst/>
          </a:prstGeom>
        </p:spPr>
      </p:pic>
      <p:sp>
        <p:nvSpPr>
          <p:cNvPr id="12" name="Rectangle 358">
            <a:extLst>
              <a:ext uri="{FF2B5EF4-FFF2-40B4-BE49-F238E27FC236}">
                <a16:creationId xmlns:a16="http://schemas.microsoft.com/office/drawing/2014/main" id="{25C24046-79D0-21AE-54D1-9DF44A41F191}"/>
              </a:ext>
            </a:extLst>
          </p:cNvPr>
          <p:cNvSpPr/>
          <p:nvPr/>
        </p:nvSpPr>
        <p:spPr>
          <a:xfrm>
            <a:off x="249989" y="1382418"/>
            <a:ext cx="5392997" cy="3091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KeyboardManager</a:t>
            </a:r>
            <a:r>
              <a:rPr lang="ko-KR" altLang="en-US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싱글 클릭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이전과 다른 값의 </a:t>
            </a:r>
            <a:b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입력을 받을 경우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더블 클릭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이전과 같은 값의 </a:t>
            </a:r>
            <a:b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입력을 받을 경우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Cooldown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값이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이하가 </a:t>
            </a:r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될때까지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키 입력을 받지 않음</a:t>
            </a:r>
            <a:b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중복 클릭 방지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803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918699" y="228763"/>
            <a:ext cx="4320480" cy="576064"/>
          </a:xfrm>
        </p:spPr>
        <p:txBody>
          <a:bodyPr/>
          <a:lstStyle/>
          <a:p>
            <a:pPr algn="r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대화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&amp;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미션 체계 구축</a:t>
            </a:r>
          </a:p>
          <a:p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B21DF-BE17-9474-B924-30CE855BEA62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5B2FE66-A5F4-0541-0DE3-CE39374734D0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4">
              <a:extLst>
                <a:ext uri="{FF2B5EF4-FFF2-40B4-BE49-F238E27FC236}">
                  <a16:creationId xmlns:a16="http://schemas.microsoft.com/office/drawing/2014/main" id="{FF22E783-B96C-3AE8-CB35-A9FE7964C670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CA8FB-171E-FC94-F955-BC47AA5E6453}"/>
              </a:ext>
            </a:extLst>
          </p:cNvPr>
          <p:cNvSpPr txBox="1"/>
          <p:nvPr/>
        </p:nvSpPr>
        <p:spPr>
          <a:xfrm>
            <a:off x="598244" y="1275606"/>
            <a:ext cx="5737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GameManager</a:t>
            </a:r>
            <a:endParaRPr lang="en-US" altLang="ko-KR" sz="20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대화 시스템 및 미션 시스템 총괄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D0568-8A0C-CF48-AA1D-D29B2C908844}"/>
              </a:ext>
            </a:extLst>
          </p:cNvPr>
          <p:cNvSpPr txBox="1"/>
          <p:nvPr/>
        </p:nvSpPr>
        <p:spPr>
          <a:xfrm>
            <a:off x="598244" y="2142560"/>
            <a:ext cx="5737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Stage Manager</a:t>
            </a:r>
          </a:p>
          <a:p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스테이지 흐름 관리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Json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파일에 기반한 게임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레밸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설계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D3F0DA-1C24-8C60-7AA1-C19C7B519C01}"/>
              </a:ext>
            </a:extLst>
          </p:cNvPr>
          <p:cNvSpPr txBox="1"/>
          <p:nvPr/>
        </p:nvSpPr>
        <p:spPr>
          <a:xfrm>
            <a:off x="562489" y="3326670"/>
            <a:ext cx="5737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Mission Manager</a:t>
            </a:r>
          </a:p>
          <a:p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미션 기능 구현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미션에 따른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발바닥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이미지 표시 기능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16E368B-5A58-05CF-7474-FD0420FEE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970119"/>
            <a:ext cx="4608659" cy="31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2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548680" y="185786"/>
            <a:ext cx="4320480" cy="576064"/>
          </a:xfrm>
        </p:spPr>
        <p:txBody>
          <a:bodyPr/>
          <a:lstStyle/>
          <a:p>
            <a:pPr algn="r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발판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Flash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기능 </a:t>
            </a:r>
          </a:p>
          <a:p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F186FA37-7EA7-5ABE-A324-E71F1DF1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B21DF-BE17-9474-B924-30CE855BEA62}"/>
              </a:ext>
            </a:extLst>
          </p:cNvPr>
          <p:cNvGrpSpPr/>
          <p:nvPr/>
        </p:nvGrpSpPr>
        <p:grpSpPr>
          <a:xfrm>
            <a:off x="0" y="0"/>
            <a:ext cx="864096" cy="1188088"/>
            <a:chOff x="2391994" y="1635646"/>
            <a:chExt cx="805454" cy="1584088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65B2FE66-A5F4-0541-0DE3-CE39374734D0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4">
              <a:extLst>
                <a:ext uri="{FF2B5EF4-FFF2-40B4-BE49-F238E27FC236}">
                  <a16:creationId xmlns:a16="http://schemas.microsoft.com/office/drawing/2014/main" id="{FF22E783-B96C-3AE8-CB35-A9FE7964C670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CAAD3A-AF28-63F1-72E2-643CA13633E1}"/>
              </a:ext>
            </a:extLst>
          </p:cNvPr>
          <p:cNvSpPr txBox="1"/>
          <p:nvPr/>
        </p:nvSpPr>
        <p:spPr>
          <a:xfrm>
            <a:off x="77488" y="4274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3289F91-E89D-83AC-0686-04319F2FE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155" y="689079"/>
            <a:ext cx="3513736" cy="188267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A150CE32-CF0E-03EA-5533-30C7D3121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3003798"/>
            <a:ext cx="2580965" cy="178362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334F7D-FFF7-8778-AF1A-6AB81B74168F}"/>
              </a:ext>
            </a:extLst>
          </p:cNvPr>
          <p:cNvSpPr txBox="1"/>
          <p:nvPr/>
        </p:nvSpPr>
        <p:spPr>
          <a:xfrm>
            <a:off x="251520" y="1441408"/>
            <a:ext cx="4113576" cy="226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압력 센서를 사용하여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압력값을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측정할 수 있음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압력 값이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임계값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(60)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이상일 경우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LED 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압력판과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사이의 데이터 송수신은 시리얼 통신으로 처리</a:t>
            </a:r>
          </a:p>
        </p:txBody>
      </p:sp>
    </p:spTree>
    <p:extLst>
      <p:ext uri="{BB962C8B-B14F-4D97-AF65-F5344CB8AC3E}">
        <p14:creationId xmlns:p14="http://schemas.microsoft.com/office/powerpoint/2010/main" val="202249817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392</Words>
  <Application>Microsoft Office PowerPoint</Application>
  <PresentationFormat>화면 슬라이드 쇼(16:9)</PresentationFormat>
  <Paragraphs>130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Arial Unicode MS</vt:lpstr>
      <vt:lpstr>G마켓 산스 TTF Medium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손승재</cp:lastModifiedBy>
  <cp:revision>78</cp:revision>
  <dcterms:created xsi:type="dcterms:W3CDTF">2016-12-05T23:26:54Z</dcterms:created>
  <dcterms:modified xsi:type="dcterms:W3CDTF">2023-07-10T04:03:37Z</dcterms:modified>
</cp:coreProperties>
</file>