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61" r:id="rId5"/>
    <p:sldId id="307" r:id="rId6"/>
    <p:sldId id="306" r:id="rId7"/>
    <p:sldId id="304" r:id="rId8"/>
    <p:sldId id="313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8DFBB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B2F97-84FB-4373-8D2E-8E25C0D86906}" v="8" dt="2023-07-11T10:35:5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630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승재" userId="5e324ebc-f6a6-4e49-8d57-ae22841c7b20" providerId="ADAL" clId="{16FB2F97-84FB-4373-8D2E-8E25C0D86906}"/>
    <pc:docChg chg="undo custSel modSld">
      <pc:chgData name="손승재" userId="5e324ebc-f6a6-4e49-8d57-ae22841c7b20" providerId="ADAL" clId="{16FB2F97-84FB-4373-8D2E-8E25C0D86906}" dt="2023-07-11T10:38:52.751" v="225" actId="14100"/>
      <pc:docMkLst>
        <pc:docMk/>
      </pc:docMkLst>
      <pc:sldChg chg="modSp mod">
        <pc:chgData name="손승재" userId="5e324ebc-f6a6-4e49-8d57-ae22841c7b20" providerId="ADAL" clId="{16FB2F97-84FB-4373-8D2E-8E25C0D86906}" dt="2023-07-11T08:20:46.694" v="28" actId="20577"/>
        <pc:sldMkLst>
          <pc:docMk/>
          <pc:sldMk cId="2971841378" sldId="256"/>
        </pc:sldMkLst>
        <pc:spChg chg="mod">
          <ac:chgData name="손승재" userId="5e324ebc-f6a6-4e49-8d57-ae22841c7b20" providerId="ADAL" clId="{16FB2F97-84FB-4373-8D2E-8E25C0D86906}" dt="2023-07-11T08:20:46.694" v="28" actId="20577"/>
          <ac:spMkLst>
            <pc:docMk/>
            <pc:sldMk cId="2971841378" sldId="256"/>
            <ac:spMk id="3" creationId="{00000000-0000-0000-0000-000000000000}"/>
          </ac:spMkLst>
        </pc:spChg>
      </pc:sldChg>
      <pc:sldChg chg="modSp mod">
        <pc:chgData name="손승재" userId="5e324ebc-f6a6-4e49-8d57-ae22841c7b20" providerId="ADAL" clId="{16FB2F97-84FB-4373-8D2E-8E25C0D86906}" dt="2023-07-11T10:36:35.387" v="215" actId="20577"/>
        <pc:sldMkLst>
          <pc:docMk/>
          <pc:sldMk cId="559868446" sldId="306"/>
        </pc:sldMkLst>
        <pc:spChg chg="mod">
          <ac:chgData name="손승재" userId="5e324ebc-f6a6-4e49-8d57-ae22841c7b20" providerId="ADAL" clId="{16FB2F97-84FB-4373-8D2E-8E25C0D86906}" dt="2023-07-11T10:36:35.387" v="215" actId="20577"/>
          <ac:spMkLst>
            <pc:docMk/>
            <pc:sldMk cId="559868446" sldId="306"/>
            <ac:spMk id="2" creationId="{00000000-0000-0000-0000-000000000000}"/>
          </ac:spMkLst>
        </pc:spChg>
      </pc:sldChg>
      <pc:sldChg chg="addSp modSp mod">
        <pc:chgData name="손승재" userId="5e324ebc-f6a6-4e49-8d57-ae22841c7b20" providerId="ADAL" clId="{16FB2F97-84FB-4373-8D2E-8E25C0D86906}" dt="2023-07-11T10:36:20.336" v="209" actId="20577"/>
        <pc:sldMkLst>
          <pc:docMk/>
          <pc:sldMk cId="2318716134" sldId="307"/>
        </pc:sldMkLst>
        <pc:spChg chg="add mod">
          <ac:chgData name="손승재" userId="5e324ebc-f6a6-4e49-8d57-ae22841c7b20" providerId="ADAL" clId="{16FB2F97-84FB-4373-8D2E-8E25C0D86906}" dt="2023-07-11T10:35:24.067" v="140" actId="403"/>
          <ac:spMkLst>
            <pc:docMk/>
            <pc:sldMk cId="2318716134" sldId="307"/>
            <ac:spMk id="4" creationId="{87362DD6-956D-3D57-6DC5-C60E81342ADE}"/>
          </ac:spMkLst>
        </pc:spChg>
        <pc:spChg chg="mod">
          <ac:chgData name="손승재" userId="5e324ebc-f6a6-4e49-8d57-ae22841c7b20" providerId="ADAL" clId="{16FB2F97-84FB-4373-8D2E-8E25C0D86906}" dt="2023-07-11T10:36:20.336" v="209" actId="20577"/>
          <ac:spMkLst>
            <pc:docMk/>
            <pc:sldMk cId="2318716134" sldId="307"/>
            <ac:spMk id="15" creationId="{C7B5C783-F668-4380-704F-82DA35C87E47}"/>
          </ac:spMkLst>
        </pc:spChg>
      </pc:sldChg>
      <pc:sldChg chg="addSp delSp modSp mod">
        <pc:chgData name="손승재" userId="5e324ebc-f6a6-4e49-8d57-ae22841c7b20" providerId="ADAL" clId="{16FB2F97-84FB-4373-8D2E-8E25C0D86906}" dt="2023-07-11T08:52:25.094" v="34" actId="478"/>
        <pc:sldMkLst>
          <pc:docMk/>
          <pc:sldMk cId="4182508894" sldId="311"/>
        </pc:sldMkLst>
        <pc:picChg chg="add del mod">
          <ac:chgData name="손승재" userId="5e324ebc-f6a6-4e49-8d57-ae22841c7b20" providerId="ADAL" clId="{16FB2F97-84FB-4373-8D2E-8E25C0D86906}" dt="2023-07-11T08:52:24.518" v="33" actId="22"/>
          <ac:picMkLst>
            <pc:docMk/>
            <pc:sldMk cId="4182508894" sldId="311"/>
            <ac:picMk id="12" creationId="{2E6CBF2C-8843-1549-9B94-C531807932F8}"/>
          </ac:picMkLst>
        </pc:picChg>
        <pc:picChg chg="add del">
          <ac:chgData name="손승재" userId="5e324ebc-f6a6-4e49-8d57-ae22841c7b20" providerId="ADAL" clId="{16FB2F97-84FB-4373-8D2E-8E25C0D86906}" dt="2023-07-11T08:52:25.094" v="34" actId="478"/>
          <ac:picMkLst>
            <pc:docMk/>
            <pc:sldMk cId="4182508894" sldId="311"/>
            <ac:picMk id="2053" creationId="{AACA5F5F-821C-05A6-AEBD-0DA9466CF743}"/>
          </ac:picMkLst>
        </pc:picChg>
      </pc:sldChg>
      <pc:sldChg chg="modSp mod">
        <pc:chgData name="손승재" userId="5e324ebc-f6a6-4e49-8d57-ae22841c7b20" providerId="ADAL" clId="{16FB2F97-84FB-4373-8D2E-8E25C0D86906}" dt="2023-07-11T10:36:44.913" v="220" actId="20577"/>
        <pc:sldMkLst>
          <pc:docMk/>
          <pc:sldMk cId="1353518229" sldId="314"/>
        </pc:sldMkLst>
        <pc:spChg chg="mod">
          <ac:chgData name="손승재" userId="5e324ebc-f6a6-4e49-8d57-ae22841c7b20" providerId="ADAL" clId="{16FB2F97-84FB-4373-8D2E-8E25C0D86906}" dt="2023-07-11T10:36:44.913" v="220" actId="20577"/>
          <ac:spMkLst>
            <pc:docMk/>
            <pc:sldMk cId="1353518229" sldId="314"/>
            <ac:spMk id="2" creationId="{00000000-0000-0000-0000-000000000000}"/>
          </ac:spMkLst>
        </pc:spChg>
      </pc:sldChg>
      <pc:sldChg chg="addSp delSp modSp mod">
        <pc:chgData name="손승재" userId="5e324ebc-f6a6-4e49-8d57-ae22841c7b20" providerId="ADAL" clId="{16FB2F97-84FB-4373-8D2E-8E25C0D86906}" dt="2023-07-11T10:38:52.751" v="225" actId="14100"/>
        <pc:sldMkLst>
          <pc:docMk/>
          <pc:sldMk cId="1419161812" sldId="315"/>
        </pc:sldMkLst>
        <pc:picChg chg="del">
          <ac:chgData name="손승재" userId="5e324ebc-f6a6-4e49-8d57-ae22841c7b20" providerId="ADAL" clId="{16FB2F97-84FB-4373-8D2E-8E25C0D86906}" dt="2023-07-11T10:38:26.635" v="221" actId="478"/>
          <ac:picMkLst>
            <pc:docMk/>
            <pc:sldMk cId="1419161812" sldId="315"/>
            <ac:picMk id="10" creationId="{E88BA827-91C5-8C5C-519C-E2EE0B3A1FC7}"/>
          </ac:picMkLst>
        </pc:picChg>
        <pc:picChg chg="add mod">
          <ac:chgData name="손승재" userId="5e324ebc-f6a6-4e49-8d57-ae22841c7b20" providerId="ADAL" clId="{16FB2F97-84FB-4373-8D2E-8E25C0D86906}" dt="2023-07-11T10:38:52.751" v="225" actId="14100"/>
          <ac:picMkLst>
            <pc:docMk/>
            <pc:sldMk cId="1419161812" sldId="315"/>
            <ac:picMk id="17" creationId="{D047B100-9B3C-70C2-F072-54F15E2AAFD7}"/>
          </ac:picMkLst>
        </pc:picChg>
      </pc:sldChg>
    </pc:docChg>
  </pc:docChgLst>
  <pc:docChgLst>
    <pc:chgData name="손승재" userId="5e324ebc-f6a6-4e49-8d57-ae22841c7b20" providerId="ADAL" clId="{7D4DC304-251E-4B8C-9431-7D5A23B88B40}"/>
    <pc:docChg chg="delSld">
      <pc:chgData name="손승재" userId="5e324ebc-f6a6-4e49-8d57-ae22841c7b20" providerId="ADAL" clId="{7D4DC304-251E-4B8C-9431-7D5A23B88B40}" dt="2023-07-10T04:04:38.754" v="0" actId="47"/>
      <pc:docMkLst>
        <pc:docMk/>
      </pc:docMkLst>
      <pc:sldChg chg="del">
        <pc:chgData name="손승재" userId="5e324ebc-f6a6-4e49-8d57-ae22841c7b20" providerId="ADAL" clId="{7D4DC304-251E-4B8C-9431-7D5A23B88B40}" dt="2023-07-10T04:04:38.754" v="0" actId="47"/>
        <pc:sldMkLst>
          <pc:docMk/>
          <pc:sldMk cId="14575011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2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8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1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2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9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5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3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 err="1">
                <a:ea typeface="맑은 고딕" pitchFamily="50" charset="-127"/>
              </a:rPr>
              <a:t>몽트론</a:t>
            </a:r>
            <a:r>
              <a:rPr lang="ko-KR" altLang="en-US" dirty="0">
                <a:ea typeface="맑은 고딕" pitchFamily="50" charset="-127"/>
              </a:rPr>
              <a:t> 진행사항 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Son Seung Jae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2023.07.10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628" y="162463"/>
            <a:ext cx="4320480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69173424">
            <a:extLst>
              <a:ext uri="{FF2B5EF4-FFF2-40B4-BE49-F238E27FC236}">
                <a16:creationId xmlns:a16="http://schemas.microsoft.com/office/drawing/2014/main" id="{64D5D76F-BDC5-E653-2C9F-B0A235CC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9" y="1156468"/>
            <a:ext cx="4684737" cy="26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69173904">
            <a:extLst>
              <a:ext uri="{FF2B5EF4-FFF2-40B4-BE49-F238E27FC236}">
                <a16:creationId xmlns:a16="http://schemas.microsoft.com/office/drawing/2014/main" id="{93A438FC-9096-1E3C-06A6-021D840C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8" y="1530327"/>
            <a:ext cx="3446028" cy="20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1259632" y="3587903"/>
            <a:ext cx="6716388" cy="134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Firestore Database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사용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NoSQL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기반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챕터 진척도 저장을 위한 설계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통신으로 진척도 저장 및 불러오기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17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512" y="40402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8C19E8F-E275-0FC6-4D78-9E1F1A4EF0B9}"/>
              </a:ext>
            </a:extLst>
          </p:cNvPr>
          <p:cNvGrpSpPr/>
          <p:nvPr/>
        </p:nvGrpSpPr>
        <p:grpSpPr>
          <a:xfrm>
            <a:off x="1374096" y="975384"/>
            <a:ext cx="1060704" cy="1429526"/>
            <a:chOff x="4041649" y="1707654"/>
            <a:chExt cx="1060704" cy="1429526"/>
          </a:xfrm>
        </p:grpSpPr>
        <p:sp>
          <p:nvSpPr>
            <p:cNvPr id="4" name="Isosceles Triangle 2">
              <a:extLst>
                <a:ext uri="{FF2B5EF4-FFF2-40B4-BE49-F238E27FC236}">
                  <a16:creationId xmlns:a16="http://schemas.microsoft.com/office/drawing/2014/main" id="{A2DD6764-8EC1-393B-90B2-75179DE965DF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Hexagon 5">
              <a:extLst>
                <a:ext uri="{FF2B5EF4-FFF2-40B4-BE49-F238E27FC236}">
                  <a16:creationId xmlns:a16="http://schemas.microsoft.com/office/drawing/2014/main" id="{C96389DE-2F93-0AEB-2109-1D4FA166B7A8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9A635EF6-3632-660A-959E-1D914D5C1B8E}"/>
              </a:ext>
            </a:extLst>
          </p:cNvPr>
          <p:cNvGrpSpPr/>
          <p:nvPr/>
        </p:nvGrpSpPr>
        <p:grpSpPr>
          <a:xfrm>
            <a:off x="4449001" y="975385"/>
            <a:ext cx="1060704" cy="1429526"/>
            <a:chOff x="4041649" y="1707654"/>
            <a:chExt cx="1060704" cy="1429526"/>
          </a:xfrm>
        </p:grpSpPr>
        <p:sp>
          <p:nvSpPr>
            <p:cNvPr id="13" name="Isosceles Triangle 2">
              <a:extLst>
                <a:ext uri="{FF2B5EF4-FFF2-40B4-BE49-F238E27FC236}">
                  <a16:creationId xmlns:a16="http://schemas.microsoft.com/office/drawing/2014/main" id="{215FE7F8-2CE2-475A-4F39-AF37F25C5D5E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Hexagon 9">
              <a:extLst>
                <a:ext uri="{FF2B5EF4-FFF2-40B4-BE49-F238E27FC236}">
                  <a16:creationId xmlns:a16="http://schemas.microsoft.com/office/drawing/2014/main" id="{D06164E3-E5AF-2A49-75E7-CB7508EB6CBC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D46F1237-D791-B86C-C033-8A7AF4AA4480}"/>
              </a:ext>
            </a:extLst>
          </p:cNvPr>
          <p:cNvGrpSpPr/>
          <p:nvPr/>
        </p:nvGrpSpPr>
        <p:grpSpPr>
          <a:xfrm>
            <a:off x="1417924" y="3092605"/>
            <a:ext cx="1060704" cy="1429526"/>
            <a:chOff x="4041649" y="1707654"/>
            <a:chExt cx="1060704" cy="1429526"/>
          </a:xfrm>
        </p:grpSpPr>
        <p:sp>
          <p:nvSpPr>
            <p:cNvPr id="23" name="Isosceles Triangle 2">
              <a:extLst>
                <a:ext uri="{FF2B5EF4-FFF2-40B4-BE49-F238E27FC236}">
                  <a16:creationId xmlns:a16="http://schemas.microsoft.com/office/drawing/2014/main" id="{57E0FE49-67BD-E517-D5A2-25DE18BB8467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18">
              <a:extLst>
                <a:ext uri="{FF2B5EF4-FFF2-40B4-BE49-F238E27FC236}">
                  <a16:creationId xmlns:a16="http://schemas.microsoft.com/office/drawing/2014/main" id="{677BFCC5-5309-7588-82B3-584626AD85AF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17072D-C234-B116-3626-C75C2F9174BE}"/>
              </a:ext>
            </a:extLst>
          </p:cNvPr>
          <p:cNvSpPr txBox="1"/>
          <p:nvPr/>
        </p:nvSpPr>
        <p:spPr>
          <a:xfrm>
            <a:off x="1799834" y="14445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305D6-068E-6AB2-438C-2805F315AA69}"/>
              </a:ext>
            </a:extLst>
          </p:cNvPr>
          <p:cNvSpPr txBox="1"/>
          <p:nvPr/>
        </p:nvSpPr>
        <p:spPr>
          <a:xfrm>
            <a:off x="4795885" y="146683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08512-D5B3-26BC-81D1-AE3685BC09F7}"/>
              </a:ext>
            </a:extLst>
          </p:cNvPr>
          <p:cNvSpPr txBox="1"/>
          <p:nvPr/>
        </p:nvSpPr>
        <p:spPr>
          <a:xfrm>
            <a:off x="1823796" y="35673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286E2-ABA9-EAD3-9AF3-FF630B2C057B}"/>
              </a:ext>
            </a:extLst>
          </p:cNvPr>
          <p:cNvSpPr txBox="1"/>
          <p:nvPr/>
        </p:nvSpPr>
        <p:spPr>
          <a:xfrm>
            <a:off x="1417924" y="119178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4AD75-C4DE-E141-8F84-3C86D68E0EDF}"/>
              </a:ext>
            </a:extLst>
          </p:cNvPr>
          <p:cNvSpPr txBox="1"/>
          <p:nvPr/>
        </p:nvSpPr>
        <p:spPr>
          <a:xfrm>
            <a:off x="4458660" y="118983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65026-F6EF-CF7B-DCCB-EEC2BB1AB2DD}"/>
              </a:ext>
            </a:extLst>
          </p:cNvPr>
          <p:cNvSpPr txBox="1"/>
          <p:nvPr/>
        </p:nvSpPr>
        <p:spPr>
          <a:xfrm>
            <a:off x="1431827" y="3254820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013CC-3CF1-4656-7CCC-4E8D16649512}"/>
              </a:ext>
            </a:extLst>
          </p:cNvPr>
          <p:cNvSpPr txBox="1"/>
          <p:nvPr/>
        </p:nvSpPr>
        <p:spPr>
          <a:xfrm>
            <a:off x="2324842" y="1127526"/>
            <a:ext cx="1638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2D -&gt; 3D,</a:t>
            </a:r>
          </a:p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맵디자인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VR..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13F45-45D9-B909-33AD-04A750F6B19F}"/>
              </a:ext>
            </a:extLst>
          </p:cNvPr>
          <p:cNvSpPr txBox="1"/>
          <p:nvPr/>
        </p:nvSpPr>
        <p:spPr>
          <a:xfrm>
            <a:off x="1838881" y="3362542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저장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피드백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62B4E-C89F-E4D9-533E-F573529F1895}"/>
              </a:ext>
            </a:extLst>
          </p:cNvPr>
          <p:cNvSpPr txBox="1"/>
          <p:nvPr/>
        </p:nvSpPr>
        <p:spPr>
          <a:xfrm>
            <a:off x="5539015" y="1127525"/>
            <a:ext cx="1638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스테이지 별     구성</a:t>
            </a:r>
          </a:p>
        </p:txBody>
      </p:sp>
    </p:spTree>
    <p:extLst>
      <p:ext uri="{BB962C8B-B14F-4D97-AF65-F5344CB8AC3E}">
        <p14:creationId xmlns:p14="http://schemas.microsoft.com/office/powerpoint/2010/main" val="135351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82752" y="60695"/>
            <a:ext cx="4320480" cy="576064"/>
          </a:xfrm>
        </p:spPr>
        <p:txBody>
          <a:bodyPr/>
          <a:lstStyle/>
          <a:p>
            <a:pPr algn="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2D -&gt; 3D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1259632" y="3587903"/>
            <a:ext cx="6716388" cy="10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+mj-lt"/>
              </a:rPr>
              <a:t>에이아이트론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3d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모델을 요청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Terrain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지형에서 캐릭터 애니메이션과 이동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발판을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+mj-lt"/>
              </a:rPr>
              <a:t>누를때마다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 앞으로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가도록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 구현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D3416E-60A4-5EA4-61C9-43C71688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71" y="1233036"/>
            <a:ext cx="2894210" cy="18088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47B100-9B3C-70C2-F072-54F15E2A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92" y="1301697"/>
            <a:ext cx="3210000" cy="17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33F5023B-9910-96FB-12DF-051213A1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1" t="19762" r="9112" b="9575"/>
          <a:stretch>
            <a:fillRect/>
          </a:stretch>
        </p:blipFill>
        <p:spPr>
          <a:xfrm>
            <a:off x="3347864" y="965716"/>
            <a:ext cx="4957530" cy="2750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82753" y="60695"/>
            <a:ext cx="4889973" cy="576064"/>
          </a:xfrm>
        </p:spPr>
        <p:txBody>
          <a:bodyPr/>
          <a:lstStyle/>
          <a:p>
            <a:pPr algn="r"/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스테이지별 구성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683623" y="1676191"/>
            <a:ext cx="67163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캐릭터 조작을 알려주는 스테이지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Stage2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집중력 학습 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색상학습 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수리력</a:t>
            </a:r>
            <a:r>
              <a:rPr lang="ko-KR" altLang="en-US" sz="1400" dirty="0"/>
              <a:t>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청력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분별력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감성 학습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8041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56792" y="105087"/>
            <a:ext cx="4889973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저장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피드백 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090" y="216439"/>
            <a:ext cx="6205857" cy="3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F75AF76-FB13-3BD9-40A5-893072E4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68918096">
            <a:extLst>
              <a:ext uri="{FF2B5EF4-FFF2-40B4-BE49-F238E27FC236}">
                <a16:creationId xmlns:a16="http://schemas.microsoft.com/office/drawing/2014/main" id="{5B0B8394-6E4F-9DB9-F8BC-6FCFC1B1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2691" r="38194" b="10484"/>
          <a:stretch>
            <a:fillRect/>
          </a:stretch>
        </p:blipFill>
        <p:spPr bwMode="auto">
          <a:xfrm>
            <a:off x="4555769" y="738527"/>
            <a:ext cx="3877359" cy="30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4F82AC5D-019E-C2DB-BDC9-23E5AF2F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220" y="-1106133"/>
            <a:ext cx="6205857" cy="3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68916256">
            <a:extLst>
              <a:ext uri="{FF2B5EF4-FFF2-40B4-BE49-F238E27FC236}">
                <a16:creationId xmlns:a16="http://schemas.microsoft.com/office/drawing/2014/main" id="{ED47076A-E6FE-7372-DA2A-6B10DCA9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9894" r="51648" b="10313"/>
          <a:stretch>
            <a:fillRect/>
          </a:stretch>
        </p:blipFill>
        <p:spPr bwMode="auto">
          <a:xfrm>
            <a:off x="945404" y="991443"/>
            <a:ext cx="3545106" cy="37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289AC-6A20-B19D-E174-DFAFE547FDD6}"/>
              </a:ext>
            </a:extLst>
          </p:cNvPr>
          <p:cNvSpPr/>
          <p:nvPr/>
        </p:nvSpPr>
        <p:spPr>
          <a:xfrm>
            <a:off x="786608" y="3147813"/>
            <a:ext cx="3703901" cy="165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210A4-FF66-AF85-91E8-4BC2C78920C9}"/>
              </a:ext>
            </a:extLst>
          </p:cNvPr>
          <p:cNvSpPr/>
          <p:nvPr/>
        </p:nvSpPr>
        <p:spPr>
          <a:xfrm>
            <a:off x="4618918" y="3351119"/>
            <a:ext cx="2833402" cy="72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2027405" y="3493057"/>
            <a:ext cx="671638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문제를 맞춘 횟수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플레이시간</a:t>
            </a:r>
            <a:r>
              <a:rPr lang="en-US" altLang="ko-KR" sz="1400" dirty="0"/>
              <a:t>, </a:t>
            </a:r>
            <a:r>
              <a:rPr lang="ko-KR" altLang="en-US" sz="1400" dirty="0"/>
              <a:t>진행률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학습을했는지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모든 플레이어의 평균 </a:t>
            </a:r>
            <a:r>
              <a:rPr lang="ko-KR" altLang="en-US" sz="1400" dirty="0" err="1"/>
              <a:t>계산후</a:t>
            </a:r>
            <a:r>
              <a:rPr lang="ko-KR" altLang="en-US" sz="1400" dirty="0"/>
              <a:t> 비교</a:t>
            </a:r>
            <a:endParaRPr lang="en-US" altLang="ko-KR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제대로 </a:t>
            </a:r>
            <a:r>
              <a:rPr lang="ko-KR" altLang="en-US" sz="1400" dirty="0" err="1"/>
              <a:t>걷고있는지에</a:t>
            </a:r>
            <a:r>
              <a:rPr lang="ko-KR" altLang="en-US" sz="1400" dirty="0"/>
              <a:t> 대한 자세 감지하는 알고리즘 필요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9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일정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schedule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2174483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37932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356019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진행과정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702" y="66825"/>
            <a:ext cx="1533876" cy="371165"/>
          </a:xfrm>
        </p:spPr>
        <p:txBody>
          <a:bodyPr/>
          <a:lstStyle/>
          <a:p>
            <a:r>
              <a:rPr lang="ko-KR" altLang="en-US" sz="1800" dirty="0"/>
              <a:t>일정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112BC8C-F8F9-AD9A-822D-3706F79B2BA7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7216AAEF-51FD-DCC0-0330-C783C55F0F4F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Isosceles Triangle 20">
              <a:extLst>
                <a:ext uri="{FF2B5EF4-FFF2-40B4-BE49-F238E27FC236}">
                  <a16:creationId xmlns:a16="http://schemas.microsoft.com/office/drawing/2014/main" id="{A950F9BA-6CFA-B807-979A-4D57FFB1CD0E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329F3D-663A-C8D5-C93B-71F07FCAD5FE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5C783-F668-4380-704F-82DA35C87E47}"/>
              </a:ext>
            </a:extLst>
          </p:cNvPr>
          <p:cNvSpPr txBox="1"/>
          <p:nvPr/>
        </p:nvSpPr>
        <p:spPr>
          <a:xfrm>
            <a:off x="1295462" y="1635646"/>
            <a:ext cx="655307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메타버스 개발자 경진대회 </a:t>
            </a:r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(2023.07~2023.08)</a:t>
            </a: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(7.23) , 2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(7.30)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,3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(8.22) ,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(8.26)</a:t>
            </a:r>
          </a:p>
          <a:p>
            <a:pPr algn="l"/>
            <a: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/>
              <a:t>실행시연동영상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APK </a:t>
            </a:r>
            <a:r>
              <a:rPr lang="ko-KR" altLang="en-US" sz="1200" dirty="0"/>
              <a:t>실행파일 제출</a:t>
            </a:r>
            <a: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창업동아리</a:t>
            </a:r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(2023.06~2023.10)</a:t>
            </a: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(10.31)</a:t>
            </a:r>
          </a:p>
          <a:p>
            <a:pPr algn="l"/>
            <a:endParaRPr lang="en-US" altLang="ko-KR" sz="1600" b="1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경북형 </a:t>
            </a:r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인력양성사업</a:t>
            </a:r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(2023.04~2023.10 6</a:t>
            </a:r>
            <a:r>
              <a:rPr lang="ko-KR" altLang="en-US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 latinLnBrk="1"/>
            <a:r>
              <a:rPr lang="ko-KR" altLang="en-US" sz="16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7.12(</a:t>
            </a:r>
            <a:r>
              <a:rPr lang="ko-KR" altLang="en-US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중간점검</a:t>
            </a:r>
            <a:r>
              <a:rPr lang="en-US" altLang="ko-KR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7.20(</a:t>
            </a:r>
            <a:r>
              <a:rPr lang="ko-KR" altLang="en-US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중간점검 및 기술컨설팅</a:t>
            </a:r>
            <a:r>
              <a:rPr lang="en-US" altLang="ko-KR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10</a:t>
            </a:r>
            <a:r>
              <a:rPr lang="ko-KR" altLang="en-US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초 마감 </a:t>
            </a:r>
            <a:endParaRPr lang="en-US" altLang="ko-KR" sz="1600" b="1" dirty="0">
              <a:solidFill>
                <a:srgbClr val="1E1E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 latinLnBrk="1">
              <a:buFontTx/>
              <a:buChar char="-"/>
            </a:pPr>
            <a:endParaRPr lang="en-US" altLang="ko-KR" sz="1100" b="0" i="0" dirty="0">
              <a:solidFill>
                <a:srgbClr val="555555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62DD6-956D-3D57-6DC5-C60E81342ADE}"/>
              </a:ext>
            </a:extLst>
          </p:cNvPr>
          <p:cNvSpPr txBox="1"/>
          <p:nvPr/>
        </p:nvSpPr>
        <p:spPr>
          <a:xfrm>
            <a:off x="971600" y="1141736"/>
            <a:ext cx="655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몽트론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신체 균형 향상을 위한 게임 기반의 훈련 콘텐츠 개발</a:t>
            </a:r>
          </a:p>
        </p:txBody>
      </p:sp>
    </p:spTree>
    <p:extLst>
      <p:ext uri="{BB962C8B-B14F-4D97-AF65-F5344CB8AC3E}">
        <p14:creationId xmlns:p14="http://schemas.microsoft.com/office/powerpoint/2010/main" val="23187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0406" y="36925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진행과정</a:t>
            </a:r>
            <a:r>
              <a:rPr lang="en-US" altLang="ko-KR" sz="1800" dirty="0"/>
              <a:t> 1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8C19E8F-E275-0FC6-4D78-9E1F1A4EF0B9}"/>
              </a:ext>
            </a:extLst>
          </p:cNvPr>
          <p:cNvGrpSpPr/>
          <p:nvPr/>
        </p:nvGrpSpPr>
        <p:grpSpPr>
          <a:xfrm>
            <a:off x="1374096" y="975384"/>
            <a:ext cx="1060704" cy="1429526"/>
            <a:chOff x="4041649" y="1707654"/>
            <a:chExt cx="1060704" cy="1429526"/>
          </a:xfrm>
        </p:grpSpPr>
        <p:sp>
          <p:nvSpPr>
            <p:cNvPr id="4" name="Isosceles Triangle 2">
              <a:extLst>
                <a:ext uri="{FF2B5EF4-FFF2-40B4-BE49-F238E27FC236}">
                  <a16:creationId xmlns:a16="http://schemas.microsoft.com/office/drawing/2014/main" id="{A2DD6764-8EC1-393B-90B2-75179DE965DF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Hexagon 5">
              <a:extLst>
                <a:ext uri="{FF2B5EF4-FFF2-40B4-BE49-F238E27FC236}">
                  <a16:creationId xmlns:a16="http://schemas.microsoft.com/office/drawing/2014/main" id="{C96389DE-2F93-0AEB-2109-1D4FA166B7A8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9A635EF6-3632-660A-959E-1D914D5C1B8E}"/>
              </a:ext>
            </a:extLst>
          </p:cNvPr>
          <p:cNvGrpSpPr/>
          <p:nvPr/>
        </p:nvGrpSpPr>
        <p:grpSpPr>
          <a:xfrm>
            <a:off x="4449001" y="975385"/>
            <a:ext cx="1060704" cy="1429526"/>
            <a:chOff x="4041649" y="1707654"/>
            <a:chExt cx="1060704" cy="1429526"/>
          </a:xfrm>
        </p:grpSpPr>
        <p:sp>
          <p:nvSpPr>
            <p:cNvPr id="13" name="Isosceles Triangle 2">
              <a:extLst>
                <a:ext uri="{FF2B5EF4-FFF2-40B4-BE49-F238E27FC236}">
                  <a16:creationId xmlns:a16="http://schemas.microsoft.com/office/drawing/2014/main" id="{215FE7F8-2CE2-475A-4F39-AF37F25C5D5E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Hexagon 9">
              <a:extLst>
                <a:ext uri="{FF2B5EF4-FFF2-40B4-BE49-F238E27FC236}">
                  <a16:creationId xmlns:a16="http://schemas.microsoft.com/office/drawing/2014/main" id="{D06164E3-E5AF-2A49-75E7-CB7508EB6CBC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F742D20F-6D89-04D7-B5C3-D05A8A459156}"/>
              </a:ext>
            </a:extLst>
          </p:cNvPr>
          <p:cNvGrpSpPr/>
          <p:nvPr/>
        </p:nvGrpSpPr>
        <p:grpSpPr>
          <a:xfrm>
            <a:off x="4522755" y="3094082"/>
            <a:ext cx="1060704" cy="1429526"/>
            <a:chOff x="4041649" y="1707654"/>
            <a:chExt cx="1060704" cy="1429526"/>
          </a:xfrm>
        </p:grpSpPr>
        <p:sp>
          <p:nvSpPr>
            <p:cNvPr id="20" name="Isosceles Triangle 2">
              <a:extLst>
                <a:ext uri="{FF2B5EF4-FFF2-40B4-BE49-F238E27FC236}">
                  <a16:creationId xmlns:a16="http://schemas.microsoft.com/office/drawing/2014/main" id="{C5994134-61BB-C9A8-FBE8-2DE96D7D870A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Hexagon 15">
              <a:extLst>
                <a:ext uri="{FF2B5EF4-FFF2-40B4-BE49-F238E27FC236}">
                  <a16:creationId xmlns:a16="http://schemas.microsoft.com/office/drawing/2014/main" id="{B0F9211D-BE0C-6FBD-C07C-EF4A0CF27043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D46F1237-D791-B86C-C033-8A7AF4AA4480}"/>
              </a:ext>
            </a:extLst>
          </p:cNvPr>
          <p:cNvGrpSpPr/>
          <p:nvPr/>
        </p:nvGrpSpPr>
        <p:grpSpPr>
          <a:xfrm>
            <a:off x="1417924" y="3092605"/>
            <a:ext cx="1060704" cy="1429526"/>
            <a:chOff x="4041649" y="1707654"/>
            <a:chExt cx="1060704" cy="1429526"/>
          </a:xfrm>
        </p:grpSpPr>
        <p:sp>
          <p:nvSpPr>
            <p:cNvPr id="23" name="Isosceles Triangle 2">
              <a:extLst>
                <a:ext uri="{FF2B5EF4-FFF2-40B4-BE49-F238E27FC236}">
                  <a16:creationId xmlns:a16="http://schemas.microsoft.com/office/drawing/2014/main" id="{57E0FE49-67BD-E517-D5A2-25DE18BB8467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18">
              <a:extLst>
                <a:ext uri="{FF2B5EF4-FFF2-40B4-BE49-F238E27FC236}">
                  <a16:creationId xmlns:a16="http://schemas.microsoft.com/office/drawing/2014/main" id="{677BFCC5-5309-7588-82B3-584626AD85AF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17072D-C234-B116-3626-C75C2F9174BE}"/>
              </a:ext>
            </a:extLst>
          </p:cNvPr>
          <p:cNvSpPr txBox="1"/>
          <p:nvPr/>
        </p:nvSpPr>
        <p:spPr>
          <a:xfrm>
            <a:off x="1799834" y="14445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305D6-068E-6AB2-438C-2805F315AA69}"/>
              </a:ext>
            </a:extLst>
          </p:cNvPr>
          <p:cNvSpPr txBox="1"/>
          <p:nvPr/>
        </p:nvSpPr>
        <p:spPr>
          <a:xfrm>
            <a:off x="4795885" y="146683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FC3E39-D722-2694-3309-31AF42AF642A}"/>
              </a:ext>
            </a:extLst>
          </p:cNvPr>
          <p:cNvSpPr txBox="1"/>
          <p:nvPr/>
        </p:nvSpPr>
        <p:spPr>
          <a:xfrm>
            <a:off x="4894119" y="35623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08512-D5B3-26BC-81D1-AE3685BC09F7}"/>
              </a:ext>
            </a:extLst>
          </p:cNvPr>
          <p:cNvSpPr txBox="1"/>
          <p:nvPr/>
        </p:nvSpPr>
        <p:spPr>
          <a:xfrm>
            <a:off x="1823796" y="35673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286E2-ABA9-EAD3-9AF3-FF630B2C057B}"/>
              </a:ext>
            </a:extLst>
          </p:cNvPr>
          <p:cNvSpPr txBox="1"/>
          <p:nvPr/>
        </p:nvSpPr>
        <p:spPr>
          <a:xfrm>
            <a:off x="1417924" y="119178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4AD75-C4DE-E141-8F84-3C86D68E0EDF}"/>
              </a:ext>
            </a:extLst>
          </p:cNvPr>
          <p:cNvSpPr txBox="1"/>
          <p:nvPr/>
        </p:nvSpPr>
        <p:spPr>
          <a:xfrm>
            <a:off x="4458660" y="118983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AC888-91D1-71A1-F64F-79F255424E62}"/>
              </a:ext>
            </a:extLst>
          </p:cNvPr>
          <p:cNvSpPr txBox="1"/>
          <p:nvPr/>
        </p:nvSpPr>
        <p:spPr>
          <a:xfrm>
            <a:off x="4483919" y="329622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65026-F6EF-CF7B-DCCB-EEC2BB1AB2DD}"/>
              </a:ext>
            </a:extLst>
          </p:cNvPr>
          <p:cNvSpPr txBox="1"/>
          <p:nvPr/>
        </p:nvSpPr>
        <p:spPr>
          <a:xfrm>
            <a:off x="1431827" y="3254820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013CC-3CF1-4656-7CCC-4E8D16649512}"/>
              </a:ext>
            </a:extLst>
          </p:cNvPr>
          <p:cNvSpPr txBox="1"/>
          <p:nvPr/>
        </p:nvSpPr>
        <p:spPr>
          <a:xfrm>
            <a:off x="2195736" y="1275286"/>
            <a:ext cx="1926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I/O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22F4D-BC37-0E7F-D1BF-506B125C46FD}"/>
              </a:ext>
            </a:extLst>
          </p:cNvPr>
          <p:cNvSpPr txBox="1"/>
          <p:nvPr/>
        </p:nvSpPr>
        <p:spPr>
          <a:xfrm>
            <a:off x="5457316" y="1256400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대화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미션 체계 구축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13F45-45D9-B909-33AD-04A750F6B19F}"/>
              </a:ext>
            </a:extLst>
          </p:cNvPr>
          <p:cNvSpPr txBox="1"/>
          <p:nvPr/>
        </p:nvSpPr>
        <p:spPr>
          <a:xfrm>
            <a:off x="2195735" y="3355480"/>
            <a:ext cx="1926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Flash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766C4-D928-DBF8-8DE9-6C5408E865D5}"/>
              </a:ext>
            </a:extLst>
          </p:cNvPr>
          <p:cNvSpPr txBox="1"/>
          <p:nvPr/>
        </p:nvSpPr>
        <p:spPr>
          <a:xfrm>
            <a:off x="5657214" y="3286778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3082" y="194330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2240C-9A43-2DB5-3091-C381DEE5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48" y="482362"/>
            <a:ext cx="2447888" cy="3244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539691-0175-2529-2A75-EADF5920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90" y="3787434"/>
            <a:ext cx="4780815" cy="1168644"/>
          </a:xfrm>
          <a:prstGeom prst="rect">
            <a:avLst/>
          </a:prstGeom>
        </p:spPr>
      </p:pic>
      <p:sp>
        <p:nvSpPr>
          <p:cNvPr id="12" name="Rectangle 358">
            <a:extLst>
              <a:ext uri="{FF2B5EF4-FFF2-40B4-BE49-F238E27FC236}">
                <a16:creationId xmlns:a16="http://schemas.microsoft.com/office/drawing/2014/main" id="{8C162891-8C21-914A-1DD1-8F44E1E512F0}"/>
              </a:ext>
            </a:extLst>
          </p:cNvPr>
          <p:cNvSpPr/>
          <p:nvPr/>
        </p:nvSpPr>
        <p:spPr>
          <a:xfrm>
            <a:off x="371752" y="1434935"/>
            <a:ext cx="5392997" cy="272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PusherManager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포트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9871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통한 시리얼 통신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get_values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메소드를 통해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아두이노에서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값을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받아옴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Threshold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키보드를 입력하듯이 압력판에서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받음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84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3082" y="194330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A86973-5F3C-5164-397F-C045D1F7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23" y="194330"/>
            <a:ext cx="2428146" cy="4646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817A5F-D9B2-16F9-FEFB-EF9A2328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30" y="194330"/>
            <a:ext cx="2166599" cy="4646290"/>
          </a:xfrm>
          <a:prstGeom prst="rect">
            <a:avLst/>
          </a:prstGeom>
        </p:spPr>
      </p:pic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249989" y="1382418"/>
            <a:ext cx="5392997" cy="309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KeyboardManager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싱글 클릭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이전과 다른 값의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받을 경우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더블 클릭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이전과 같은 값의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받을 경우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Cooldown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값이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이하가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될때까지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키 입력을 받지 않음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 클릭 방지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0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18699" y="228763"/>
            <a:ext cx="4320480" cy="576064"/>
          </a:xfrm>
        </p:spPr>
        <p:txBody>
          <a:bodyPr/>
          <a:lstStyle/>
          <a:p>
            <a:pPr algn="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대화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미션 체계 구축</a:t>
            </a: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CA8FB-171E-FC94-F955-BC47AA5E6453}"/>
              </a:ext>
            </a:extLst>
          </p:cNvPr>
          <p:cNvSpPr txBox="1"/>
          <p:nvPr/>
        </p:nvSpPr>
        <p:spPr>
          <a:xfrm>
            <a:off x="598244" y="1275606"/>
            <a:ext cx="57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GameManager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 시스템 및 미션 시스템 총괄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D0568-8A0C-CF48-AA1D-D29B2C908844}"/>
              </a:ext>
            </a:extLst>
          </p:cNvPr>
          <p:cNvSpPr txBox="1"/>
          <p:nvPr/>
        </p:nvSpPr>
        <p:spPr>
          <a:xfrm>
            <a:off x="598244" y="2142560"/>
            <a:ext cx="57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Stage Manager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스테이지 흐름 관리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Json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기반한 게임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3F0DA-1C24-8C60-7AA1-C19C7B519C01}"/>
              </a:ext>
            </a:extLst>
          </p:cNvPr>
          <p:cNvSpPr txBox="1"/>
          <p:nvPr/>
        </p:nvSpPr>
        <p:spPr>
          <a:xfrm>
            <a:off x="562489" y="3326670"/>
            <a:ext cx="57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Mission Manager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미션 기능 구현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미션에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발바닥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표시 기능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6E368B-5A58-05CF-7474-FD0420FE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70119"/>
            <a:ext cx="4608659" cy="3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8680" y="185786"/>
            <a:ext cx="4320480" cy="576064"/>
          </a:xfrm>
        </p:spPr>
        <p:txBody>
          <a:bodyPr/>
          <a:lstStyle/>
          <a:p>
            <a:pPr algn="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Flash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</a:t>
            </a: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289F91-E89D-83AC-0686-04319F2F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55" y="689079"/>
            <a:ext cx="3513736" cy="18826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150CE32-CF0E-03EA-5533-30C7D31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003798"/>
            <a:ext cx="2580965" cy="17836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34F7D-FFF7-8778-AF1A-6AB81B74168F}"/>
              </a:ext>
            </a:extLst>
          </p:cNvPr>
          <p:cNvSpPr txBox="1"/>
          <p:nvPr/>
        </p:nvSpPr>
        <p:spPr>
          <a:xfrm>
            <a:off x="251520" y="1441408"/>
            <a:ext cx="4113576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 센서를 사용하여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압력값을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 값이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임계값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(60)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이상일 경우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LED 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압력판과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데이터 송수신은 시리얼 통신으로 처리</a:t>
            </a:r>
          </a:p>
        </p:txBody>
      </p:sp>
    </p:spTree>
    <p:extLst>
      <p:ext uri="{BB962C8B-B14F-4D97-AF65-F5344CB8AC3E}">
        <p14:creationId xmlns:p14="http://schemas.microsoft.com/office/powerpoint/2010/main" val="20224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628" y="162463"/>
            <a:ext cx="4320480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69174144">
            <a:extLst>
              <a:ext uri="{FF2B5EF4-FFF2-40B4-BE49-F238E27FC236}">
                <a16:creationId xmlns:a16="http://schemas.microsoft.com/office/drawing/2014/main" id="{789A8BB2-6E8B-CE0A-7B16-3D7C7B5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376543"/>
            <a:ext cx="3608765" cy="18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69173904">
            <a:extLst>
              <a:ext uri="{FF2B5EF4-FFF2-40B4-BE49-F238E27FC236}">
                <a16:creationId xmlns:a16="http://schemas.microsoft.com/office/drawing/2014/main" id="{AACA5F5F-821C-05A6-AEBD-0DA9466C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49249"/>
            <a:ext cx="35274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169173744">
            <a:extLst>
              <a:ext uri="{FF2B5EF4-FFF2-40B4-BE49-F238E27FC236}">
                <a16:creationId xmlns:a16="http://schemas.microsoft.com/office/drawing/2014/main" id="{12393835-4D18-68BA-4499-86316E20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7890"/>
            <a:ext cx="5400675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C5E147-D137-B5D3-52B7-58286C09DD15}"/>
              </a:ext>
            </a:extLst>
          </p:cNvPr>
          <p:cNvSpPr txBox="1"/>
          <p:nvPr/>
        </p:nvSpPr>
        <p:spPr>
          <a:xfrm>
            <a:off x="1051615" y="781519"/>
            <a:ext cx="6716388" cy="39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FirebaseAuth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로그인 기능 구현</a:t>
            </a:r>
          </a:p>
        </p:txBody>
      </p:sp>
    </p:spTree>
    <p:extLst>
      <p:ext uri="{BB962C8B-B14F-4D97-AF65-F5344CB8AC3E}">
        <p14:creationId xmlns:p14="http://schemas.microsoft.com/office/powerpoint/2010/main" val="41825088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411</Words>
  <Application>Microsoft Office PowerPoint</Application>
  <PresentationFormat>화면 슬라이드 쇼(16:9)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G마켓 산스 TTF Medium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손승재</cp:lastModifiedBy>
  <cp:revision>79</cp:revision>
  <dcterms:created xsi:type="dcterms:W3CDTF">2016-12-05T23:26:54Z</dcterms:created>
  <dcterms:modified xsi:type="dcterms:W3CDTF">2023-07-11T10:38:58Z</dcterms:modified>
</cp:coreProperties>
</file>