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135FE-9EDE-1E40-9BE3-2DDFFEDC9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C97035-5DE5-AF4C-AA51-DDC002A2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3CECC8-6333-7F41-B14D-CA2B1DB5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80D56F-09DC-7745-925E-225C576C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A5A749-6965-A64F-BD67-6824BC87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2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5537C-978C-4842-AE0E-ED2DC12B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A40FA6-5BC2-814F-8307-A761F3AB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D95520-D6E8-304B-8332-38D4501E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849CA1-4CB0-7F49-940D-CBCDEC2B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0FB380-8CAB-924A-BD53-C34B00EC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2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C643E2A-6397-F044-AFAC-1F9D10AD2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F782327-5ED2-A44A-94CB-78F44F753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A2977F-1769-0040-B030-079826F6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659189-1F3F-CF43-9457-C603564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E793EC-945F-6947-A050-B585AB22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67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9E04D-7A55-F142-B099-70C28E8C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28A5B-23E7-D24E-B404-B0BC91EE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3E32A8-CCA2-6144-A676-E59F0468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BC6654-DB7D-3E42-A9AC-C3C33DA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FDBEE6-4B7E-7A45-B161-B9C216C1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77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20077-9B8D-414F-99BF-B99CF413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B46549-963E-BF40-80AC-94620A1F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B1E8E7-C95A-5E48-8B20-988E8999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64D5D1-68D7-E84F-BA0D-36196A53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BA4046-3A16-314E-8BCF-6D3E9831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0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B3DFA-49CA-7847-9CDE-00EA6EDB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DBE31-9D78-7144-8B01-DC583538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713F74-4263-DF43-AC7C-1CFA3737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81ACE1-3407-C744-A847-38767733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BA0CD3-7956-BA49-A4DC-23F26237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E93010-2FFF-474A-B47C-3461F685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1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C9D5C-9797-764E-9242-5965A5EB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4C85E3-75DB-EB48-850A-C2BCC286C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DA1DF0-9DD8-3645-AEF5-CDDB758B5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D0ED37-0867-9744-BFEB-2866A48F5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2DCEDD9-34DC-1249-AA3B-084547303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EC1F8BB-1AFA-214B-B572-0E5388FD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B983B62-58DD-6840-87A7-C8F95098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ADAB2B2-C88D-D04B-9C56-E354AE10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4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6778F-FFF0-3C45-AA8B-B864B7D9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C3162D-3189-CB4D-B28B-AD09B46A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EE11435-1108-2644-BA6E-E36363B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053D7A-4F9D-454D-94F4-CFA89466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6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F079BDC-C98E-D847-9695-6FD26033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E099CDE-C5CF-8F4E-AD8B-617F5558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B4C92C-BD61-134C-86F4-3E7E4C11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8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DB6D-1121-A349-B990-F7AE37FA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248C59-4DDF-FA45-8891-3B82477F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3291654-7FB1-7549-9E3A-6D26A9812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0A53D2-6836-5449-8322-AFCA4BCE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5CF6068-3C7C-2549-BECC-18F8C9B1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59DC66-8026-344F-BE02-B4C05FAD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401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6D602-5E20-C44D-9DC8-31E8379E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EEDB64-F709-BC4A-914D-1DB63755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A40061-AC82-674D-9041-57791F467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431233-F6DA-5E47-BFF5-82BA2B2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7E98FF-DE8F-2442-AAB6-3F4A55E1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4DBA3E-1C1C-0E4F-BBA7-B48F43ED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2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625CEDE-0A67-B647-BADF-0DA6AA23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27E136-EB06-FF4E-8D26-65AF5682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85C1F2-694D-B041-AB75-1F278FF52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3EF5-A8E1-944A-8787-347F2752AF37}" type="datetimeFigureOut">
              <a:rPr lang="nl-NL" smtClean="0"/>
              <a:t>05-07-2020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3B9BEF-6669-764B-BC7E-497B4A7A3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3CF23-A041-364B-96C6-0EFFEE666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76AA-9560-5945-962D-FF774B206D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6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nyBurnett/codechallenge/blob/master/RobertB/Euler%2041/Euler%20problem%2041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onnyBurnett/codechallenge/blob/master/alan/the_cop-problem41/id41.py" TargetMode="External"/><Relationship Id="rId4" Type="http://schemas.openxmlformats.org/officeDocument/2006/relationships/hyperlink" Target="https://github.com/SonnyBurnett/codechallenge/blob/master/frank/Euler41/euler41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nyBurnett/codechallenge/blob/master/RobertB/Euler%2041/Euler%20problem%2041.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nnyBurnett/codechallenge/blob/master/srecko/eproblems/eproblem59.py" TargetMode="External"/><Relationship Id="rId5" Type="http://schemas.openxmlformats.org/officeDocument/2006/relationships/hyperlink" Target="https://github.com/SonnyBurnett/codechallenge/blob/master/floor/FloorDeJong3/Challenge3.py" TargetMode="External"/><Relationship Id="rId4" Type="http://schemas.openxmlformats.org/officeDocument/2006/relationships/hyperlink" Target="https://github.com/SonnyBurnett/codechallenge/blob/master/henry/henrybeen059/classes/Solut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6EFE00-07D0-874E-86D9-FDCD826EF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nl-NL" b="1" dirty="0">
                <a:solidFill>
                  <a:srgbClr val="FFFFFF"/>
                </a:solidFill>
              </a:rPr>
              <a:t>Code</a:t>
            </a:r>
            <a:br>
              <a:rPr lang="nl-NL" b="1" dirty="0">
                <a:solidFill>
                  <a:srgbClr val="FFFFFF"/>
                </a:solidFill>
              </a:rPr>
            </a:br>
            <a:r>
              <a:rPr lang="nl-NL" b="1" dirty="0">
                <a:solidFill>
                  <a:srgbClr val="FFFFFF"/>
                </a:solidFill>
              </a:rPr>
              <a:t>Challenge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CBEE65-853E-464E-9133-7F226563B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1336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050828-8EC2-8A42-919A-3DF66759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NL" sz="4000" b="1">
                <a:solidFill>
                  <a:srgbClr val="FFFFFF"/>
                </a:solidFill>
              </a:rPr>
              <a:t>Problem 41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895A6A-38ED-E84B-91A6-DDB21FAE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>
                <a:solidFill>
                  <a:srgbClr val="000000"/>
                </a:solidFill>
                <a:hlinkClick r:id="rId3"/>
              </a:rPr>
              <a:t>https://github.com/SonnyBurnett/codechallenge/blob/master/taco/euler41/euler41.py</a:t>
            </a:r>
          </a:p>
          <a:p>
            <a:pPr marL="0" indent="0">
              <a:buNone/>
            </a:pPr>
            <a:endParaRPr lang="nl-NL" sz="1600">
              <a:solidFill>
                <a:srgbClr val="000000"/>
              </a:solidFill>
              <a:hlinkClick r:id="rId3"/>
            </a:endParaRPr>
          </a:p>
          <a:p>
            <a:pPr marL="0" indent="0">
              <a:buNone/>
            </a:pPr>
            <a:r>
              <a:rPr lang="nl-NL" sz="1600">
                <a:solidFill>
                  <a:srgbClr val="000000"/>
                </a:solidFill>
                <a:hlinkClick r:id="rId4"/>
              </a:rPr>
              <a:t>https://github.com/SonnyBurnett/codechallenge/blob/master/frank/Euler41/euler41.py</a:t>
            </a:r>
            <a:r>
              <a:rPr lang="nl-NL" sz="160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nl-NL" sz="1600">
              <a:solidFill>
                <a:srgbClr val="000000"/>
              </a:solidFill>
              <a:hlinkClick r:id="rId3"/>
            </a:endParaRPr>
          </a:p>
          <a:p>
            <a:pPr marL="0" indent="0">
              <a:buNone/>
            </a:pPr>
            <a:r>
              <a:rPr lang="nl-NL" sz="1600">
                <a:solidFill>
                  <a:srgbClr val="000000"/>
                </a:solidFill>
                <a:hlinkClick r:id="rId3"/>
              </a:rPr>
              <a:t>https://github.com/SonnyBurnett/codechallenge/blob/master/RobertB/Euler%2041/Euler%20problem%2041.py</a:t>
            </a:r>
            <a:endParaRPr lang="nl-NL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16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nl-NL" sz="1600">
                <a:solidFill>
                  <a:srgbClr val="000000"/>
                </a:solidFill>
                <a:hlinkClick r:id="rId5"/>
              </a:rPr>
              <a:t>https://github.com/SonnyBurnett/codechallenge/blob/master/alan/the_cop-problem41/id41.py</a:t>
            </a:r>
            <a:endParaRPr lang="nl-NL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8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050828-8EC2-8A42-919A-3DF66759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NL" sz="4000" b="1">
                <a:solidFill>
                  <a:srgbClr val="FFFFFF"/>
                </a:solidFill>
              </a:rPr>
              <a:t>Problem</a:t>
            </a:r>
            <a:r>
              <a:rPr lang="nl-NL" sz="4000" b="1" dirty="0">
                <a:solidFill>
                  <a:srgbClr val="FFFFFF"/>
                </a:solidFill>
              </a:rPr>
              <a:t> 59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895A6A-38ED-E84B-91A6-DDB21FAE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linkClick r:id="rId3"/>
              </a:rPr>
              <a:t>https://github.com/SonnyBurnett/codechallenge/blob/master/taco/euler59/euler59.py</a:t>
            </a: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  <a:hlinkClick r:id="rId3"/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linkClick r:id="rId4"/>
              </a:rPr>
              <a:t>https://github.com/SonnyBurnett/codechallenge/blob/master/henry/henrybeen059/classes/Solution.py</a:t>
            </a:r>
            <a:endParaRPr lang="nl-NL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  <a:hlinkClick r:id="rId3"/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linkClick r:id="rId5"/>
              </a:rPr>
              <a:t>https://github.com/SonnyBurnett/codechallenge/blob/master/floor/FloorDeJong3/Challenge3.py</a:t>
            </a:r>
            <a:endParaRPr lang="nl-NL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nl-NL" sz="1600" dirty="0">
                <a:solidFill>
                  <a:srgbClr val="000000"/>
                </a:solidFill>
                <a:hlinkClick r:id="rId6"/>
              </a:rPr>
              <a:t>https://github.com/SonnyBurnett/codechallenge/blob/master/srecko/eproblems</a:t>
            </a:r>
            <a:r>
              <a:rPr lang="nl-NL" sz="1600">
                <a:solidFill>
                  <a:srgbClr val="000000"/>
                </a:solidFill>
                <a:hlinkClick r:id="rId6"/>
              </a:rPr>
              <a:t>/eproblem59.py</a:t>
            </a:r>
            <a:r>
              <a:rPr lang="nl-NL" sz="1600">
                <a:solidFill>
                  <a:srgbClr val="000000"/>
                </a:solidFill>
              </a:rPr>
              <a:t> </a:t>
            </a:r>
            <a:endParaRPr lang="nl-NL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l-N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450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186</Words>
  <Application>Microsoft Macintosh PowerPoint</Application>
  <PresentationFormat>Breedbeeld</PresentationFormat>
  <Paragraphs>19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Code Challenge</vt:lpstr>
      <vt:lpstr>Problem 41</vt:lpstr>
      <vt:lpstr>Problem 59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Taco Bakker</dc:creator>
  <cp:lastModifiedBy>Taco Bakker</cp:lastModifiedBy>
  <cp:revision>2</cp:revision>
  <dcterms:created xsi:type="dcterms:W3CDTF">2020-07-05T19:40:42Z</dcterms:created>
  <dcterms:modified xsi:type="dcterms:W3CDTF">2020-07-05T19:48:19Z</dcterms:modified>
</cp:coreProperties>
</file>