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9A42-D6E7-4553-B804-B6C9B2798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0D7E-ACD2-4334-8796-509318CF0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C4C8-4398-4581-B9C8-45DD86E2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AEA4-597E-41E5-A6A2-F9EBA60A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9387-876D-4D59-B77C-C052FA31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19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44A0-54C5-45B6-8679-1E76B929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A157-43E0-4859-A579-78A03440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94F4-BB4D-400A-9236-D4FD51DA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8097-48B4-4FAC-9C81-4ED78F62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5BF1-1115-4FF4-ABEB-F7A0FC69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68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09E9C-E372-4D82-8BF6-08F9BB550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883EB-7176-4292-A846-DEF1219F0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48BC-CF94-4844-9710-5DA429A3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443D-9324-4540-AD02-8DCA1976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0DB9-5A23-49F3-A67D-FDCE0042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943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D4FC-BCC7-4725-A256-62F6EB79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229C-5676-459A-9E60-CB949156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0343-7B39-400B-BE6E-BB13F4B1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D527-25A6-4BDB-A3E5-01F6D8E4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13F5-0370-4AFF-928F-A91AE976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47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31F5-8706-432E-B05F-809BAB42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49F99-BDEE-4FF1-955D-D3407C64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BE3E-3C65-4847-86EF-46F9C584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FDF9-A623-44F2-B7BF-1D54405C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4FAB-9223-43B8-8FE4-A6D42612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4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7676-BE5C-4E04-BCC7-C31AF4F1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425C-98BD-4D76-9B1A-37216277F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DB338-30AE-4B65-9AC7-EE264171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CBD5E-32E0-4C0F-AFFF-E30DECC1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913C-7172-4D78-82F2-450E6D26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B7B6-6F4B-4039-9121-17D6D3B4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8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0FFB-4542-4149-A633-E5A49367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1C75E-99FA-4BA9-BEB8-FE424472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4601B-76DB-4BFD-99EE-5F7B109F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7DFC1-C045-41F0-9B55-C8158C6F0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C40DB-B578-4D85-8CF9-AF1B0DC62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215AF-0CB2-4222-9B72-0778FA47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9AEBB-F644-4A1F-862C-F15C3C8F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7DE84-7264-4FB7-803A-3AE111FA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0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4B7-524D-4F8A-9195-67EB0F83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E0D28-4023-4646-9A83-A179ECCE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65A8-8741-4DAA-859F-2A24814C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8A0CF-2620-48C1-AAC3-76EDEC8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4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60E62-F057-4E1E-8DEB-BF8FA2C4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533F7-E70D-47C2-962E-88B299CD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B3BD8-811C-48F4-A5A5-9BECB0CB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2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3AFB-CDA3-457C-965B-627C27C0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9F0C-058F-40E0-B1B6-B638F521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AECC4-8605-422F-A82D-89062DAD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FB30-F3C2-4472-B789-8641146C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5638-BEE2-4BAB-AD88-4C24A24B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53885-B034-4966-9169-A6297681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9868-EA9D-44AF-B582-FDFEBD41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9305B-CF05-4ED8-B880-956F3A172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FB822-F9D9-4CD5-A364-98429A07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B9EA7-1028-437E-AC8E-A25341B6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AE93-2501-4302-BA84-258145B5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79CC7-8192-4232-904B-B561EBD6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0BF1B-639A-4805-A886-F6099C87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5D50C-66AD-4784-A40D-6A63FB5A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772C-D6ED-4F99-8D1D-F92BE2D1B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596F-75D4-49D8-A10C-A8CED180D91C}" type="datetimeFigureOut">
              <a:rPr lang="nl-NL" smtClean="0"/>
              <a:t>14-7-2020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5A5F-55DD-4447-99B1-55A04FBAC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726C4-CD3A-48CD-B64B-A900F5F47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350D-4807-48FD-A1F4-749C3F77A7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06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4946-1E4D-481D-8C51-D28FBED83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Winners Code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95CF1-88FF-49C8-8536-237C43E1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713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5793760-2723-4D34-B21B-71A9DEDD2B47}"/>
              </a:ext>
            </a:extLst>
          </p:cNvPr>
          <p:cNvGrpSpPr/>
          <p:nvPr/>
        </p:nvGrpSpPr>
        <p:grpSpPr>
          <a:xfrm>
            <a:off x="8114346" y="1904104"/>
            <a:ext cx="2105025" cy="3429000"/>
            <a:chOff x="8114346" y="1904104"/>
            <a:chExt cx="2105025" cy="3429000"/>
          </a:xfrm>
        </p:grpSpPr>
        <p:pic>
          <p:nvPicPr>
            <p:cNvPr id="1026" name="Picture 2" descr="Man Winning Winner - Free vector graphic on Pixabay">
              <a:extLst>
                <a:ext uri="{FF2B5EF4-FFF2-40B4-BE49-F238E27FC236}">
                  <a16:creationId xmlns:a16="http://schemas.microsoft.com/office/drawing/2014/main" id="{B67EEFC9-4D43-4442-BC36-60435E074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346" y="1904104"/>
              <a:ext cx="2105025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83C8C3-2F6F-4A5E-9BE8-FF0A6BD5E2FF}"/>
                </a:ext>
              </a:extLst>
            </p:cNvPr>
            <p:cNvSpPr txBox="1"/>
            <p:nvPr/>
          </p:nvSpPr>
          <p:spPr>
            <a:xfrm>
              <a:off x="8452527" y="1904104"/>
              <a:ext cx="1428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Frank Nijssen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20A4507-ABED-4641-8DE2-B777EF16C060}"/>
              </a:ext>
            </a:extLst>
          </p:cNvPr>
          <p:cNvSpPr/>
          <p:nvPr/>
        </p:nvSpPr>
        <p:spPr>
          <a:xfrm>
            <a:off x="1688054" y="5023821"/>
            <a:ext cx="2991522" cy="11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b="1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A6787-41AF-4200-96B5-BD59C45B8EA9}"/>
              </a:ext>
            </a:extLst>
          </p:cNvPr>
          <p:cNvSpPr/>
          <p:nvPr/>
        </p:nvSpPr>
        <p:spPr>
          <a:xfrm>
            <a:off x="4679576" y="3636085"/>
            <a:ext cx="2991522" cy="25408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800" b="1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C9E77B-C090-4B55-8FDB-61F60692AC54}"/>
              </a:ext>
            </a:extLst>
          </p:cNvPr>
          <p:cNvSpPr/>
          <p:nvPr/>
        </p:nvSpPr>
        <p:spPr>
          <a:xfrm>
            <a:off x="7671098" y="5023821"/>
            <a:ext cx="2991522" cy="11531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b="1" dirty="0"/>
              <a:t>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D336CB-CAD3-4A18-8B0D-2E7D5A149AEA}"/>
              </a:ext>
            </a:extLst>
          </p:cNvPr>
          <p:cNvGrpSpPr/>
          <p:nvPr/>
        </p:nvGrpSpPr>
        <p:grpSpPr>
          <a:xfrm>
            <a:off x="1086517" y="1649513"/>
            <a:ext cx="3254876" cy="3509467"/>
            <a:chOff x="1086517" y="1649513"/>
            <a:chExt cx="3254876" cy="3509467"/>
          </a:xfrm>
        </p:grpSpPr>
        <p:pic>
          <p:nvPicPr>
            <p:cNvPr id="1028" name="Picture 4" descr="Happy woman jumping silhouette happy silhouette - Transparent PNG ...">
              <a:extLst>
                <a:ext uri="{FF2B5EF4-FFF2-40B4-BE49-F238E27FC236}">
                  <a16:creationId xmlns:a16="http://schemas.microsoft.com/office/drawing/2014/main" id="{B2E8117F-A3A9-4D31-9CFE-3A32189E5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517" y="1904104"/>
              <a:ext cx="3254876" cy="325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ACA1DD-4B89-47DD-AACF-7DBA0E24074E}"/>
                </a:ext>
              </a:extLst>
            </p:cNvPr>
            <p:cNvSpPr txBox="1"/>
            <p:nvPr/>
          </p:nvSpPr>
          <p:spPr>
            <a:xfrm>
              <a:off x="1512837" y="1649513"/>
              <a:ext cx="159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Joyce Soesman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042F0F-F62E-4578-B989-B4EB6B52AFCB}"/>
              </a:ext>
            </a:extLst>
          </p:cNvPr>
          <p:cNvGrpSpPr/>
          <p:nvPr/>
        </p:nvGrpSpPr>
        <p:grpSpPr>
          <a:xfrm>
            <a:off x="4477315" y="311705"/>
            <a:ext cx="3415407" cy="3429259"/>
            <a:chOff x="4477315" y="311705"/>
            <a:chExt cx="3415407" cy="34292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4774D-DF88-4844-A727-F17B276911CE}"/>
                </a:ext>
              </a:extLst>
            </p:cNvPr>
            <p:cNvSpPr txBox="1"/>
            <p:nvPr/>
          </p:nvSpPr>
          <p:spPr>
            <a:xfrm>
              <a:off x="4477315" y="31170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Gerben Boon</a:t>
              </a:r>
            </a:p>
          </p:txBody>
        </p:sp>
        <p:pic>
          <p:nvPicPr>
            <p:cNvPr id="1030" name="Picture 6" descr="Happy man jumping silhouette happy silhouette - Transparent PNG ...">
              <a:extLst>
                <a:ext uri="{FF2B5EF4-FFF2-40B4-BE49-F238E27FC236}">
                  <a16:creationId xmlns:a16="http://schemas.microsoft.com/office/drawing/2014/main" id="{5C16B5AD-C198-4886-88D8-54127EDD0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939" y="547181"/>
              <a:ext cx="3193783" cy="319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04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0A4507-ABED-4641-8DE2-B777EF16C060}"/>
              </a:ext>
            </a:extLst>
          </p:cNvPr>
          <p:cNvSpPr/>
          <p:nvPr/>
        </p:nvSpPr>
        <p:spPr>
          <a:xfrm>
            <a:off x="1688054" y="5023821"/>
            <a:ext cx="2991522" cy="11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b="1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A6787-41AF-4200-96B5-BD59C45B8EA9}"/>
              </a:ext>
            </a:extLst>
          </p:cNvPr>
          <p:cNvSpPr/>
          <p:nvPr/>
        </p:nvSpPr>
        <p:spPr>
          <a:xfrm>
            <a:off x="4679576" y="3636085"/>
            <a:ext cx="2991522" cy="25408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800" b="1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C9E77B-C090-4B55-8FDB-61F60692AC54}"/>
              </a:ext>
            </a:extLst>
          </p:cNvPr>
          <p:cNvSpPr/>
          <p:nvPr/>
        </p:nvSpPr>
        <p:spPr>
          <a:xfrm>
            <a:off x="7671098" y="5023821"/>
            <a:ext cx="2991522" cy="11531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b="1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6D629A-9BE2-4A23-A609-C363E9B859DE}"/>
              </a:ext>
            </a:extLst>
          </p:cNvPr>
          <p:cNvGrpSpPr/>
          <p:nvPr/>
        </p:nvGrpSpPr>
        <p:grpSpPr>
          <a:xfrm>
            <a:off x="7766135" y="1775012"/>
            <a:ext cx="4125547" cy="3391348"/>
            <a:chOff x="7766135" y="1775012"/>
            <a:chExt cx="4125547" cy="3391348"/>
          </a:xfrm>
        </p:grpSpPr>
        <p:pic>
          <p:nvPicPr>
            <p:cNvPr id="2058" name="Picture 10" descr="10 Person Happy Jump Silhouette - Happy Jumping Silhouette Png ...">
              <a:extLst>
                <a:ext uri="{FF2B5EF4-FFF2-40B4-BE49-F238E27FC236}">
                  <a16:creationId xmlns:a16="http://schemas.microsoft.com/office/drawing/2014/main" id="{149CEDED-456F-4FBA-837A-C7E359F46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3000"/>
                      </a14:imgEffect>
                      <a14:imgEffect>
                        <a14:brightnessContrast bright="5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135" y="2105809"/>
              <a:ext cx="1939057" cy="306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appy man cheering silhouette - Transparent PNG &amp; SVG vector file">
              <a:extLst>
                <a:ext uri="{FF2B5EF4-FFF2-40B4-BE49-F238E27FC236}">
                  <a16:creationId xmlns:a16="http://schemas.microsoft.com/office/drawing/2014/main" id="{4EDFFCA8-38C2-4AC7-BCF5-E15CC372F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240" y="1990165"/>
              <a:ext cx="3113442" cy="3113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BA737D4-D271-4DA9-B365-A473ACBB8172}"/>
                </a:ext>
              </a:extLst>
            </p:cNvPr>
            <p:cNvSpPr txBox="1"/>
            <p:nvPr/>
          </p:nvSpPr>
          <p:spPr>
            <a:xfrm>
              <a:off x="8229600" y="1775012"/>
              <a:ext cx="16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Floor &amp; Quinten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A90CE2-C2EF-4522-B513-4050B07C00B7}"/>
              </a:ext>
            </a:extLst>
          </p:cNvPr>
          <p:cNvGrpSpPr/>
          <p:nvPr/>
        </p:nvGrpSpPr>
        <p:grpSpPr>
          <a:xfrm>
            <a:off x="1280323" y="1959678"/>
            <a:ext cx="2259838" cy="3064143"/>
            <a:chOff x="1280323" y="1959678"/>
            <a:chExt cx="2259838" cy="3064143"/>
          </a:xfrm>
        </p:grpSpPr>
        <p:pic>
          <p:nvPicPr>
            <p:cNvPr id="2054" name="Picture 6" descr="Worship clipart png, Picture #527512 worship clipart png">
              <a:extLst>
                <a:ext uri="{FF2B5EF4-FFF2-40B4-BE49-F238E27FC236}">
                  <a16:creationId xmlns:a16="http://schemas.microsoft.com/office/drawing/2014/main" id="{CA9660D7-0CD2-4B89-AAB3-1723FDB99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323" y="2189181"/>
              <a:ext cx="2259838" cy="2834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782399-FE14-493E-BFAC-36BA2647D38E}"/>
                </a:ext>
              </a:extLst>
            </p:cNvPr>
            <p:cNvSpPr txBox="1"/>
            <p:nvPr/>
          </p:nvSpPr>
          <p:spPr>
            <a:xfrm>
              <a:off x="1688054" y="1959678"/>
              <a:ext cx="79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Srecko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87482F-73A4-4D5F-A4B2-857ABA3F980E}"/>
              </a:ext>
            </a:extLst>
          </p:cNvPr>
          <p:cNvGrpSpPr/>
          <p:nvPr/>
        </p:nvGrpSpPr>
        <p:grpSpPr>
          <a:xfrm>
            <a:off x="5392271" y="710621"/>
            <a:ext cx="1644716" cy="2925464"/>
            <a:chOff x="5392271" y="710621"/>
            <a:chExt cx="1644716" cy="2925464"/>
          </a:xfrm>
        </p:grpSpPr>
        <p:pic>
          <p:nvPicPr>
            <p:cNvPr id="2056" name="Picture 8" descr="Thanks Silhouette Achieve - Free vector graphic on Pixabay">
              <a:extLst>
                <a:ext uri="{FF2B5EF4-FFF2-40B4-BE49-F238E27FC236}">
                  <a16:creationId xmlns:a16="http://schemas.microsoft.com/office/drawing/2014/main" id="{05785EFC-4483-4C72-BF79-E1A442224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255" y="710621"/>
              <a:ext cx="1462732" cy="2925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BE8BE4-E88C-49DE-A272-2E76947F9A94}"/>
                </a:ext>
              </a:extLst>
            </p:cNvPr>
            <p:cNvSpPr txBox="1"/>
            <p:nvPr/>
          </p:nvSpPr>
          <p:spPr>
            <a:xfrm>
              <a:off x="5392271" y="710621"/>
              <a:ext cx="75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Henry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02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Winners Code Challenge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Bakker, T.S. (Taco)</dc:creator>
  <cp:lastModifiedBy>Bakker, T.S. (Taco)</cp:lastModifiedBy>
  <cp:revision>4</cp:revision>
  <dcterms:created xsi:type="dcterms:W3CDTF">2020-07-14T09:22:04Z</dcterms:created>
  <dcterms:modified xsi:type="dcterms:W3CDTF">2020-07-14T09:58:57Z</dcterms:modified>
</cp:coreProperties>
</file>