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Amatic SC"/>
      <p:regular r:id="rId33"/>
      <p:bold r:id="rId34"/>
    </p:embeddedFont>
    <p:embeddedFont>
      <p:font typeface="Source Code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FA9838-994C-4303-A4A8-7437E74916A6}">
  <a:tblStyle styleId="{80FA9838-994C-4303-A4A8-7437E749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AmaticSC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font" Target="fonts/AmaticSC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92ef736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92ef736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36bf441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36bf441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6bf441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6bf441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6bf441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6bf441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6bf441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6bf441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292ef7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292ef7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292ef75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292ef75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92ef736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92ef736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92ef756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92ef756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92ef7565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92ef7565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92ef7565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92ef7565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92ef7565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92ef7565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292ef7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292ef7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UMASS Meal Planner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Eduardo, Fuming, Arvind</a:t>
            </a:r>
            <a:br>
              <a:rPr lang="en"/>
            </a:br>
            <a:r>
              <a:rPr lang="en"/>
              <a:t>Manager: Srihari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38650" y="2336050"/>
            <a:ext cx="2017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USE CASES</a:t>
            </a:r>
            <a:endParaRPr b="1" sz="30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Scenarios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2768125" y="2580910"/>
            <a:ext cx="3607756" cy="1002734"/>
            <a:chOff x="1593000" y="2322568"/>
            <a:chExt cx="2939827" cy="643356"/>
          </a:xfrm>
        </p:grpSpPr>
        <p:sp>
          <p:nvSpPr>
            <p:cNvPr id="151" name="Google Shape;151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Patron forgot password.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2768125" y="1559856"/>
            <a:ext cx="3607756" cy="1002734"/>
            <a:chOff x="1593000" y="2322568"/>
            <a:chExt cx="2939827" cy="643356"/>
          </a:xfrm>
        </p:grpSpPr>
        <p:sp>
          <p:nvSpPr>
            <p:cNvPr id="157" name="Google Shape;157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Email already used when signing up.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3: Check Nutritional Values</a:t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5250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Goal: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Check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nutritional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values of a meal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After meal selection check individual items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nutritional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values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Actors: 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Students 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Employees 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Visitors 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 conditions: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Patron logged 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Patron generated and saved meal.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4"/>
          <p:cNvGraphicFramePr/>
          <p:nvPr/>
        </p:nvGraphicFramePr>
        <p:xfrm>
          <a:off x="952500" y="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Success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Show nutritional values for a particular item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Failure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 to show nutritional values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Trigger: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After selecting meal, select an individual item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Exceptions: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 nutritional information for that item.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Alternative scenarios: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N/A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44600" y="79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Success Scenario  </a:t>
            </a:r>
            <a:endParaRPr/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538239" y="1772546"/>
            <a:ext cx="6067509" cy="805417"/>
            <a:chOff x="1593000" y="2322568"/>
            <a:chExt cx="2939827" cy="643356"/>
          </a:xfrm>
        </p:grpSpPr>
        <p:sp>
          <p:nvSpPr>
            <p:cNvPr id="179" name="Google Shape;179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System shows </a:t>
              </a:r>
              <a:r>
                <a:rPr lang="en" sz="1200">
                  <a:solidFill>
                    <a:schemeClr val="lt1"/>
                  </a:solidFill>
                </a:rPr>
                <a:t>nutritional</a:t>
              </a:r>
              <a:r>
                <a:rPr lang="en" sz="1200">
                  <a:solidFill>
                    <a:schemeClr val="lt1"/>
                  </a:solidFill>
                </a:rPr>
                <a:t> information on the item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1538239" y="967130"/>
            <a:ext cx="6067509" cy="805417"/>
            <a:chOff x="1593000" y="2322568"/>
            <a:chExt cx="2939827" cy="643356"/>
          </a:xfrm>
        </p:grpSpPr>
        <p:sp>
          <p:nvSpPr>
            <p:cNvPr id="185" name="Google Shape;185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Patron selects the item he wants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Scenarios</a:t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2768125" y="1559856"/>
            <a:ext cx="3607756" cy="1002734"/>
            <a:chOff x="1593000" y="2322568"/>
            <a:chExt cx="2939827" cy="643356"/>
          </a:xfrm>
        </p:grpSpPr>
        <p:sp>
          <p:nvSpPr>
            <p:cNvPr id="196" name="Google Shape;196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No nutritional information available.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 dietary restriction</a:t>
            </a:r>
            <a:r>
              <a:rPr lang="en"/>
              <a:t>, macro/micros, calorie count, protein, and preferred dining hall into a filter.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Generate meals</a:t>
            </a:r>
            <a:r>
              <a:rPr lang="en"/>
              <a:t> that satisfy those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</a:t>
            </a:r>
            <a:r>
              <a:rPr b="1" lang="en"/>
              <a:t>save meal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dietary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 match, closest meals shown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00" y="2672800"/>
            <a:ext cx="2841274" cy="18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1: Planner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95250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Goal: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Plan a meal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Main task performed by app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User inputs filters, and system returns a planned meal.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Actors: 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Students 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Employees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Visitors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 </a:t>
                      </a: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conditions: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employee/student logged 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Input dietary restrictions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6"/>
          <p:cNvGraphicFramePr/>
          <p:nvPr/>
        </p:nvGraphicFramePr>
        <p:xfrm>
          <a:off x="952500" y="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Success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Have a meal and a location planned with preferred input restrictions.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Failure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Failed search result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Failed meal generated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Failed logging in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Trigger: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User inputs restrictions and filters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Exceptions: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Filter is empty (it will show random meals generated)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Alternative scenarios: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None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44600" y="79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Success</a:t>
            </a:r>
            <a:r>
              <a:rPr lang="en"/>
              <a:t> Scenarios 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1538239" y="2471805"/>
            <a:ext cx="6067509" cy="805417"/>
            <a:chOff x="1593000" y="2322568"/>
            <a:chExt cx="2939827" cy="643356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The system finds a matching meal and presents it with a dining hall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1538239" y="1706571"/>
            <a:ext cx="6067509" cy="805417"/>
            <a:chOff x="1593000" y="2322568"/>
            <a:chExt cx="2939827" cy="643356"/>
          </a:xfrm>
        </p:grpSpPr>
        <p:sp>
          <p:nvSpPr>
            <p:cNvPr id="89" name="Google Shape;8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Patron select bubbles or inputs to filters (select macros)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Scenarios</a:t>
            </a:r>
            <a:endParaRPr/>
          </a:p>
        </p:txBody>
      </p:sp>
      <p:grpSp>
        <p:nvGrpSpPr>
          <p:cNvPr id="99" name="Google Shape;99;p18"/>
          <p:cNvGrpSpPr/>
          <p:nvPr/>
        </p:nvGrpSpPr>
        <p:grpSpPr>
          <a:xfrm>
            <a:off x="2768125" y="2580910"/>
            <a:ext cx="3607756" cy="1002734"/>
            <a:chOff x="1593000" y="2322568"/>
            <a:chExt cx="2939827" cy="643356"/>
          </a:xfrm>
        </p:grpSpPr>
        <p:sp>
          <p:nvSpPr>
            <p:cNvPr id="100" name="Google Shape;100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There is no match for a meal, then give suggestions with the closest macros.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2768125" y="1559856"/>
            <a:ext cx="3607756" cy="1002734"/>
            <a:chOff x="1593000" y="2322568"/>
            <a:chExt cx="2939827" cy="643356"/>
          </a:xfrm>
        </p:grpSpPr>
        <p:sp>
          <p:nvSpPr>
            <p:cNvPr id="106" name="Google Shape;106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Patron inputs wrong password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2: Account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95250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Goal: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an account for app use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an account for save meals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Actors: 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Students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Employees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Umass Visitors 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(Users)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8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 conditions: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 app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0"/>
          <p:cNvGraphicFramePr/>
          <p:nvPr/>
        </p:nvGraphicFramePr>
        <p:xfrm>
          <a:off x="952500" y="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{80FA9838-994C-4303-A4A8-7437E74916A6}</a:tableStyleId>
              </a:tblPr>
              <a:tblGrid>
                <a:gridCol w="3619500"/>
                <a:gridCol w="3619500"/>
              </a:tblGrid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Success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Successfully login or set up an account with dietary restrictions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Failure end condition: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Failed account setup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Failed logging in 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 dietary restrictions saved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Trigger: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Clicks on login/signup for an account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Exceptions: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Filter is empty (no preferences saved)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86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Alternative scenarios: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Code Pro"/>
                        <a:buChar char="●"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Visitor login, which won’t save meals, only recommends it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44600" y="79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Success Scenario </a:t>
            </a:r>
            <a:r>
              <a:rPr lang="en"/>
              <a:t> </a:t>
            </a:r>
            <a:endParaRPr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1538239" y="2528355"/>
            <a:ext cx="6067509" cy="805417"/>
            <a:chOff x="1593000" y="2322568"/>
            <a:chExt cx="2939827" cy="643356"/>
          </a:xfrm>
        </p:grpSpPr>
        <p:sp>
          <p:nvSpPr>
            <p:cNvPr id="128" name="Google Shape;128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The system saves the user information and applies any filters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1538239" y="1772546"/>
            <a:ext cx="6067509" cy="805417"/>
            <a:chOff x="1593000" y="2322568"/>
            <a:chExt cx="2939827" cy="643356"/>
          </a:xfrm>
        </p:grpSpPr>
        <p:sp>
          <p:nvSpPr>
            <p:cNvPr id="134" name="Google Shape;134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Patron select bubbles or inputs to filters, fill up email, password, and confirm password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1538239" y="967130"/>
            <a:ext cx="6067509" cy="805417"/>
            <a:chOff x="1593000" y="2322568"/>
            <a:chExt cx="2939827" cy="643356"/>
          </a:xfrm>
        </p:grpSpPr>
        <p:sp>
          <p:nvSpPr>
            <p:cNvPr id="140" name="Google Shape;140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System presents a screen to set up an account, with email, name, password and tables and filters for dietary restrictions/preferences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