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3" r:id="rId6"/>
    <p:sldId id="262" r:id="rId7"/>
    <p:sldId id="259" r:id="rId8"/>
    <p:sldId id="258" r:id="rId9"/>
    <p:sldId id="257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0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rgbClr val="7030A0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907" y="2133600"/>
            <a:ext cx="11231033" cy="1470025"/>
          </a:xfrm>
        </p:spPr>
        <p:txBody>
          <a:bodyPr/>
          <a:p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TalentHarbor</a:t>
            </a:r>
            <a:endParaRPr lang="en-US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455" y="3603625"/>
            <a:ext cx="11854180" cy="1263015"/>
          </a:xfrm>
        </p:spPr>
        <p:txBody>
          <a:bodyPr/>
          <a:p>
            <a:r>
              <a:rPr lang="en-US"/>
              <a:t>Developers: Joseph.B, Kindness.M, Favour, Moses Efa,Daniel</a:t>
            </a:r>
            <a:br>
              <a:rPr lang="en-US"/>
            </a:br>
            <a:r>
              <a:rPr lang="en-US"/>
              <a:t>Date: Nov. 2023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Functional Requirements of TalentHarbor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Communication Tools: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Communication is a key aspect of TalentHarbor.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Recruiters can interact with applicants through messaging and even set up video calls.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Notifications keep users informed about new messages and updates.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Non-Functional Aspects of TalentHarbor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Security: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Ensuring the security of user data and communications is paramount.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The system incorporates robust security measures, including user authentication and authorization mechanisms.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Non-Functional Aspects of TalentHarbor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Performance: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TalentHarbor aims to provide a responsive user experience.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Performance expectations include fast response times for searches and real-time notifications to keep users engaged.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Non-Functional Aspects of TalentHarbor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p>
            <a:pPr marL="0" indent="0">
              <a:buNone/>
            </a:pPr>
            <a:r>
              <a:rPr lang="en-US"/>
              <a:t>User Experience: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The user interface is designed to be intuitive and user-friendly.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The system features responsive design to adapt to various devices and screen sizes.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Real-time updates enhance the overall user experience.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Non-Functional Aspects of TalentHarbor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Scalability: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TalentHarbor is built to accommodate growth.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The architecture is designed to scale effectively to handle an increasing number of users, job listings, and applicants.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Non-Functional Aspects of TalentHarbor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Testing and Quality Assurance: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A robust testing strategy is essential for a reliable system.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Both frontend and backend components undergo rigorous testing, and specific testing tools and frameworks are employed to ensure quality and functionality.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Pages in TalentHarbor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708525"/>
          </a:xfrm>
        </p:spPr>
        <p:txBody>
          <a:bodyPr/>
          <a:p>
            <a:pPr marL="0" indent="0">
              <a:buNone/>
            </a:pPr>
            <a:r>
              <a:rPr lang="en-US"/>
              <a:t>In TalentHarbor, various pages serve distinct purposes to create a comprehensive and user-friendly experience. Here are some key pages: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Homepage: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The landing page featuring job listings, company profiles, and search options.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Provides users with an initial overview of available opportunities and candidates.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514350"/>
            <a:ext cx="11080750" cy="903605"/>
          </a:xfrm>
        </p:spPr>
        <p:txBody>
          <a:bodyPr/>
          <a:p>
            <a:r>
              <a:rPr lang="en-US">
                <a:sym typeface="+mn-ea"/>
              </a:rPr>
              <a:t>Key Pages in TalentHarbor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5" y="1417955"/>
            <a:ext cx="11513185" cy="5440045"/>
          </a:xfrm>
        </p:spPr>
        <p:txBody>
          <a:bodyPr/>
          <a:p>
            <a:pPr marL="0" indent="0">
              <a:buFont typeface="+mj-lt"/>
              <a:buNone/>
            </a:pPr>
            <a:r>
              <a:rPr lang="en-US"/>
              <a:t>2. Job Listing Page: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Displays available job listings, including details such as job titles, descriptions, and application buttons.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Allows applicants to explore job openings and initiate the application process.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3. Applicant Profile Page: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Offers detailed information about individual applicants.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Recruiters can review applicant profiles to make informed decisions.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11216640" cy="1146810"/>
          </a:xfrm>
        </p:spPr>
        <p:txBody>
          <a:bodyPr/>
          <a:p>
            <a:r>
              <a:rPr lang="en-US">
                <a:sym typeface="+mn-ea"/>
              </a:rPr>
              <a:t>Key Pages in TalentHarbor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356995"/>
            <a:ext cx="11826240" cy="5501005"/>
          </a:xfrm>
        </p:spPr>
        <p:txBody>
          <a:bodyPr/>
          <a:p>
            <a:pPr marL="0" indent="0">
              <a:buNone/>
            </a:pPr>
            <a:r>
              <a:rPr lang="en-US"/>
              <a:t>4. Recruiter Profile Page: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Displays profiles of recruiters and the job listings they manage.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Helps applicants understand the companies and job opportunities offered.</a:t>
            </a:r>
            <a:endParaRPr lang="en-US"/>
          </a:p>
          <a:p>
            <a:pPr marL="0" indent="0">
              <a:buNone/>
            </a:pPr>
            <a:r>
              <a:rPr lang="en-US"/>
              <a:t>5. Messaging Center: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A central hub where users can communicate through messages and video calls.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Facilitates seamless interaction between recruiters and applicants.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46130" cy="953135"/>
          </a:xfrm>
        </p:spPr>
        <p:txBody>
          <a:bodyPr/>
          <a:p>
            <a:r>
              <a:rPr lang="en-US">
                <a:sym typeface="+mn-ea"/>
              </a:rPr>
              <a:t>Key Pages in TalentHarbor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228090"/>
            <a:ext cx="11895455" cy="5629275"/>
          </a:xfrm>
        </p:spPr>
        <p:txBody>
          <a:bodyPr/>
          <a:p>
            <a:pPr marL="0" indent="0">
              <a:buNone/>
            </a:pPr>
            <a:r>
              <a:rPr lang="en-US"/>
              <a:t>6. Applicant Dashboard: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Provides applicants with an overview of their job applications and communication history.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Helps applicants keep track of their interactions and application statuses.</a:t>
            </a:r>
            <a:endParaRPr lang="en-US"/>
          </a:p>
          <a:p>
            <a:pPr marL="0" indent="0">
              <a:buNone/>
            </a:pPr>
            <a:r>
              <a:rPr lang="en-US"/>
              <a:t>7. Recruiter Dashboard: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Offers recruiters access to applicant profiles and applications they manage.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Streamlines the recruitment process by centralizing applicant information.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Welcome and Project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Thank you for joining us today as we present the excititng project “TalentHarbor”.  We appreciate your interest and support.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This presentation will provide a comprehensive overview of the TalentHarbor project, its requirements, pages, database structure and code organization.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Key Pages in TalentHarbor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8. Search and Match Page: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A dedicated page where recruiters can fine-tune their search for applicants based on specific criteria.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Enhances the efficiency of talent discovery.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Wrapping Up TalentHarbor Presentation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Customization: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Tailor the provided template to meet the specific requirements of the TalentHarbor project.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Effective Collaboration: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Work closely with your team to ensure that every component is implemented and tested effectively.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Wrapping Up TalentHarbor Presentation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162665" cy="5013325"/>
          </a:xfrm>
        </p:spPr>
        <p:txBody>
          <a:bodyPr/>
          <a:p>
            <a:pPr marL="0" indent="0">
              <a:buNone/>
            </a:pPr>
            <a:r>
              <a:rPr lang="en-US"/>
              <a:t>Streamlined Development: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Consider the use of web frameworks and libraries to streamline the development process and improve overall efficiency.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Thorough Implementation: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Pay close attention to the detailed requirements, ensuring that every feature and functionality is implemented as envisioned.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TalentHarbor has the potential to revolutionize the recruitment process by providing a seamless and efficient platform for recruiters and applicants.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Q&amp;A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Please feel free to ask any questions or seek clarifications on any aspect of the TalentHarbor project.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TalentHarbor Project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2760325" cy="4824730"/>
          </a:xfrm>
        </p:spPr>
        <p:txBody>
          <a:bodyPr/>
          <a:p>
            <a:pPr marL="0" indent="0">
              <a:buNone/>
            </a:pPr>
            <a:r>
              <a:rPr lang="en-US"/>
              <a:t>Project Name: TalentHarbor</a:t>
            </a:r>
            <a:endParaRPr lang="en-US"/>
          </a:p>
          <a:p>
            <a:pPr marL="0" indent="0">
              <a:buNone/>
            </a:pPr>
            <a:r>
              <a:rPr lang="en-US"/>
              <a:t>TalentHarbor is a dynamic web application designed to cater to the specific needs of recruiters in today's fast-paced job market. This innovative platform combines the best features of LinkedIn and Upwork to streamline the recruitment process.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845185"/>
          </a:xfrm>
        </p:spPr>
        <p:txBody>
          <a:bodyPr/>
          <a:p>
            <a:r>
              <a:rPr lang="en-US"/>
              <a:t>Key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9690"/>
            <a:ext cx="10972800" cy="5258435"/>
          </a:xfrm>
        </p:spPr>
        <p:txBody>
          <a:bodyPr/>
          <a:p>
            <a:pPr>
              <a:buFont typeface="Wingdings" panose="05000000000000000000" charset="0"/>
              <a:buChar char=""/>
            </a:pPr>
            <a:r>
              <a:rPr lang="en-US"/>
              <a:t>Talent Discovery: TalentHarbor serves as a hub for discovering and connecting with potential candidates.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Assessment: It offers tools for assessing applicant qualifications, skills, and experience.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Efficient Hiring: The platform facilitates efficient recruitment through advanced search options, applicant tracking, and seamless communication tools.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Purpose: The primary purpose of TalentHarbor is to make the recruitment process smoother and more effective for both recruiters and job applicants.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Stay Tuned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Throughout this presentation, we will delve into the functional and non-functional requirements, the system's architecture, and the key pages and database structure that make TalentHarbor a valuable resource for recruiters.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Functional Requirements of TalentHarbor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162030" cy="4959350"/>
          </a:xfrm>
        </p:spPr>
        <p:txBody>
          <a:bodyPr/>
          <a:p>
            <a:pPr marL="0" indent="0">
              <a:buNone/>
            </a:pPr>
            <a:r>
              <a:rPr lang="en-US"/>
              <a:t>User Roles:</a:t>
            </a:r>
            <a:endParaRPr lang="en-US"/>
          </a:p>
          <a:p>
            <a:pPr marL="0" indent="0">
              <a:buNone/>
            </a:pPr>
            <a:r>
              <a:rPr lang="en-US"/>
              <a:t>The system defines two primary user roles, starting with Recruiters.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 Recruiters: Recruiters have the capability to create and manage job listings, search for candidates, and communicate with applicants.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 Applicants: The second user role is Applicants. They can create and manage profiles, apply for jobs, and communicate with recruiters.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Functional Requirements of TalentHarbor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Profile Creation: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Users, both recruiters and applicants, can create and manage profiles.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Profiles capture a range of information, including both required and optional details.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Features include profile editing and the ability to upload photos.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Functional Requirements of TalentHarbor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Search and Match: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TalentHarbor employs sophisticated algorithms for efficient search and match functionality.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Recruiters can search for applicants based on criteria such as skills, experience, location, and other specifics.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The system matches applicants to job listings to help find the perfect fit.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Applicant Tracking System: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The system features a comprehensive Applicant Tracking System.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It enables recruiters to manage applicant data, track job applications, and schedule interviews.</a:t>
            </a:r>
            <a:endParaRPr lang="en-US"/>
          </a:p>
          <a:p>
            <a:pPr>
              <a:buFont typeface="Wingdings" panose="05000000000000000000" charset="0"/>
              <a:buChar char=""/>
            </a:pPr>
            <a:r>
              <a:rPr lang="en-US"/>
              <a:t>Recruiters can also review and rate applicants, streamlining the selection process.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6644</Words>
  <Application>WPS Presentation</Application>
  <PresentationFormat>Widescreen</PresentationFormat>
  <Paragraphs>159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Arial Bold</vt:lpstr>
      <vt:lpstr>Wingdings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TalentHarbor</dc:title>
  <dc:creator>BigJoe</dc:creator>
  <cp:lastModifiedBy>BigJoe</cp:lastModifiedBy>
  <cp:revision>2</cp:revision>
  <dcterms:created xsi:type="dcterms:W3CDTF">2023-10-24T12:46:11Z</dcterms:created>
  <dcterms:modified xsi:type="dcterms:W3CDTF">2023-10-24T12:46:11Z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1033-5.5.1.8075</vt:lpwstr>
  </property>
</Properties>
</file>