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42" autoAdjust="0"/>
  </p:normalViewPr>
  <p:slideViewPr>
    <p:cSldViewPr>
      <p:cViewPr varScale="1">
        <p:scale>
          <a:sx n="62" d="100"/>
          <a:sy n="62" d="100"/>
        </p:scale>
        <p:origin x="99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SUS\Downloads\Employee_Overtime%20pay%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Employee_Overtime%20pay%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[Employee_Overtime pay Analysis.xlsx]Pivot table!PivotTable6</c:name>
    <c:fmtId val="14"/>
  </c:pivotSource>
  <c:chart>
    <c:title>
      <c:tx>
        <c:rich>
          <a:bodyPr rot="0" spcFirstLastPara="1" vertOverflow="ellipsis" vert="horz" wrap="square" anchor="ctr" anchorCtr="1"/>
          <a:lstStyle/>
          <a:p>
            <a:pPr>
              <a:defRPr sz="1400" b="0" i="0" u="none" strike="noStrike" kern="1200" spc="0" baseline="0">
                <a:solidFill>
                  <a:schemeClr val="accent5">
                    <a:lumMod val="50000"/>
                  </a:schemeClr>
                </a:solidFill>
                <a:latin typeface="+mn-lt"/>
                <a:ea typeface="+mn-ea"/>
                <a:cs typeface="+mn-cs"/>
              </a:defRPr>
            </a:pPr>
            <a:r>
              <a:rPr lang="en-IN" baseline="0">
                <a:solidFill>
                  <a:schemeClr val="accent5">
                    <a:lumMod val="50000"/>
                  </a:schemeClr>
                </a:solidFill>
              </a:rPr>
              <a:t>OVERTIME PAY ANALYSIS</a:t>
            </a:r>
            <a:endParaRPr lang="en-IN">
              <a:solidFill>
                <a:schemeClr val="accent5">
                  <a:lumMod val="50000"/>
                </a:schemeClr>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5">
                  <a:lumMod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percentStacked"/>
        <c:varyColors val="0"/>
        <c:ser>
          <c:idx val="0"/>
          <c:order val="0"/>
          <c:tx>
            <c:strRef>
              <c:f>'Pivot table'!$B$3:$B$5</c:f>
              <c:strCache>
                <c:ptCount val="1"/>
                <c:pt idx="0">
                  <c:v>F - Count of DEPARTMENT_NAME</c:v>
                </c:pt>
              </c:strCache>
            </c:strRef>
          </c:tx>
          <c:spPr>
            <a:solidFill>
              <a:schemeClr val="accent1"/>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table'!$B$6:$B$21</c:f>
              <c:numCache>
                <c:formatCode>General</c:formatCode>
                <c:ptCount val="15"/>
                <c:pt idx="0">
                  <c:v>43</c:v>
                </c:pt>
                <c:pt idx="1">
                  <c:v>1</c:v>
                </c:pt>
                <c:pt idx="2">
                  <c:v>4</c:v>
                </c:pt>
                <c:pt idx="3">
                  <c:v>10</c:v>
                </c:pt>
                <c:pt idx="4">
                  <c:v>5</c:v>
                </c:pt>
                <c:pt idx="5">
                  <c:v>79</c:v>
                </c:pt>
                <c:pt idx="6">
                  <c:v>4</c:v>
                </c:pt>
                <c:pt idx="7">
                  <c:v>3</c:v>
                </c:pt>
                <c:pt idx="8">
                  <c:v>10</c:v>
                </c:pt>
                <c:pt idx="9">
                  <c:v>10</c:v>
                </c:pt>
                <c:pt idx="10">
                  <c:v>19</c:v>
                </c:pt>
                <c:pt idx="11">
                  <c:v>14</c:v>
                </c:pt>
                <c:pt idx="12">
                  <c:v>122</c:v>
                </c:pt>
                <c:pt idx="14">
                  <c:v>1</c:v>
                </c:pt>
              </c:numCache>
            </c:numRef>
          </c:val>
          <c:extLst xmlns:c16r2="http://schemas.microsoft.com/office/drawing/2015/06/chart">
            <c:ext xmlns:c16="http://schemas.microsoft.com/office/drawing/2014/chart" uri="{C3380CC4-5D6E-409C-BE32-E72D297353CC}">
              <c16:uniqueId val="{00000000-A046-498A-9769-5D038194BD9F}"/>
            </c:ext>
          </c:extLst>
        </c:ser>
        <c:ser>
          <c:idx val="1"/>
          <c:order val="1"/>
          <c:tx>
            <c:strRef>
              <c:f>'Pivot table'!$C$3:$C$5</c:f>
              <c:strCache>
                <c:ptCount val="1"/>
                <c:pt idx="0">
                  <c:v>F - Sum of BASE_SALARY</c:v>
                </c:pt>
              </c:strCache>
            </c:strRef>
          </c:tx>
          <c:spPr>
            <a:solidFill>
              <a:schemeClr val="accent2"/>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table'!$C$6:$C$21</c:f>
              <c:numCache>
                <c:formatCode>General</c:formatCode>
                <c:ptCount val="15"/>
                <c:pt idx="0">
                  <c:v>2480243.2827999997</c:v>
                </c:pt>
                <c:pt idx="1">
                  <c:v>74404.580799999996</c:v>
                </c:pt>
                <c:pt idx="2">
                  <c:v>380212.87790000002</c:v>
                </c:pt>
                <c:pt idx="3">
                  <c:v>607398.27190000005</c:v>
                </c:pt>
                <c:pt idx="4">
                  <c:v>409826.984</c:v>
                </c:pt>
                <c:pt idx="5">
                  <c:v>6702168.7041000007</c:v>
                </c:pt>
                <c:pt idx="6">
                  <c:v>409988.15539999993</c:v>
                </c:pt>
                <c:pt idx="7">
                  <c:v>255234.8217</c:v>
                </c:pt>
                <c:pt idx="8">
                  <c:v>794440.9081</c:v>
                </c:pt>
                <c:pt idx="9">
                  <c:v>904357.30200000003</c:v>
                </c:pt>
                <c:pt idx="10">
                  <c:v>1524723.7863999999</c:v>
                </c:pt>
                <c:pt idx="11">
                  <c:v>1294575.2254000001</c:v>
                </c:pt>
                <c:pt idx="12">
                  <c:v>9361503.553199999</c:v>
                </c:pt>
                <c:pt idx="14">
                  <c:v>77977</c:v>
                </c:pt>
              </c:numCache>
            </c:numRef>
          </c:val>
          <c:extLst xmlns:c16r2="http://schemas.microsoft.com/office/drawing/2015/06/chart">
            <c:ext xmlns:c16="http://schemas.microsoft.com/office/drawing/2014/chart" uri="{C3380CC4-5D6E-409C-BE32-E72D297353CC}">
              <c16:uniqueId val="{00000001-A046-498A-9769-5D038194BD9F}"/>
            </c:ext>
          </c:extLst>
        </c:ser>
        <c:ser>
          <c:idx val="2"/>
          <c:order val="2"/>
          <c:tx>
            <c:strRef>
              <c:f>'Pivot table'!$D$3:$D$5</c:f>
              <c:strCache>
                <c:ptCount val="1"/>
                <c:pt idx="0">
                  <c:v>F - Sum of OVERTIME_PAY</c:v>
                </c:pt>
              </c:strCache>
            </c:strRef>
          </c:tx>
          <c:spPr>
            <a:solidFill>
              <a:schemeClr val="accent3"/>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table'!$D$6:$D$21</c:f>
              <c:numCache>
                <c:formatCode>General</c:formatCode>
                <c:ptCount val="15"/>
                <c:pt idx="0">
                  <c:v>36680.57</c:v>
                </c:pt>
                <c:pt idx="1">
                  <c:v>414.75</c:v>
                </c:pt>
                <c:pt idx="2">
                  <c:v>2558.7299999999996</c:v>
                </c:pt>
                <c:pt idx="3">
                  <c:v>51516.590000000004</c:v>
                </c:pt>
                <c:pt idx="4">
                  <c:v>7056.33</c:v>
                </c:pt>
                <c:pt idx="5">
                  <c:v>1695820.1000000003</c:v>
                </c:pt>
                <c:pt idx="6">
                  <c:v>1796.8700000000001</c:v>
                </c:pt>
                <c:pt idx="7">
                  <c:v>755.43000000000006</c:v>
                </c:pt>
                <c:pt idx="8">
                  <c:v>58422.94</c:v>
                </c:pt>
                <c:pt idx="9">
                  <c:v>15210.529999999999</c:v>
                </c:pt>
                <c:pt idx="10">
                  <c:v>87774.99</c:v>
                </c:pt>
                <c:pt idx="11">
                  <c:v>14435.750000000002</c:v>
                </c:pt>
                <c:pt idx="12">
                  <c:v>1548731.9</c:v>
                </c:pt>
                <c:pt idx="14">
                  <c:v>674.82</c:v>
                </c:pt>
              </c:numCache>
            </c:numRef>
          </c:val>
          <c:extLst xmlns:c16r2="http://schemas.microsoft.com/office/drawing/2015/06/chart">
            <c:ext xmlns:c16="http://schemas.microsoft.com/office/drawing/2014/chart" uri="{C3380CC4-5D6E-409C-BE32-E72D297353CC}">
              <c16:uniqueId val="{00000002-A046-498A-9769-5D038194BD9F}"/>
            </c:ext>
          </c:extLst>
        </c:ser>
        <c:ser>
          <c:idx val="3"/>
          <c:order val="3"/>
          <c:tx>
            <c:strRef>
              <c:f>'Pivot table'!$E$3:$E$5</c:f>
              <c:strCache>
                <c:ptCount val="1"/>
                <c:pt idx="0">
                  <c:v>F - Count of OVERTIME PAY ANALYSIS</c:v>
                </c:pt>
              </c:strCache>
            </c:strRef>
          </c:tx>
          <c:spPr>
            <a:solidFill>
              <a:schemeClr val="accent4"/>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table'!$E$6:$E$21</c:f>
              <c:numCache>
                <c:formatCode>General</c:formatCode>
                <c:ptCount val="15"/>
                <c:pt idx="0">
                  <c:v>43</c:v>
                </c:pt>
                <c:pt idx="1">
                  <c:v>1</c:v>
                </c:pt>
                <c:pt idx="2">
                  <c:v>4</c:v>
                </c:pt>
                <c:pt idx="3">
                  <c:v>10</c:v>
                </c:pt>
                <c:pt idx="4">
                  <c:v>5</c:v>
                </c:pt>
                <c:pt idx="5">
                  <c:v>79</c:v>
                </c:pt>
                <c:pt idx="6">
                  <c:v>4</c:v>
                </c:pt>
                <c:pt idx="7">
                  <c:v>3</c:v>
                </c:pt>
                <c:pt idx="8">
                  <c:v>10</c:v>
                </c:pt>
                <c:pt idx="9">
                  <c:v>10</c:v>
                </c:pt>
                <c:pt idx="10">
                  <c:v>19</c:v>
                </c:pt>
                <c:pt idx="11">
                  <c:v>14</c:v>
                </c:pt>
                <c:pt idx="12">
                  <c:v>122</c:v>
                </c:pt>
                <c:pt idx="14">
                  <c:v>1</c:v>
                </c:pt>
              </c:numCache>
            </c:numRef>
          </c:val>
          <c:extLst xmlns:c16r2="http://schemas.microsoft.com/office/drawing/2015/06/chart">
            <c:ext xmlns:c16="http://schemas.microsoft.com/office/drawing/2014/chart" uri="{C3380CC4-5D6E-409C-BE32-E72D297353CC}">
              <c16:uniqueId val="{00000003-A046-498A-9769-5D038194BD9F}"/>
            </c:ext>
          </c:extLst>
        </c:ser>
        <c:ser>
          <c:idx val="4"/>
          <c:order val="4"/>
          <c:tx>
            <c:strRef>
              <c:f>'Pivot table'!$F$3:$F$5</c:f>
              <c:strCache>
                <c:ptCount val="1"/>
                <c:pt idx="0">
                  <c:v>M - Count of DEPARTMENT_NAME</c:v>
                </c:pt>
              </c:strCache>
            </c:strRef>
          </c:tx>
          <c:spPr>
            <a:solidFill>
              <a:schemeClr val="accent5"/>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table'!$F$6:$F$21</c:f>
              <c:numCache>
                <c:formatCode>General</c:formatCode>
                <c:ptCount val="15"/>
                <c:pt idx="0">
                  <c:v>201</c:v>
                </c:pt>
                <c:pt idx="2">
                  <c:v>4</c:v>
                </c:pt>
                <c:pt idx="3">
                  <c:v>23</c:v>
                </c:pt>
                <c:pt idx="5">
                  <c:v>163</c:v>
                </c:pt>
                <c:pt idx="7">
                  <c:v>2</c:v>
                </c:pt>
                <c:pt idx="8">
                  <c:v>26</c:v>
                </c:pt>
                <c:pt idx="9">
                  <c:v>2</c:v>
                </c:pt>
                <c:pt idx="10">
                  <c:v>142</c:v>
                </c:pt>
                <c:pt idx="11">
                  <c:v>46</c:v>
                </c:pt>
                <c:pt idx="12">
                  <c:v>532</c:v>
                </c:pt>
                <c:pt idx="13">
                  <c:v>2</c:v>
                </c:pt>
              </c:numCache>
            </c:numRef>
          </c:val>
          <c:extLst xmlns:c16r2="http://schemas.microsoft.com/office/drawing/2015/06/chart">
            <c:ext xmlns:c16="http://schemas.microsoft.com/office/drawing/2014/chart" uri="{C3380CC4-5D6E-409C-BE32-E72D297353CC}">
              <c16:uniqueId val="{00000004-A046-498A-9769-5D038194BD9F}"/>
            </c:ext>
          </c:extLst>
        </c:ser>
        <c:ser>
          <c:idx val="5"/>
          <c:order val="5"/>
          <c:tx>
            <c:strRef>
              <c:f>'Pivot table'!$G$3:$G$5</c:f>
              <c:strCache>
                <c:ptCount val="1"/>
                <c:pt idx="0">
                  <c:v>M - Sum of BASE_SALARY</c:v>
                </c:pt>
              </c:strCache>
            </c:strRef>
          </c:tx>
          <c:spPr>
            <a:solidFill>
              <a:schemeClr val="accent6"/>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table'!$G$6:$G$21</c:f>
              <c:numCache>
                <c:formatCode>General</c:formatCode>
                <c:ptCount val="15"/>
                <c:pt idx="0">
                  <c:v>11463762.757700004</c:v>
                </c:pt>
                <c:pt idx="2">
                  <c:v>273852.73190000001</c:v>
                </c:pt>
                <c:pt idx="3">
                  <c:v>1408801.8835</c:v>
                </c:pt>
                <c:pt idx="5">
                  <c:v>13284422.574999997</c:v>
                </c:pt>
                <c:pt idx="7">
                  <c:v>142700.94</c:v>
                </c:pt>
                <c:pt idx="8">
                  <c:v>2430099.8360000001</c:v>
                </c:pt>
                <c:pt idx="9">
                  <c:v>170200</c:v>
                </c:pt>
                <c:pt idx="10">
                  <c:v>12086568.796600001</c:v>
                </c:pt>
                <c:pt idx="11">
                  <c:v>4346904.8517999984</c:v>
                </c:pt>
                <c:pt idx="12">
                  <c:v>40707852.066200003</c:v>
                </c:pt>
                <c:pt idx="13">
                  <c:v>229722.88</c:v>
                </c:pt>
              </c:numCache>
            </c:numRef>
          </c:val>
          <c:extLst xmlns:c16r2="http://schemas.microsoft.com/office/drawing/2015/06/chart">
            <c:ext xmlns:c16="http://schemas.microsoft.com/office/drawing/2014/chart" uri="{C3380CC4-5D6E-409C-BE32-E72D297353CC}">
              <c16:uniqueId val="{00000005-A046-498A-9769-5D038194BD9F}"/>
            </c:ext>
          </c:extLst>
        </c:ser>
        <c:ser>
          <c:idx val="6"/>
          <c:order val="6"/>
          <c:tx>
            <c:strRef>
              <c:f>'Pivot table'!$H$3:$H$5</c:f>
              <c:strCache>
                <c:ptCount val="1"/>
                <c:pt idx="0">
                  <c:v>M - Sum of OVERTIME_PAY</c:v>
                </c:pt>
              </c:strCache>
            </c:strRef>
          </c:tx>
          <c:spPr>
            <a:solidFill>
              <a:schemeClr val="accent1">
                <a:lumMod val="60000"/>
              </a:schemeClr>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table'!$H$6:$H$21</c:f>
              <c:numCache>
                <c:formatCode>General</c:formatCode>
                <c:ptCount val="15"/>
                <c:pt idx="0">
                  <c:v>545185.85</c:v>
                </c:pt>
                <c:pt idx="2">
                  <c:v>1096.6300000000001</c:v>
                </c:pt>
                <c:pt idx="3">
                  <c:v>187403.28999999998</c:v>
                </c:pt>
                <c:pt idx="5">
                  <c:v>4391066.3500000015</c:v>
                </c:pt>
                <c:pt idx="7">
                  <c:v>1902.6599999999999</c:v>
                </c:pt>
                <c:pt idx="8">
                  <c:v>167457.48000000001</c:v>
                </c:pt>
                <c:pt idx="9">
                  <c:v>3754.03</c:v>
                </c:pt>
                <c:pt idx="10">
                  <c:v>1472403.3199999994</c:v>
                </c:pt>
                <c:pt idx="11">
                  <c:v>94451.690000000017</c:v>
                </c:pt>
                <c:pt idx="12">
                  <c:v>8788124.6800000109</c:v>
                </c:pt>
                <c:pt idx="13">
                  <c:v>359.04</c:v>
                </c:pt>
              </c:numCache>
            </c:numRef>
          </c:val>
          <c:extLst xmlns:c16r2="http://schemas.microsoft.com/office/drawing/2015/06/chart">
            <c:ext xmlns:c16="http://schemas.microsoft.com/office/drawing/2014/chart" uri="{C3380CC4-5D6E-409C-BE32-E72D297353CC}">
              <c16:uniqueId val="{00000006-A046-498A-9769-5D038194BD9F}"/>
            </c:ext>
          </c:extLst>
        </c:ser>
        <c:ser>
          <c:idx val="7"/>
          <c:order val="7"/>
          <c:tx>
            <c:strRef>
              <c:f>'Pivot table'!$I$3:$I$5</c:f>
              <c:strCache>
                <c:ptCount val="1"/>
                <c:pt idx="0">
                  <c:v>M - Count of OVERTIME PAY ANALYSIS</c:v>
                </c:pt>
              </c:strCache>
            </c:strRef>
          </c:tx>
          <c:spPr>
            <a:solidFill>
              <a:schemeClr val="accent2">
                <a:lumMod val="60000"/>
              </a:schemeClr>
            </a:solidFill>
            <a:ln>
              <a:noFill/>
            </a:ln>
            <a:effectLst/>
          </c:spPr>
          <c:invertIfNegative val="0"/>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table'!$I$6:$I$21</c:f>
              <c:numCache>
                <c:formatCode>General</c:formatCode>
                <c:ptCount val="15"/>
                <c:pt idx="0">
                  <c:v>201</c:v>
                </c:pt>
                <c:pt idx="2">
                  <c:v>4</c:v>
                </c:pt>
                <c:pt idx="3">
                  <c:v>23</c:v>
                </c:pt>
                <c:pt idx="5">
                  <c:v>163</c:v>
                </c:pt>
                <c:pt idx="7">
                  <c:v>2</c:v>
                </c:pt>
                <c:pt idx="8">
                  <c:v>26</c:v>
                </c:pt>
                <c:pt idx="9">
                  <c:v>2</c:v>
                </c:pt>
                <c:pt idx="10">
                  <c:v>142</c:v>
                </c:pt>
                <c:pt idx="11">
                  <c:v>46</c:v>
                </c:pt>
                <c:pt idx="12">
                  <c:v>532</c:v>
                </c:pt>
                <c:pt idx="13">
                  <c:v>2</c:v>
                </c:pt>
              </c:numCache>
            </c:numRef>
          </c:val>
          <c:extLst xmlns:c16r2="http://schemas.microsoft.com/office/drawing/2015/06/chart">
            <c:ext xmlns:c16="http://schemas.microsoft.com/office/drawing/2014/chart" uri="{C3380CC4-5D6E-409C-BE32-E72D297353CC}">
              <c16:uniqueId val="{00000007-A046-498A-9769-5D038194BD9F}"/>
            </c:ext>
          </c:extLst>
        </c:ser>
        <c:dLbls>
          <c:showLegendKey val="0"/>
          <c:showVal val="0"/>
          <c:showCatName val="0"/>
          <c:showSerName val="0"/>
          <c:showPercent val="0"/>
          <c:showBubbleSize val="0"/>
        </c:dLbls>
        <c:gapWidth val="219"/>
        <c:overlap val="100"/>
        <c:axId val="-944372752"/>
        <c:axId val="-944373840"/>
      </c:barChart>
      <c:catAx>
        <c:axId val="-94437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5">
                    <a:lumMod val="50000"/>
                  </a:schemeClr>
                </a:solidFill>
                <a:latin typeface="+mn-lt"/>
                <a:ea typeface="+mn-ea"/>
                <a:cs typeface="+mn-cs"/>
              </a:defRPr>
            </a:pPr>
            <a:endParaRPr lang="en-US"/>
          </a:p>
        </c:txPr>
        <c:crossAx val="-944373840"/>
        <c:crosses val="autoZero"/>
        <c:auto val="1"/>
        <c:lblAlgn val="ctr"/>
        <c:lblOffset val="100"/>
        <c:noMultiLvlLbl val="0"/>
      </c:catAx>
      <c:valAx>
        <c:axId val="-944373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5">
                    <a:lumMod val="50000"/>
                  </a:schemeClr>
                </a:solidFill>
                <a:latin typeface="+mn-lt"/>
                <a:ea typeface="+mn-ea"/>
                <a:cs typeface="+mn-cs"/>
              </a:defRPr>
            </a:pPr>
            <a:endParaRPr lang="en-US"/>
          </a:p>
        </c:txPr>
        <c:crossAx val="-944372752"/>
        <c:crosses val="autoZero"/>
        <c:crossBetween val="between"/>
      </c:valAx>
      <c:spPr>
        <a:noFill/>
        <a:ln>
          <a:noFill/>
        </a:ln>
        <a:effectLst/>
      </c:spPr>
    </c:plotArea>
    <c:legend>
      <c:legendPos val="r"/>
      <c:layout>
        <c:manualLayout>
          <c:xMode val="edge"/>
          <c:yMode val="edge"/>
          <c:x val="0.83250987500324847"/>
          <c:y val="0.14045505509567374"/>
          <c:w val="0.15264026402640263"/>
          <c:h val="0.760437921620136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5">
                  <a:lumMod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[Employee_Overtime pay Analysis.xlsx]Pivot table!PivotTable6</c:name>
    <c:fmtId val="18"/>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
        <c:idx val="253"/>
        <c:spPr>
          <a:solidFill>
            <a:schemeClr val="accent1"/>
          </a:solidFill>
          <a:ln w="19050">
            <a:solidFill>
              <a:schemeClr val="lt1"/>
            </a:solidFill>
          </a:ln>
          <a:effectLst/>
        </c:spPr>
      </c:pivotFmt>
      <c:pivotFmt>
        <c:idx val="254"/>
        <c:spPr>
          <a:solidFill>
            <a:schemeClr val="accent1"/>
          </a:solidFill>
          <a:ln w="19050">
            <a:solidFill>
              <a:schemeClr val="lt1"/>
            </a:solidFill>
          </a:ln>
          <a:effectLst/>
        </c:spPr>
      </c:pivotFmt>
      <c:pivotFmt>
        <c:idx val="255"/>
        <c:spPr>
          <a:solidFill>
            <a:schemeClr val="accent1"/>
          </a:solidFill>
          <a:ln w="19050">
            <a:solidFill>
              <a:schemeClr val="lt1"/>
            </a:solidFill>
          </a:ln>
          <a:effectLst/>
        </c:spPr>
      </c:pivotFmt>
      <c:pivotFmt>
        <c:idx val="256"/>
        <c:spPr>
          <a:solidFill>
            <a:schemeClr val="accent1"/>
          </a:solidFill>
          <a:ln w="19050">
            <a:solidFill>
              <a:schemeClr val="lt1"/>
            </a:solidFill>
          </a:ln>
          <a:effectLst/>
        </c:spPr>
      </c:pivotFmt>
      <c:pivotFmt>
        <c:idx val="257"/>
        <c:spPr>
          <a:solidFill>
            <a:schemeClr val="accent1"/>
          </a:solidFill>
          <a:ln w="19050">
            <a:solidFill>
              <a:schemeClr val="lt1"/>
            </a:solidFill>
          </a:ln>
          <a:effectLst/>
        </c:spPr>
      </c:pivotFmt>
      <c:pivotFmt>
        <c:idx val="258"/>
        <c:spPr>
          <a:solidFill>
            <a:schemeClr val="accent1"/>
          </a:solidFill>
          <a:ln w="19050">
            <a:solidFill>
              <a:schemeClr val="lt1"/>
            </a:solidFill>
          </a:ln>
          <a:effectLst/>
        </c:spPr>
      </c:pivotFmt>
      <c:pivotFmt>
        <c:idx val="259"/>
        <c:spPr>
          <a:solidFill>
            <a:schemeClr val="accent1"/>
          </a:solidFill>
          <a:ln w="19050">
            <a:solidFill>
              <a:schemeClr val="lt1"/>
            </a:solidFill>
          </a:ln>
          <a:effectLst/>
        </c:spPr>
      </c:pivotFmt>
      <c:pivotFmt>
        <c:idx val="260"/>
        <c:spPr>
          <a:solidFill>
            <a:schemeClr val="accent1"/>
          </a:solidFill>
          <a:ln w="19050">
            <a:solidFill>
              <a:schemeClr val="lt1"/>
            </a:solidFill>
          </a:ln>
          <a:effectLst/>
        </c:spPr>
      </c:pivotFmt>
      <c:pivotFmt>
        <c:idx val="261"/>
        <c:spPr>
          <a:solidFill>
            <a:schemeClr val="accent1"/>
          </a:solidFill>
          <a:ln w="19050">
            <a:solidFill>
              <a:schemeClr val="lt1"/>
            </a:solidFill>
          </a:ln>
          <a:effectLst/>
        </c:spPr>
      </c:pivotFmt>
      <c:pivotFmt>
        <c:idx val="262"/>
        <c:spPr>
          <a:solidFill>
            <a:schemeClr val="accent1"/>
          </a:solidFill>
          <a:ln w="19050">
            <a:solidFill>
              <a:schemeClr val="lt1"/>
            </a:solidFill>
          </a:ln>
          <a:effectLst/>
        </c:spPr>
      </c:pivotFmt>
      <c:pivotFmt>
        <c:idx val="263"/>
        <c:spPr>
          <a:solidFill>
            <a:schemeClr val="accent1"/>
          </a:solidFill>
          <a:ln w="19050">
            <a:solidFill>
              <a:schemeClr val="lt1"/>
            </a:solidFill>
          </a:ln>
          <a:effectLst/>
        </c:spPr>
      </c:pivotFmt>
      <c:pivotFmt>
        <c:idx val="26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65"/>
        <c:spPr>
          <a:solidFill>
            <a:schemeClr val="accent1"/>
          </a:solidFill>
          <a:ln w="19050">
            <a:solidFill>
              <a:schemeClr val="lt1"/>
            </a:solidFill>
          </a:ln>
          <a:effectLst/>
        </c:spPr>
      </c:pivotFmt>
      <c:pivotFmt>
        <c:idx val="266"/>
        <c:spPr>
          <a:solidFill>
            <a:schemeClr val="accent1"/>
          </a:solidFill>
          <a:ln w="19050">
            <a:solidFill>
              <a:schemeClr val="lt1"/>
            </a:solidFill>
          </a:ln>
          <a:effectLst/>
        </c:spPr>
      </c:pivotFmt>
      <c:pivotFmt>
        <c:idx val="267"/>
        <c:spPr>
          <a:solidFill>
            <a:schemeClr val="accent1"/>
          </a:solidFill>
          <a:ln w="19050">
            <a:solidFill>
              <a:schemeClr val="lt1"/>
            </a:solidFill>
          </a:ln>
          <a:effectLst/>
        </c:spPr>
      </c:pivotFmt>
      <c:pivotFmt>
        <c:idx val="268"/>
        <c:spPr>
          <a:solidFill>
            <a:schemeClr val="accent1"/>
          </a:solidFill>
          <a:ln w="19050">
            <a:solidFill>
              <a:schemeClr val="lt1"/>
            </a:solidFill>
          </a:ln>
          <a:effectLst/>
        </c:spPr>
      </c:pivotFmt>
      <c:pivotFmt>
        <c:idx val="269"/>
        <c:spPr>
          <a:solidFill>
            <a:schemeClr val="accent1"/>
          </a:solidFill>
          <a:ln w="19050">
            <a:solidFill>
              <a:schemeClr val="lt1"/>
            </a:solidFill>
          </a:ln>
          <a:effectLst/>
        </c:spPr>
      </c:pivotFmt>
      <c:pivotFmt>
        <c:idx val="270"/>
        <c:spPr>
          <a:solidFill>
            <a:schemeClr val="accent1"/>
          </a:solidFill>
          <a:ln w="19050">
            <a:solidFill>
              <a:schemeClr val="lt1"/>
            </a:solidFill>
          </a:ln>
          <a:effectLst/>
        </c:spPr>
      </c:pivotFmt>
      <c:pivotFmt>
        <c:idx val="271"/>
        <c:spPr>
          <a:solidFill>
            <a:schemeClr val="accent1"/>
          </a:solidFill>
          <a:ln w="19050">
            <a:solidFill>
              <a:schemeClr val="lt1"/>
            </a:solidFill>
          </a:ln>
          <a:effectLst/>
        </c:spPr>
      </c:pivotFmt>
      <c:pivotFmt>
        <c:idx val="272"/>
        <c:spPr>
          <a:solidFill>
            <a:schemeClr val="accent1"/>
          </a:solidFill>
          <a:ln w="19050">
            <a:solidFill>
              <a:schemeClr val="lt1"/>
            </a:solidFill>
          </a:ln>
          <a:effectLst/>
        </c:spPr>
      </c:pivotFmt>
      <c:pivotFmt>
        <c:idx val="273"/>
        <c:spPr>
          <a:solidFill>
            <a:schemeClr val="accent1"/>
          </a:solidFill>
          <a:ln w="19050">
            <a:solidFill>
              <a:schemeClr val="lt1"/>
            </a:solidFill>
          </a:ln>
          <a:effectLst/>
        </c:spPr>
      </c:pivotFmt>
      <c:pivotFmt>
        <c:idx val="274"/>
        <c:spPr>
          <a:solidFill>
            <a:schemeClr val="accent1"/>
          </a:solidFill>
          <a:ln w="19050">
            <a:solidFill>
              <a:schemeClr val="lt1"/>
            </a:solidFill>
          </a:ln>
          <a:effectLst/>
        </c:spPr>
      </c:pivotFmt>
      <c:pivotFmt>
        <c:idx val="275"/>
        <c:spPr>
          <a:solidFill>
            <a:schemeClr val="accent1"/>
          </a:solidFill>
          <a:ln w="19050">
            <a:solidFill>
              <a:schemeClr val="lt1"/>
            </a:solidFill>
          </a:ln>
          <a:effectLst/>
        </c:spPr>
      </c:pivotFmt>
      <c:pivotFmt>
        <c:idx val="276"/>
        <c:spPr>
          <a:solidFill>
            <a:schemeClr val="accent1"/>
          </a:solidFill>
          <a:ln w="19050">
            <a:solidFill>
              <a:schemeClr val="lt1"/>
            </a:solidFill>
          </a:ln>
          <a:effectLst/>
        </c:spPr>
      </c:pivotFmt>
      <c:pivotFmt>
        <c:idx val="277"/>
        <c:spPr>
          <a:solidFill>
            <a:schemeClr val="accent1"/>
          </a:solidFill>
          <a:ln w="19050">
            <a:solidFill>
              <a:schemeClr val="lt1"/>
            </a:solidFill>
          </a:ln>
          <a:effectLst/>
        </c:spPr>
      </c:pivotFmt>
      <c:pivotFmt>
        <c:idx val="278"/>
        <c:spPr>
          <a:solidFill>
            <a:schemeClr val="accent1"/>
          </a:solidFill>
          <a:ln w="19050">
            <a:solidFill>
              <a:schemeClr val="lt1"/>
            </a:solidFill>
          </a:ln>
          <a:effectLst/>
        </c:spPr>
      </c:pivotFmt>
      <c:pivotFmt>
        <c:idx val="279"/>
        <c:spPr>
          <a:solidFill>
            <a:schemeClr val="accent1"/>
          </a:solidFill>
          <a:ln w="19050">
            <a:solidFill>
              <a:schemeClr val="lt1"/>
            </a:solidFill>
          </a:ln>
          <a:effectLst/>
        </c:spPr>
      </c:pivotFmt>
      <c:pivotFmt>
        <c:idx val="28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81"/>
        <c:spPr>
          <a:solidFill>
            <a:schemeClr val="accent1"/>
          </a:solidFill>
          <a:ln w="19050">
            <a:solidFill>
              <a:schemeClr val="lt1"/>
            </a:solidFill>
          </a:ln>
          <a:effectLst/>
        </c:spPr>
      </c:pivotFmt>
      <c:pivotFmt>
        <c:idx val="282"/>
        <c:spPr>
          <a:solidFill>
            <a:schemeClr val="accent1"/>
          </a:solidFill>
          <a:ln w="19050">
            <a:solidFill>
              <a:schemeClr val="lt1"/>
            </a:solidFill>
          </a:ln>
          <a:effectLst/>
        </c:spPr>
      </c:pivotFmt>
      <c:pivotFmt>
        <c:idx val="283"/>
        <c:spPr>
          <a:solidFill>
            <a:schemeClr val="accent1"/>
          </a:solidFill>
          <a:ln w="19050">
            <a:solidFill>
              <a:schemeClr val="lt1"/>
            </a:solidFill>
          </a:ln>
          <a:effectLst/>
        </c:spPr>
      </c:pivotFmt>
      <c:pivotFmt>
        <c:idx val="284"/>
        <c:spPr>
          <a:solidFill>
            <a:schemeClr val="accent1"/>
          </a:solidFill>
          <a:ln w="19050">
            <a:solidFill>
              <a:schemeClr val="lt1"/>
            </a:solidFill>
          </a:ln>
          <a:effectLst/>
        </c:spPr>
      </c:pivotFmt>
      <c:pivotFmt>
        <c:idx val="285"/>
        <c:spPr>
          <a:solidFill>
            <a:schemeClr val="accent1"/>
          </a:solidFill>
          <a:ln w="19050">
            <a:solidFill>
              <a:schemeClr val="lt1"/>
            </a:solidFill>
          </a:ln>
          <a:effectLst/>
        </c:spPr>
      </c:pivotFmt>
      <c:pivotFmt>
        <c:idx val="286"/>
        <c:spPr>
          <a:solidFill>
            <a:schemeClr val="accent1"/>
          </a:solidFill>
          <a:ln w="19050">
            <a:solidFill>
              <a:schemeClr val="lt1"/>
            </a:solidFill>
          </a:ln>
          <a:effectLst/>
        </c:spPr>
      </c:pivotFmt>
      <c:pivotFmt>
        <c:idx val="287"/>
        <c:spPr>
          <a:solidFill>
            <a:schemeClr val="accent1"/>
          </a:solidFill>
          <a:ln w="19050">
            <a:solidFill>
              <a:schemeClr val="lt1"/>
            </a:solidFill>
          </a:ln>
          <a:effectLst/>
        </c:spPr>
      </c:pivotFmt>
      <c:pivotFmt>
        <c:idx val="288"/>
        <c:spPr>
          <a:solidFill>
            <a:schemeClr val="accent1"/>
          </a:solidFill>
          <a:ln w="19050">
            <a:solidFill>
              <a:schemeClr val="lt1"/>
            </a:solidFill>
          </a:ln>
          <a:effectLst/>
        </c:spPr>
      </c:pivotFmt>
      <c:pivotFmt>
        <c:idx val="289"/>
        <c:spPr>
          <a:solidFill>
            <a:schemeClr val="accent1"/>
          </a:solidFill>
          <a:ln w="19050">
            <a:solidFill>
              <a:schemeClr val="lt1"/>
            </a:solidFill>
          </a:ln>
          <a:effectLst/>
        </c:spPr>
      </c:pivotFmt>
      <c:pivotFmt>
        <c:idx val="290"/>
        <c:spPr>
          <a:solidFill>
            <a:schemeClr val="accent1"/>
          </a:solidFill>
          <a:ln w="19050">
            <a:solidFill>
              <a:schemeClr val="lt1"/>
            </a:solidFill>
          </a:ln>
          <a:effectLst/>
        </c:spPr>
      </c:pivotFmt>
      <c:pivotFmt>
        <c:idx val="291"/>
        <c:spPr>
          <a:solidFill>
            <a:schemeClr val="accent1"/>
          </a:solidFill>
          <a:ln w="19050">
            <a:solidFill>
              <a:schemeClr val="lt1"/>
            </a:solidFill>
          </a:ln>
          <a:effectLst/>
        </c:spPr>
      </c:pivotFmt>
      <c:pivotFmt>
        <c:idx val="292"/>
        <c:spPr>
          <a:solidFill>
            <a:schemeClr val="accent1"/>
          </a:solidFill>
          <a:ln w="19050">
            <a:solidFill>
              <a:schemeClr val="lt1"/>
            </a:solidFill>
          </a:ln>
          <a:effectLst/>
        </c:spPr>
      </c:pivotFmt>
      <c:pivotFmt>
        <c:idx val="293"/>
        <c:spPr>
          <a:solidFill>
            <a:schemeClr val="accent1"/>
          </a:solidFill>
          <a:ln w="19050">
            <a:solidFill>
              <a:schemeClr val="lt1"/>
            </a:solidFill>
          </a:ln>
          <a:effectLst/>
        </c:spPr>
      </c:pivotFmt>
      <c:pivotFmt>
        <c:idx val="294"/>
        <c:spPr>
          <a:solidFill>
            <a:schemeClr val="accent1"/>
          </a:solidFill>
          <a:ln w="19050">
            <a:solidFill>
              <a:schemeClr val="lt1"/>
            </a:solidFill>
          </a:ln>
          <a:effectLst/>
        </c:spPr>
      </c:pivotFmt>
      <c:pivotFmt>
        <c:idx val="295"/>
        <c:spPr>
          <a:solidFill>
            <a:schemeClr val="accent1"/>
          </a:solidFill>
          <a:ln w="19050">
            <a:solidFill>
              <a:schemeClr val="lt1"/>
            </a:solidFill>
          </a:ln>
          <a:effectLst/>
        </c:spPr>
      </c:pivotFmt>
      <c:pivotFmt>
        <c:idx val="29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97"/>
        <c:spPr>
          <a:solidFill>
            <a:schemeClr val="accent1"/>
          </a:solidFill>
          <a:ln w="19050">
            <a:solidFill>
              <a:schemeClr val="lt1"/>
            </a:solidFill>
          </a:ln>
          <a:effectLst/>
        </c:spPr>
      </c:pivotFmt>
      <c:pivotFmt>
        <c:idx val="298"/>
        <c:spPr>
          <a:solidFill>
            <a:schemeClr val="accent1"/>
          </a:solidFill>
          <a:ln w="19050">
            <a:solidFill>
              <a:schemeClr val="lt1"/>
            </a:solidFill>
          </a:ln>
          <a:effectLst/>
        </c:spPr>
      </c:pivotFmt>
      <c:pivotFmt>
        <c:idx val="299"/>
        <c:spPr>
          <a:solidFill>
            <a:schemeClr val="accent1"/>
          </a:solidFill>
          <a:ln w="19050">
            <a:solidFill>
              <a:schemeClr val="lt1"/>
            </a:solidFill>
          </a:ln>
          <a:effectLst/>
        </c:spPr>
      </c:pivotFmt>
      <c:pivotFmt>
        <c:idx val="300"/>
        <c:spPr>
          <a:solidFill>
            <a:schemeClr val="accent1"/>
          </a:solidFill>
          <a:ln w="19050">
            <a:solidFill>
              <a:schemeClr val="lt1"/>
            </a:solidFill>
          </a:ln>
          <a:effectLst/>
        </c:spPr>
      </c:pivotFmt>
      <c:pivotFmt>
        <c:idx val="301"/>
        <c:spPr>
          <a:solidFill>
            <a:schemeClr val="accent1"/>
          </a:solidFill>
          <a:ln w="19050">
            <a:solidFill>
              <a:schemeClr val="lt1"/>
            </a:solidFill>
          </a:ln>
          <a:effectLst/>
        </c:spPr>
      </c:pivotFmt>
      <c:pivotFmt>
        <c:idx val="302"/>
        <c:spPr>
          <a:solidFill>
            <a:schemeClr val="accent1"/>
          </a:solidFill>
          <a:ln w="19050">
            <a:solidFill>
              <a:schemeClr val="lt1"/>
            </a:solidFill>
          </a:ln>
          <a:effectLst/>
        </c:spPr>
      </c:pivotFmt>
      <c:pivotFmt>
        <c:idx val="303"/>
        <c:spPr>
          <a:solidFill>
            <a:schemeClr val="accent1"/>
          </a:solidFill>
          <a:ln w="19050">
            <a:solidFill>
              <a:schemeClr val="lt1"/>
            </a:solidFill>
          </a:ln>
          <a:effectLst/>
        </c:spPr>
      </c:pivotFmt>
      <c:pivotFmt>
        <c:idx val="304"/>
        <c:spPr>
          <a:solidFill>
            <a:schemeClr val="accent1"/>
          </a:solidFill>
          <a:ln w="19050">
            <a:solidFill>
              <a:schemeClr val="lt1"/>
            </a:solidFill>
          </a:ln>
          <a:effectLst/>
        </c:spPr>
      </c:pivotFmt>
      <c:pivotFmt>
        <c:idx val="305"/>
        <c:spPr>
          <a:solidFill>
            <a:schemeClr val="accent1"/>
          </a:solidFill>
          <a:ln w="19050">
            <a:solidFill>
              <a:schemeClr val="lt1"/>
            </a:solidFill>
          </a:ln>
          <a:effectLst/>
        </c:spPr>
      </c:pivotFmt>
      <c:pivotFmt>
        <c:idx val="306"/>
        <c:spPr>
          <a:solidFill>
            <a:schemeClr val="accent1"/>
          </a:solidFill>
          <a:ln w="19050">
            <a:solidFill>
              <a:schemeClr val="lt1"/>
            </a:solidFill>
          </a:ln>
          <a:effectLst/>
        </c:spPr>
      </c:pivotFmt>
      <c:pivotFmt>
        <c:idx val="307"/>
        <c:spPr>
          <a:solidFill>
            <a:schemeClr val="accent1"/>
          </a:solidFill>
          <a:ln w="19050">
            <a:solidFill>
              <a:schemeClr val="lt1"/>
            </a:solidFill>
          </a:ln>
          <a:effectLst/>
        </c:spPr>
      </c:pivotFmt>
      <c:pivotFmt>
        <c:idx val="308"/>
        <c:spPr>
          <a:solidFill>
            <a:schemeClr val="accent1"/>
          </a:solidFill>
          <a:ln w="19050">
            <a:solidFill>
              <a:schemeClr val="lt1"/>
            </a:solidFill>
          </a:ln>
          <a:effectLst/>
        </c:spPr>
      </c:pivotFmt>
      <c:pivotFmt>
        <c:idx val="309"/>
        <c:spPr>
          <a:solidFill>
            <a:schemeClr val="accent1"/>
          </a:solidFill>
          <a:ln w="19050">
            <a:solidFill>
              <a:schemeClr val="lt1"/>
            </a:solidFill>
          </a:ln>
          <a:effectLst/>
        </c:spPr>
      </c:pivotFmt>
      <c:pivotFmt>
        <c:idx val="310"/>
        <c:spPr>
          <a:solidFill>
            <a:schemeClr val="accent1"/>
          </a:solidFill>
          <a:ln w="19050">
            <a:solidFill>
              <a:schemeClr val="lt1"/>
            </a:solidFill>
          </a:ln>
          <a:effectLst/>
        </c:spPr>
      </c:pivotFmt>
      <c:pivotFmt>
        <c:idx val="311"/>
        <c:spPr>
          <a:solidFill>
            <a:schemeClr val="accent1"/>
          </a:solidFill>
          <a:ln w="19050">
            <a:solidFill>
              <a:schemeClr val="lt1"/>
            </a:solidFill>
          </a:ln>
          <a:effectLst/>
        </c:spPr>
      </c:pivotFmt>
      <c:pivotFmt>
        <c:idx val="3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13"/>
        <c:spPr>
          <a:solidFill>
            <a:schemeClr val="accent1"/>
          </a:solidFill>
          <a:ln w="19050">
            <a:solidFill>
              <a:schemeClr val="lt1"/>
            </a:solidFill>
          </a:ln>
          <a:effectLst/>
        </c:spPr>
      </c:pivotFmt>
      <c:pivotFmt>
        <c:idx val="314"/>
        <c:spPr>
          <a:solidFill>
            <a:schemeClr val="accent1"/>
          </a:solidFill>
          <a:ln w="19050">
            <a:solidFill>
              <a:schemeClr val="lt1"/>
            </a:solidFill>
          </a:ln>
          <a:effectLst/>
        </c:spPr>
      </c:pivotFmt>
      <c:pivotFmt>
        <c:idx val="315"/>
        <c:spPr>
          <a:solidFill>
            <a:schemeClr val="accent1"/>
          </a:solidFill>
          <a:ln w="19050">
            <a:solidFill>
              <a:schemeClr val="lt1"/>
            </a:solidFill>
          </a:ln>
          <a:effectLst/>
        </c:spPr>
      </c:pivotFmt>
      <c:pivotFmt>
        <c:idx val="316"/>
        <c:spPr>
          <a:solidFill>
            <a:schemeClr val="accent1"/>
          </a:solidFill>
          <a:ln w="19050">
            <a:solidFill>
              <a:schemeClr val="lt1"/>
            </a:solidFill>
          </a:ln>
          <a:effectLst/>
        </c:spPr>
      </c:pivotFmt>
      <c:pivotFmt>
        <c:idx val="317"/>
        <c:spPr>
          <a:solidFill>
            <a:schemeClr val="accent1"/>
          </a:solidFill>
          <a:ln w="19050">
            <a:solidFill>
              <a:schemeClr val="lt1"/>
            </a:solidFill>
          </a:ln>
          <a:effectLst/>
        </c:spPr>
      </c:pivotFmt>
      <c:pivotFmt>
        <c:idx val="318"/>
        <c:spPr>
          <a:solidFill>
            <a:schemeClr val="accent1"/>
          </a:solidFill>
          <a:ln w="19050">
            <a:solidFill>
              <a:schemeClr val="lt1"/>
            </a:solidFill>
          </a:ln>
          <a:effectLst/>
        </c:spPr>
      </c:pivotFmt>
      <c:pivotFmt>
        <c:idx val="319"/>
        <c:spPr>
          <a:solidFill>
            <a:schemeClr val="accent1"/>
          </a:solidFill>
          <a:ln w="19050">
            <a:solidFill>
              <a:schemeClr val="lt1"/>
            </a:solidFill>
          </a:ln>
          <a:effectLst/>
        </c:spPr>
      </c:pivotFmt>
      <c:pivotFmt>
        <c:idx val="320"/>
        <c:spPr>
          <a:solidFill>
            <a:schemeClr val="accent1"/>
          </a:solidFill>
          <a:ln w="19050">
            <a:solidFill>
              <a:schemeClr val="lt1"/>
            </a:solidFill>
          </a:ln>
          <a:effectLst/>
        </c:spPr>
      </c:pivotFmt>
      <c:pivotFmt>
        <c:idx val="321"/>
        <c:spPr>
          <a:solidFill>
            <a:schemeClr val="accent1"/>
          </a:solidFill>
          <a:ln w="19050">
            <a:solidFill>
              <a:schemeClr val="lt1"/>
            </a:solidFill>
          </a:ln>
          <a:effectLst/>
        </c:spPr>
      </c:pivotFmt>
      <c:pivotFmt>
        <c:idx val="322"/>
        <c:spPr>
          <a:solidFill>
            <a:schemeClr val="accent1"/>
          </a:solidFill>
          <a:ln w="19050">
            <a:solidFill>
              <a:schemeClr val="lt1"/>
            </a:solidFill>
          </a:ln>
          <a:effectLst/>
        </c:spPr>
      </c:pivotFmt>
      <c:pivotFmt>
        <c:idx val="323"/>
        <c:spPr>
          <a:solidFill>
            <a:schemeClr val="accent1"/>
          </a:solidFill>
          <a:ln w="19050">
            <a:solidFill>
              <a:schemeClr val="lt1"/>
            </a:solidFill>
          </a:ln>
          <a:effectLst/>
        </c:spPr>
      </c:pivotFmt>
      <c:pivotFmt>
        <c:idx val="324"/>
        <c:spPr>
          <a:solidFill>
            <a:schemeClr val="accent1"/>
          </a:solidFill>
          <a:ln w="19050">
            <a:solidFill>
              <a:schemeClr val="lt1"/>
            </a:solidFill>
          </a:ln>
          <a:effectLst/>
        </c:spPr>
      </c:pivotFmt>
      <c:pivotFmt>
        <c:idx val="325"/>
        <c:spPr>
          <a:solidFill>
            <a:schemeClr val="accent1"/>
          </a:solidFill>
          <a:ln w="19050">
            <a:solidFill>
              <a:schemeClr val="lt1"/>
            </a:solidFill>
          </a:ln>
          <a:effectLst/>
        </c:spPr>
      </c:pivotFmt>
      <c:pivotFmt>
        <c:idx val="326"/>
        <c:spPr>
          <a:solidFill>
            <a:schemeClr val="accent1"/>
          </a:solidFill>
          <a:ln w="19050">
            <a:solidFill>
              <a:schemeClr val="lt1"/>
            </a:solidFill>
          </a:ln>
          <a:effectLst/>
        </c:spPr>
      </c:pivotFmt>
      <c:pivotFmt>
        <c:idx val="327"/>
        <c:spPr>
          <a:solidFill>
            <a:schemeClr val="accent1"/>
          </a:solidFill>
          <a:ln w="19050">
            <a:solidFill>
              <a:schemeClr val="lt1"/>
            </a:solidFill>
          </a:ln>
          <a:effectLst/>
        </c:spPr>
      </c:pivotFmt>
      <c:pivotFmt>
        <c:idx val="3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29"/>
        <c:spPr>
          <a:solidFill>
            <a:schemeClr val="accent1"/>
          </a:solidFill>
          <a:ln w="19050">
            <a:solidFill>
              <a:schemeClr val="lt1"/>
            </a:solidFill>
          </a:ln>
          <a:effectLst/>
        </c:spPr>
      </c:pivotFmt>
      <c:pivotFmt>
        <c:idx val="330"/>
        <c:spPr>
          <a:solidFill>
            <a:schemeClr val="accent1"/>
          </a:solidFill>
          <a:ln w="19050">
            <a:solidFill>
              <a:schemeClr val="lt1"/>
            </a:solidFill>
          </a:ln>
          <a:effectLst/>
        </c:spPr>
      </c:pivotFmt>
      <c:pivotFmt>
        <c:idx val="331"/>
        <c:spPr>
          <a:solidFill>
            <a:schemeClr val="accent1"/>
          </a:solidFill>
          <a:ln w="19050">
            <a:solidFill>
              <a:schemeClr val="lt1"/>
            </a:solidFill>
          </a:ln>
          <a:effectLst/>
        </c:spPr>
      </c:pivotFmt>
      <c:pivotFmt>
        <c:idx val="332"/>
        <c:spPr>
          <a:solidFill>
            <a:schemeClr val="accent1"/>
          </a:solidFill>
          <a:ln w="19050">
            <a:solidFill>
              <a:schemeClr val="lt1"/>
            </a:solidFill>
          </a:ln>
          <a:effectLst/>
        </c:spPr>
      </c:pivotFmt>
      <c:pivotFmt>
        <c:idx val="333"/>
        <c:spPr>
          <a:solidFill>
            <a:schemeClr val="accent1"/>
          </a:solidFill>
          <a:ln w="19050">
            <a:solidFill>
              <a:schemeClr val="lt1"/>
            </a:solidFill>
          </a:ln>
          <a:effectLst/>
        </c:spPr>
      </c:pivotFmt>
      <c:pivotFmt>
        <c:idx val="334"/>
        <c:spPr>
          <a:solidFill>
            <a:schemeClr val="accent1"/>
          </a:solidFill>
          <a:ln w="19050">
            <a:solidFill>
              <a:schemeClr val="lt1"/>
            </a:solidFill>
          </a:ln>
          <a:effectLst/>
        </c:spPr>
      </c:pivotFmt>
      <c:pivotFmt>
        <c:idx val="335"/>
        <c:spPr>
          <a:solidFill>
            <a:schemeClr val="accent1"/>
          </a:solidFill>
          <a:ln w="19050">
            <a:solidFill>
              <a:schemeClr val="lt1"/>
            </a:solidFill>
          </a:ln>
          <a:effectLst/>
        </c:spPr>
      </c:pivotFmt>
      <c:pivotFmt>
        <c:idx val="336"/>
        <c:spPr>
          <a:solidFill>
            <a:schemeClr val="accent1"/>
          </a:solidFill>
          <a:ln w="19050">
            <a:solidFill>
              <a:schemeClr val="lt1"/>
            </a:solidFill>
          </a:ln>
          <a:effectLst/>
        </c:spPr>
      </c:pivotFmt>
      <c:pivotFmt>
        <c:idx val="337"/>
        <c:spPr>
          <a:solidFill>
            <a:schemeClr val="accent1"/>
          </a:solidFill>
          <a:ln w="19050">
            <a:solidFill>
              <a:schemeClr val="lt1"/>
            </a:solidFill>
          </a:ln>
          <a:effectLst/>
        </c:spPr>
      </c:pivotFmt>
      <c:pivotFmt>
        <c:idx val="338"/>
        <c:spPr>
          <a:solidFill>
            <a:schemeClr val="accent1"/>
          </a:solidFill>
          <a:ln w="19050">
            <a:solidFill>
              <a:schemeClr val="lt1"/>
            </a:solidFill>
          </a:ln>
          <a:effectLst/>
        </c:spPr>
      </c:pivotFmt>
      <c:pivotFmt>
        <c:idx val="339"/>
        <c:spPr>
          <a:solidFill>
            <a:schemeClr val="accent1"/>
          </a:solidFill>
          <a:ln w="19050">
            <a:solidFill>
              <a:schemeClr val="lt1"/>
            </a:solidFill>
          </a:ln>
          <a:effectLst/>
        </c:spPr>
      </c:pivotFmt>
      <c:pivotFmt>
        <c:idx val="340"/>
        <c:spPr>
          <a:solidFill>
            <a:schemeClr val="accent1"/>
          </a:solidFill>
          <a:ln w="19050">
            <a:solidFill>
              <a:schemeClr val="lt1"/>
            </a:solidFill>
          </a:ln>
          <a:effectLst/>
        </c:spPr>
      </c:pivotFmt>
      <c:pivotFmt>
        <c:idx val="341"/>
        <c:spPr>
          <a:solidFill>
            <a:schemeClr val="accent1"/>
          </a:solidFill>
          <a:ln w="19050">
            <a:solidFill>
              <a:schemeClr val="lt1"/>
            </a:solidFill>
          </a:ln>
          <a:effectLst/>
        </c:spPr>
      </c:pivotFmt>
      <c:pivotFmt>
        <c:idx val="342"/>
        <c:spPr>
          <a:solidFill>
            <a:schemeClr val="accent1"/>
          </a:solidFill>
          <a:ln w="19050">
            <a:solidFill>
              <a:schemeClr val="lt1"/>
            </a:solidFill>
          </a:ln>
          <a:effectLst/>
        </c:spPr>
      </c:pivotFmt>
      <c:pivotFmt>
        <c:idx val="343"/>
        <c:spPr>
          <a:solidFill>
            <a:schemeClr val="accent1"/>
          </a:solidFill>
          <a:ln w="19050">
            <a:solidFill>
              <a:schemeClr val="lt1"/>
            </a:solidFill>
          </a:ln>
          <a:effectLst/>
        </c:spPr>
      </c:pivotFmt>
      <c:pivotFmt>
        <c:idx val="3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45"/>
        <c:spPr>
          <a:solidFill>
            <a:schemeClr val="accent1"/>
          </a:solidFill>
          <a:ln w="19050">
            <a:solidFill>
              <a:schemeClr val="lt1"/>
            </a:solidFill>
          </a:ln>
          <a:effectLst/>
        </c:spPr>
      </c:pivotFmt>
      <c:pivotFmt>
        <c:idx val="346"/>
        <c:spPr>
          <a:solidFill>
            <a:schemeClr val="accent1"/>
          </a:solidFill>
          <a:ln w="19050">
            <a:solidFill>
              <a:schemeClr val="lt1"/>
            </a:solidFill>
          </a:ln>
          <a:effectLst/>
        </c:spPr>
      </c:pivotFmt>
      <c:pivotFmt>
        <c:idx val="347"/>
        <c:spPr>
          <a:solidFill>
            <a:schemeClr val="accent1"/>
          </a:solidFill>
          <a:ln w="19050">
            <a:solidFill>
              <a:schemeClr val="lt1"/>
            </a:solidFill>
          </a:ln>
          <a:effectLst/>
        </c:spPr>
      </c:pivotFmt>
      <c:pivotFmt>
        <c:idx val="348"/>
        <c:spPr>
          <a:solidFill>
            <a:schemeClr val="accent1"/>
          </a:solidFill>
          <a:ln w="19050">
            <a:solidFill>
              <a:schemeClr val="lt1"/>
            </a:solidFill>
          </a:ln>
          <a:effectLst/>
        </c:spPr>
      </c:pivotFmt>
      <c:pivotFmt>
        <c:idx val="349"/>
        <c:spPr>
          <a:solidFill>
            <a:schemeClr val="accent1"/>
          </a:solidFill>
          <a:ln w="19050">
            <a:solidFill>
              <a:schemeClr val="lt1"/>
            </a:solidFill>
          </a:ln>
          <a:effectLst/>
        </c:spPr>
      </c:pivotFmt>
      <c:pivotFmt>
        <c:idx val="350"/>
        <c:spPr>
          <a:solidFill>
            <a:schemeClr val="accent1"/>
          </a:solidFill>
          <a:ln w="19050">
            <a:solidFill>
              <a:schemeClr val="lt1"/>
            </a:solidFill>
          </a:ln>
          <a:effectLst/>
        </c:spPr>
      </c:pivotFmt>
      <c:pivotFmt>
        <c:idx val="351"/>
        <c:spPr>
          <a:solidFill>
            <a:schemeClr val="accent1"/>
          </a:solidFill>
          <a:ln w="19050">
            <a:solidFill>
              <a:schemeClr val="lt1"/>
            </a:solidFill>
          </a:ln>
          <a:effectLst/>
        </c:spPr>
      </c:pivotFmt>
      <c:pivotFmt>
        <c:idx val="352"/>
        <c:spPr>
          <a:solidFill>
            <a:schemeClr val="accent1"/>
          </a:solidFill>
          <a:ln w="19050">
            <a:solidFill>
              <a:schemeClr val="lt1"/>
            </a:solidFill>
          </a:ln>
          <a:effectLst/>
        </c:spPr>
      </c:pivotFmt>
      <c:pivotFmt>
        <c:idx val="353"/>
        <c:spPr>
          <a:solidFill>
            <a:schemeClr val="accent1"/>
          </a:solidFill>
          <a:ln w="19050">
            <a:solidFill>
              <a:schemeClr val="lt1"/>
            </a:solidFill>
          </a:ln>
          <a:effectLst/>
        </c:spPr>
      </c:pivotFmt>
      <c:pivotFmt>
        <c:idx val="354"/>
        <c:spPr>
          <a:solidFill>
            <a:schemeClr val="accent1"/>
          </a:solidFill>
          <a:ln w="19050">
            <a:solidFill>
              <a:schemeClr val="lt1"/>
            </a:solidFill>
          </a:ln>
          <a:effectLst/>
        </c:spPr>
      </c:pivotFmt>
      <c:pivotFmt>
        <c:idx val="355"/>
        <c:spPr>
          <a:solidFill>
            <a:schemeClr val="accent1"/>
          </a:solidFill>
          <a:ln w="19050">
            <a:solidFill>
              <a:schemeClr val="lt1"/>
            </a:solidFill>
          </a:ln>
          <a:effectLst/>
        </c:spPr>
      </c:pivotFmt>
      <c:pivotFmt>
        <c:idx val="356"/>
        <c:spPr>
          <a:solidFill>
            <a:schemeClr val="accent1"/>
          </a:solidFill>
          <a:ln w="19050">
            <a:solidFill>
              <a:schemeClr val="lt1"/>
            </a:solidFill>
          </a:ln>
          <a:effectLst/>
        </c:spPr>
      </c:pivotFmt>
      <c:pivotFmt>
        <c:idx val="357"/>
        <c:spPr>
          <a:solidFill>
            <a:schemeClr val="accent1"/>
          </a:solidFill>
          <a:ln w="19050">
            <a:solidFill>
              <a:schemeClr val="lt1"/>
            </a:solidFill>
          </a:ln>
          <a:effectLst/>
        </c:spPr>
      </c:pivotFmt>
      <c:pivotFmt>
        <c:idx val="358"/>
        <c:spPr>
          <a:solidFill>
            <a:schemeClr val="accent1"/>
          </a:solidFill>
          <a:ln w="19050">
            <a:solidFill>
              <a:schemeClr val="lt1"/>
            </a:solidFill>
          </a:ln>
          <a:effectLst/>
        </c:spPr>
      </c:pivotFmt>
      <c:pivotFmt>
        <c:idx val="359"/>
        <c:spPr>
          <a:solidFill>
            <a:schemeClr val="accent1"/>
          </a:solidFill>
          <a:ln w="19050">
            <a:solidFill>
              <a:schemeClr val="lt1"/>
            </a:solidFill>
          </a:ln>
          <a:effectLst/>
        </c:spPr>
      </c:pivotFmt>
      <c:pivotFmt>
        <c:idx val="3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61"/>
        <c:spPr>
          <a:solidFill>
            <a:schemeClr val="accent1"/>
          </a:solidFill>
          <a:ln w="19050">
            <a:solidFill>
              <a:schemeClr val="lt1"/>
            </a:solidFill>
          </a:ln>
          <a:effectLst/>
        </c:spPr>
      </c:pivotFmt>
      <c:pivotFmt>
        <c:idx val="362"/>
        <c:spPr>
          <a:solidFill>
            <a:schemeClr val="accent1"/>
          </a:solidFill>
          <a:ln w="19050">
            <a:solidFill>
              <a:schemeClr val="lt1"/>
            </a:solidFill>
          </a:ln>
          <a:effectLst/>
        </c:spPr>
      </c:pivotFmt>
      <c:pivotFmt>
        <c:idx val="363"/>
        <c:spPr>
          <a:solidFill>
            <a:schemeClr val="accent1"/>
          </a:solidFill>
          <a:ln w="19050">
            <a:solidFill>
              <a:schemeClr val="lt1"/>
            </a:solidFill>
          </a:ln>
          <a:effectLst/>
        </c:spPr>
      </c:pivotFmt>
      <c:pivotFmt>
        <c:idx val="364"/>
        <c:spPr>
          <a:solidFill>
            <a:schemeClr val="accent1"/>
          </a:solidFill>
          <a:ln w="19050">
            <a:solidFill>
              <a:schemeClr val="lt1"/>
            </a:solidFill>
          </a:ln>
          <a:effectLst/>
        </c:spPr>
      </c:pivotFmt>
      <c:pivotFmt>
        <c:idx val="365"/>
        <c:spPr>
          <a:solidFill>
            <a:schemeClr val="accent1"/>
          </a:solidFill>
          <a:ln w="19050">
            <a:solidFill>
              <a:schemeClr val="lt1"/>
            </a:solidFill>
          </a:ln>
          <a:effectLst/>
        </c:spPr>
      </c:pivotFmt>
      <c:pivotFmt>
        <c:idx val="366"/>
        <c:spPr>
          <a:solidFill>
            <a:schemeClr val="accent1"/>
          </a:solidFill>
          <a:ln w="19050">
            <a:solidFill>
              <a:schemeClr val="lt1"/>
            </a:solidFill>
          </a:ln>
          <a:effectLst/>
        </c:spPr>
      </c:pivotFmt>
      <c:pivotFmt>
        <c:idx val="367"/>
        <c:spPr>
          <a:solidFill>
            <a:schemeClr val="accent1"/>
          </a:solidFill>
          <a:ln w="19050">
            <a:solidFill>
              <a:schemeClr val="lt1"/>
            </a:solidFill>
          </a:ln>
          <a:effectLst/>
        </c:spPr>
      </c:pivotFmt>
      <c:pivotFmt>
        <c:idx val="368"/>
        <c:spPr>
          <a:solidFill>
            <a:schemeClr val="accent1"/>
          </a:solidFill>
          <a:ln w="19050">
            <a:solidFill>
              <a:schemeClr val="lt1"/>
            </a:solidFill>
          </a:ln>
          <a:effectLst/>
        </c:spPr>
      </c:pivotFmt>
      <c:pivotFmt>
        <c:idx val="369"/>
        <c:spPr>
          <a:solidFill>
            <a:schemeClr val="accent1"/>
          </a:solidFill>
          <a:ln w="19050">
            <a:solidFill>
              <a:schemeClr val="lt1"/>
            </a:solidFill>
          </a:ln>
          <a:effectLst/>
        </c:spPr>
      </c:pivotFmt>
      <c:pivotFmt>
        <c:idx val="370"/>
        <c:spPr>
          <a:solidFill>
            <a:schemeClr val="accent1"/>
          </a:solidFill>
          <a:ln w="19050">
            <a:solidFill>
              <a:schemeClr val="lt1"/>
            </a:solidFill>
          </a:ln>
          <a:effectLst/>
        </c:spPr>
      </c:pivotFmt>
      <c:pivotFmt>
        <c:idx val="371"/>
        <c:spPr>
          <a:solidFill>
            <a:schemeClr val="accent1"/>
          </a:solidFill>
          <a:ln w="19050">
            <a:solidFill>
              <a:schemeClr val="lt1"/>
            </a:solidFill>
          </a:ln>
          <a:effectLst/>
        </c:spPr>
      </c:pivotFmt>
      <c:pivotFmt>
        <c:idx val="372"/>
        <c:spPr>
          <a:solidFill>
            <a:schemeClr val="accent1"/>
          </a:solidFill>
          <a:ln w="19050">
            <a:solidFill>
              <a:schemeClr val="lt1"/>
            </a:solidFill>
          </a:ln>
          <a:effectLst/>
        </c:spPr>
      </c:pivotFmt>
      <c:pivotFmt>
        <c:idx val="373"/>
        <c:spPr>
          <a:solidFill>
            <a:schemeClr val="accent1"/>
          </a:solidFill>
          <a:ln w="19050">
            <a:solidFill>
              <a:schemeClr val="lt1"/>
            </a:solidFill>
          </a:ln>
          <a:effectLst/>
        </c:spPr>
      </c:pivotFmt>
      <c:pivotFmt>
        <c:idx val="374"/>
        <c:spPr>
          <a:solidFill>
            <a:schemeClr val="accent1"/>
          </a:solidFill>
          <a:ln w="19050">
            <a:solidFill>
              <a:schemeClr val="lt1"/>
            </a:solidFill>
          </a:ln>
          <a:effectLst/>
        </c:spPr>
      </c:pivotFmt>
      <c:pivotFmt>
        <c:idx val="375"/>
        <c:spPr>
          <a:solidFill>
            <a:schemeClr val="accent1"/>
          </a:solidFill>
          <a:ln w="19050">
            <a:solidFill>
              <a:schemeClr val="lt1"/>
            </a:solidFill>
          </a:ln>
          <a:effectLst/>
        </c:spPr>
      </c:pivotFmt>
      <c:pivotFmt>
        <c:idx val="37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77"/>
        <c:spPr>
          <a:solidFill>
            <a:schemeClr val="accent1"/>
          </a:solidFill>
          <a:ln w="19050">
            <a:solidFill>
              <a:schemeClr val="lt1"/>
            </a:solidFill>
          </a:ln>
          <a:effectLst/>
        </c:spPr>
      </c:pivotFmt>
      <c:pivotFmt>
        <c:idx val="378"/>
        <c:spPr>
          <a:solidFill>
            <a:schemeClr val="accent1"/>
          </a:solidFill>
          <a:ln w="19050">
            <a:solidFill>
              <a:schemeClr val="lt1"/>
            </a:solidFill>
          </a:ln>
          <a:effectLst/>
        </c:spPr>
      </c:pivotFmt>
      <c:pivotFmt>
        <c:idx val="379"/>
        <c:spPr>
          <a:solidFill>
            <a:schemeClr val="accent1"/>
          </a:solidFill>
          <a:ln w="19050">
            <a:solidFill>
              <a:schemeClr val="lt1"/>
            </a:solidFill>
          </a:ln>
          <a:effectLst/>
        </c:spPr>
      </c:pivotFmt>
      <c:pivotFmt>
        <c:idx val="380"/>
        <c:spPr>
          <a:solidFill>
            <a:schemeClr val="accent1"/>
          </a:solidFill>
          <a:ln w="19050">
            <a:solidFill>
              <a:schemeClr val="lt1"/>
            </a:solidFill>
          </a:ln>
          <a:effectLst/>
        </c:spPr>
      </c:pivotFmt>
      <c:pivotFmt>
        <c:idx val="381"/>
        <c:spPr>
          <a:solidFill>
            <a:schemeClr val="accent1"/>
          </a:solidFill>
          <a:ln w="19050">
            <a:solidFill>
              <a:schemeClr val="lt1"/>
            </a:solidFill>
          </a:ln>
          <a:effectLst/>
        </c:spPr>
      </c:pivotFmt>
      <c:pivotFmt>
        <c:idx val="382"/>
        <c:spPr>
          <a:solidFill>
            <a:schemeClr val="accent1"/>
          </a:solidFill>
          <a:ln w="19050">
            <a:solidFill>
              <a:schemeClr val="lt1"/>
            </a:solidFill>
          </a:ln>
          <a:effectLst/>
        </c:spPr>
      </c:pivotFmt>
      <c:pivotFmt>
        <c:idx val="383"/>
        <c:spPr>
          <a:solidFill>
            <a:schemeClr val="accent1"/>
          </a:solidFill>
          <a:ln w="19050">
            <a:solidFill>
              <a:schemeClr val="lt1"/>
            </a:solidFill>
          </a:ln>
          <a:effectLst/>
        </c:spPr>
      </c:pivotFmt>
      <c:pivotFmt>
        <c:idx val="384"/>
        <c:spPr>
          <a:solidFill>
            <a:schemeClr val="accent1"/>
          </a:solidFill>
          <a:ln w="19050">
            <a:solidFill>
              <a:schemeClr val="lt1"/>
            </a:solidFill>
          </a:ln>
          <a:effectLst/>
        </c:spPr>
      </c:pivotFmt>
      <c:pivotFmt>
        <c:idx val="385"/>
        <c:spPr>
          <a:solidFill>
            <a:schemeClr val="accent1"/>
          </a:solidFill>
          <a:ln w="19050">
            <a:solidFill>
              <a:schemeClr val="lt1"/>
            </a:solidFill>
          </a:ln>
          <a:effectLst/>
        </c:spPr>
      </c:pivotFmt>
      <c:pivotFmt>
        <c:idx val="386"/>
        <c:spPr>
          <a:solidFill>
            <a:schemeClr val="accent1"/>
          </a:solidFill>
          <a:ln w="19050">
            <a:solidFill>
              <a:schemeClr val="lt1"/>
            </a:solidFill>
          </a:ln>
          <a:effectLst/>
        </c:spPr>
      </c:pivotFmt>
      <c:pivotFmt>
        <c:idx val="387"/>
        <c:spPr>
          <a:solidFill>
            <a:schemeClr val="accent1"/>
          </a:solidFill>
          <a:ln w="19050">
            <a:solidFill>
              <a:schemeClr val="lt1"/>
            </a:solidFill>
          </a:ln>
          <a:effectLst/>
        </c:spPr>
      </c:pivotFmt>
      <c:pivotFmt>
        <c:idx val="388"/>
        <c:spPr>
          <a:solidFill>
            <a:schemeClr val="accent1"/>
          </a:solidFill>
          <a:ln w="19050">
            <a:solidFill>
              <a:schemeClr val="lt1"/>
            </a:solidFill>
          </a:ln>
          <a:effectLst/>
        </c:spPr>
      </c:pivotFmt>
      <c:pivotFmt>
        <c:idx val="389"/>
        <c:spPr>
          <a:solidFill>
            <a:schemeClr val="accent1"/>
          </a:solidFill>
          <a:ln w="19050">
            <a:solidFill>
              <a:schemeClr val="lt1"/>
            </a:solidFill>
          </a:ln>
          <a:effectLst/>
        </c:spPr>
      </c:pivotFmt>
      <c:pivotFmt>
        <c:idx val="390"/>
        <c:spPr>
          <a:solidFill>
            <a:schemeClr val="accent1"/>
          </a:solidFill>
          <a:ln w="19050">
            <a:solidFill>
              <a:schemeClr val="lt1"/>
            </a:solidFill>
          </a:ln>
          <a:effectLst/>
        </c:spPr>
      </c:pivotFmt>
      <c:pivotFmt>
        <c:idx val="391"/>
        <c:spPr>
          <a:solidFill>
            <a:schemeClr val="accent1"/>
          </a:solidFill>
          <a:ln w="19050">
            <a:solidFill>
              <a:schemeClr val="lt1"/>
            </a:solidFill>
          </a:ln>
          <a:effectLst/>
        </c:spPr>
      </c:pivotFmt>
      <c:pivotFmt>
        <c:idx val="39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93"/>
        <c:spPr>
          <a:solidFill>
            <a:schemeClr val="accent1"/>
          </a:solidFill>
          <a:ln w="19050">
            <a:solidFill>
              <a:schemeClr val="lt1"/>
            </a:solidFill>
          </a:ln>
          <a:effectLst/>
        </c:spPr>
      </c:pivotFmt>
      <c:pivotFmt>
        <c:idx val="394"/>
        <c:spPr>
          <a:solidFill>
            <a:schemeClr val="accent1"/>
          </a:solidFill>
          <a:ln w="19050">
            <a:solidFill>
              <a:schemeClr val="lt1"/>
            </a:solidFill>
          </a:ln>
          <a:effectLst/>
        </c:spPr>
      </c:pivotFmt>
      <c:pivotFmt>
        <c:idx val="395"/>
        <c:spPr>
          <a:solidFill>
            <a:schemeClr val="accent1"/>
          </a:solidFill>
          <a:ln w="19050">
            <a:solidFill>
              <a:schemeClr val="lt1"/>
            </a:solidFill>
          </a:ln>
          <a:effectLst/>
        </c:spPr>
      </c:pivotFmt>
      <c:pivotFmt>
        <c:idx val="396"/>
        <c:spPr>
          <a:solidFill>
            <a:schemeClr val="accent1"/>
          </a:solidFill>
          <a:ln w="19050">
            <a:solidFill>
              <a:schemeClr val="lt1"/>
            </a:solidFill>
          </a:ln>
          <a:effectLst/>
        </c:spPr>
      </c:pivotFmt>
      <c:pivotFmt>
        <c:idx val="397"/>
        <c:spPr>
          <a:solidFill>
            <a:schemeClr val="accent1"/>
          </a:solidFill>
          <a:ln w="19050">
            <a:solidFill>
              <a:schemeClr val="lt1"/>
            </a:solidFill>
          </a:ln>
          <a:effectLst/>
        </c:spPr>
      </c:pivotFmt>
      <c:pivotFmt>
        <c:idx val="398"/>
        <c:spPr>
          <a:solidFill>
            <a:schemeClr val="accent1"/>
          </a:solidFill>
          <a:ln w="19050">
            <a:solidFill>
              <a:schemeClr val="lt1"/>
            </a:solidFill>
          </a:ln>
          <a:effectLst/>
        </c:spPr>
      </c:pivotFmt>
      <c:pivotFmt>
        <c:idx val="399"/>
        <c:spPr>
          <a:solidFill>
            <a:schemeClr val="accent1"/>
          </a:solidFill>
          <a:ln w="19050">
            <a:solidFill>
              <a:schemeClr val="lt1"/>
            </a:solidFill>
          </a:ln>
          <a:effectLst/>
        </c:spPr>
      </c:pivotFmt>
      <c:pivotFmt>
        <c:idx val="400"/>
        <c:spPr>
          <a:solidFill>
            <a:schemeClr val="accent1"/>
          </a:solidFill>
          <a:ln w="19050">
            <a:solidFill>
              <a:schemeClr val="lt1"/>
            </a:solidFill>
          </a:ln>
          <a:effectLst/>
        </c:spPr>
      </c:pivotFmt>
      <c:pivotFmt>
        <c:idx val="401"/>
        <c:spPr>
          <a:solidFill>
            <a:schemeClr val="accent1"/>
          </a:solidFill>
          <a:ln w="19050">
            <a:solidFill>
              <a:schemeClr val="lt1"/>
            </a:solidFill>
          </a:ln>
          <a:effectLst/>
        </c:spPr>
      </c:pivotFmt>
      <c:pivotFmt>
        <c:idx val="402"/>
        <c:spPr>
          <a:solidFill>
            <a:schemeClr val="accent1"/>
          </a:solidFill>
          <a:ln w="19050">
            <a:solidFill>
              <a:schemeClr val="lt1"/>
            </a:solidFill>
          </a:ln>
          <a:effectLst/>
        </c:spPr>
      </c:pivotFmt>
      <c:pivotFmt>
        <c:idx val="403"/>
        <c:spPr>
          <a:solidFill>
            <a:schemeClr val="accent1"/>
          </a:solidFill>
          <a:ln w="19050">
            <a:solidFill>
              <a:schemeClr val="lt1"/>
            </a:solidFill>
          </a:ln>
          <a:effectLst/>
        </c:spPr>
      </c:pivotFmt>
      <c:pivotFmt>
        <c:idx val="404"/>
        <c:spPr>
          <a:solidFill>
            <a:schemeClr val="accent1"/>
          </a:solidFill>
          <a:ln w="19050">
            <a:solidFill>
              <a:schemeClr val="lt1"/>
            </a:solidFill>
          </a:ln>
          <a:effectLst/>
        </c:spPr>
      </c:pivotFmt>
      <c:pivotFmt>
        <c:idx val="405"/>
        <c:spPr>
          <a:solidFill>
            <a:schemeClr val="accent1"/>
          </a:solidFill>
          <a:ln w="19050">
            <a:solidFill>
              <a:schemeClr val="lt1"/>
            </a:solidFill>
          </a:ln>
          <a:effectLst/>
        </c:spPr>
      </c:pivotFmt>
      <c:pivotFmt>
        <c:idx val="406"/>
        <c:spPr>
          <a:solidFill>
            <a:schemeClr val="accent1"/>
          </a:solidFill>
          <a:ln w="19050">
            <a:solidFill>
              <a:schemeClr val="lt1"/>
            </a:solidFill>
          </a:ln>
          <a:effectLst/>
        </c:spPr>
      </c:pivotFmt>
      <c:pivotFmt>
        <c:idx val="407"/>
        <c:spPr>
          <a:solidFill>
            <a:schemeClr val="accent1"/>
          </a:solidFill>
          <a:ln w="19050">
            <a:solidFill>
              <a:schemeClr val="lt1"/>
            </a:solidFill>
          </a:ln>
          <a:effectLst/>
        </c:spPr>
      </c:pivotFmt>
      <c:pivotFmt>
        <c:idx val="40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09"/>
        <c:spPr>
          <a:solidFill>
            <a:schemeClr val="accent1"/>
          </a:solidFill>
          <a:ln w="19050">
            <a:solidFill>
              <a:schemeClr val="lt1"/>
            </a:solidFill>
          </a:ln>
          <a:effectLst/>
        </c:spPr>
      </c:pivotFmt>
      <c:pivotFmt>
        <c:idx val="410"/>
        <c:spPr>
          <a:solidFill>
            <a:schemeClr val="accent1"/>
          </a:solidFill>
          <a:ln w="19050">
            <a:solidFill>
              <a:schemeClr val="lt1"/>
            </a:solidFill>
          </a:ln>
          <a:effectLst/>
        </c:spPr>
      </c:pivotFmt>
      <c:pivotFmt>
        <c:idx val="411"/>
        <c:spPr>
          <a:solidFill>
            <a:schemeClr val="accent1"/>
          </a:solidFill>
          <a:ln w="19050">
            <a:solidFill>
              <a:schemeClr val="lt1"/>
            </a:solidFill>
          </a:ln>
          <a:effectLst/>
        </c:spPr>
      </c:pivotFmt>
      <c:pivotFmt>
        <c:idx val="412"/>
        <c:spPr>
          <a:solidFill>
            <a:schemeClr val="accent1"/>
          </a:solidFill>
          <a:ln w="19050">
            <a:solidFill>
              <a:schemeClr val="lt1"/>
            </a:solidFill>
          </a:ln>
          <a:effectLst/>
        </c:spPr>
      </c:pivotFmt>
      <c:pivotFmt>
        <c:idx val="413"/>
        <c:spPr>
          <a:solidFill>
            <a:schemeClr val="accent1"/>
          </a:solidFill>
          <a:ln w="19050">
            <a:solidFill>
              <a:schemeClr val="lt1"/>
            </a:solidFill>
          </a:ln>
          <a:effectLst/>
        </c:spPr>
      </c:pivotFmt>
      <c:pivotFmt>
        <c:idx val="414"/>
        <c:spPr>
          <a:solidFill>
            <a:schemeClr val="accent1"/>
          </a:solidFill>
          <a:ln w="19050">
            <a:solidFill>
              <a:schemeClr val="lt1"/>
            </a:solidFill>
          </a:ln>
          <a:effectLst/>
        </c:spPr>
      </c:pivotFmt>
      <c:pivotFmt>
        <c:idx val="415"/>
        <c:spPr>
          <a:solidFill>
            <a:schemeClr val="accent1"/>
          </a:solidFill>
          <a:ln w="19050">
            <a:solidFill>
              <a:schemeClr val="lt1"/>
            </a:solidFill>
          </a:ln>
          <a:effectLst/>
        </c:spPr>
      </c:pivotFmt>
      <c:pivotFmt>
        <c:idx val="416"/>
        <c:spPr>
          <a:solidFill>
            <a:schemeClr val="accent1"/>
          </a:solidFill>
          <a:ln w="19050">
            <a:solidFill>
              <a:schemeClr val="lt1"/>
            </a:solidFill>
          </a:ln>
          <a:effectLst/>
        </c:spPr>
      </c:pivotFmt>
      <c:pivotFmt>
        <c:idx val="417"/>
        <c:spPr>
          <a:solidFill>
            <a:schemeClr val="accent1"/>
          </a:solidFill>
          <a:ln w="19050">
            <a:solidFill>
              <a:schemeClr val="lt1"/>
            </a:solidFill>
          </a:ln>
          <a:effectLst/>
        </c:spPr>
      </c:pivotFmt>
      <c:pivotFmt>
        <c:idx val="418"/>
        <c:spPr>
          <a:solidFill>
            <a:schemeClr val="accent1"/>
          </a:solidFill>
          <a:ln w="19050">
            <a:solidFill>
              <a:schemeClr val="lt1"/>
            </a:solidFill>
          </a:ln>
          <a:effectLst/>
        </c:spPr>
      </c:pivotFmt>
      <c:pivotFmt>
        <c:idx val="419"/>
        <c:spPr>
          <a:solidFill>
            <a:schemeClr val="accent1"/>
          </a:solidFill>
          <a:ln w="19050">
            <a:solidFill>
              <a:schemeClr val="lt1"/>
            </a:solidFill>
          </a:ln>
          <a:effectLst/>
        </c:spPr>
      </c:pivotFmt>
      <c:pivotFmt>
        <c:idx val="420"/>
        <c:spPr>
          <a:solidFill>
            <a:schemeClr val="accent1"/>
          </a:solidFill>
          <a:ln w="19050">
            <a:solidFill>
              <a:schemeClr val="lt1"/>
            </a:solidFill>
          </a:ln>
          <a:effectLst/>
        </c:spPr>
      </c:pivotFmt>
      <c:pivotFmt>
        <c:idx val="421"/>
        <c:spPr>
          <a:solidFill>
            <a:schemeClr val="accent1"/>
          </a:solidFill>
          <a:ln w="19050">
            <a:solidFill>
              <a:schemeClr val="lt1"/>
            </a:solidFill>
          </a:ln>
          <a:effectLst/>
        </c:spPr>
      </c:pivotFmt>
      <c:pivotFmt>
        <c:idx val="422"/>
        <c:spPr>
          <a:solidFill>
            <a:schemeClr val="accent1"/>
          </a:solidFill>
          <a:ln w="19050">
            <a:solidFill>
              <a:schemeClr val="lt1"/>
            </a:solidFill>
          </a:ln>
          <a:effectLst/>
        </c:spPr>
      </c:pivotFmt>
      <c:pivotFmt>
        <c:idx val="423"/>
        <c:spPr>
          <a:solidFill>
            <a:schemeClr val="accent1"/>
          </a:solidFill>
          <a:ln w="19050">
            <a:solidFill>
              <a:schemeClr val="lt1"/>
            </a:solidFill>
          </a:ln>
          <a:effectLst/>
        </c:spPr>
      </c:pivotFmt>
      <c:pivotFmt>
        <c:idx val="4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25"/>
        <c:spPr>
          <a:solidFill>
            <a:schemeClr val="accent1"/>
          </a:solidFill>
          <a:ln w="19050">
            <a:solidFill>
              <a:schemeClr val="lt1"/>
            </a:solidFill>
          </a:ln>
          <a:effectLst/>
        </c:spPr>
      </c:pivotFmt>
      <c:pivotFmt>
        <c:idx val="426"/>
        <c:spPr>
          <a:solidFill>
            <a:schemeClr val="accent1"/>
          </a:solidFill>
          <a:ln w="19050">
            <a:solidFill>
              <a:schemeClr val="lt1"/>
            </a:solidFill>
          </a:ln>
          <a:effectLst/>
        </c:spPr>
      </c:pivotFmt>
      <c:pivotFmt>
        <c:idx val="427"/>
        <c:spPr>
          <a:solidFill>
            <a:schemeClr val="accent1"/>
          </a:solidFill>
          <a:ln w="19050">
            <a:solidFill>
              <a:schemeClr val="lt1"/>
            </a:solidFill>
          </a:ln>
          <a:effectLst/>
        </c:spPr>
      </c:pivotFmt>
      <c:pivotFmt>
        <c:idx val="428"/>
        <c:spPr>
          <a:solidFill>
            <a:schemeClr val="accent1"/>
          </a:solidFill>
          <a:ln w="19050">
            <a:solidFill>
              <a:schemeClr val="lt1"/>
            </a:solidFill>
          </a:ln>
          <a:effectLst/>
        </c:spPr>
      </c:pivotFmt>
      <c:pivotFmt>
        <c:idx val="429"/>
        <c:spPr>
          <a:solidFill>
            <a:schemeClr val="accent1"/>
          </a:solidFill>
          <a:ln w="19050">
            <a:solidFill>
              <a:schemeClr val="lt1"/>
            </a:solidFill>
          </a:ln>
          <a:effectLst/>
        </c:spPr>
      </c:pivotFmt>
      <c:pivotFmt>
        <c:idx val="430"/>
        <c:spPr>
          <a:solidFill>
            <a:schemeClr val="accent1"/>
          </a:solidFill>
          <a:ln w="19050">
            <a:solidFill>
              <a:schemeClr val="lt1"/>
            </a:solidFill>
          </a:ln>
          <a:effectLst/>
        </c:spPr>
      </c:pivotFmt>
      <c:pivotFmt>
        <c:idx val="431"/>
        <c:spPr>
          <a:solidFill>
            <a:schemeClr val="accent1"/>
          </a:solidFill>
          <a:ln w="19050">
            <a:solidFill>
              <a:schemeClr val="lt1"/>
            </a:solidFill>
          </a:ln>
          <a:effectLst/>
        </c:spPr>
      </c:pivotFmt>
      <c:pivotFmt>
        <c:idx val="432"/>
        <c:spPr>
          <a:solidFill>
            <a:schemeClr val="accent1"/>
          </a:solidFill>
          <a:ln w="19050">
            <a:solidFill>
              <a:schemeClr val="lt1"/>
            </a:solidFill>
          </a:ln>
          <a:effectLst/>
        </c:spPr>
      </c:pivotFmt>
      <c:pivotFmt>
        <c:idx val="433"/>
        <c:spPr>
          <a:solidFill>
            <a:schemeClr val="accent1"/>
          </a:solidFill>
          <a:ln w="19050">
            <a:solidFill>
              <a:schemeClr val="lt1"/>
            </a:solidFill>
          </a:ln>
          <a:effectLst/>
        </c:spPr>
      </c:pivotFmt>
      <c:pivotFmt>
        <c:idx val="434"/>
        <c:spPr>
          <a:solidFill>
            <a:schemeClr val="accent1"/>
          </a:solidFill>
          <a:ln w="19050">
            <a:solidFill>
              <a:schemeClr val="lt1"/>
            </a:solidFill>
          </a:ln>
          <a:effectLst/>
        </c:spPr>
      </c:pivotFmt>
      <c:pivotFmt>
        <c:idx val="435"/>
        <c:spPr>
          <a:solidFill>
            <a:schemeClr val="accent1"/>
          </a:solidFill>
          <a:ln w="19050">
            <a:solidFill>
              <a:schemeClr val="lt1"/>
            </a:solidFill>
          </a:ln>
          <a:effectLst/>
        </c:spPr>
      </c:pivotFmt>
      <c:pivotFmt>
        <c:idx val="436"/>
        <c:spPr>
          <a:solidFill>
            <a:schemeClr val="accent1"/>
          </a:solidFill>
          <a:ln w="19050">
            <a:solidFill>
              <a:schemeClr val="lt1"/>
            </a:solidFill>
          </a:ln>
          <a:effectLst/>
        </c:spPr>
      </c:pivotFmt>
      <c:pivotFmt>
        <c:idx val="437"/>
        <c:spPr>
          <a:solidFill>
            <a:schemeClr val="accent1"/>
          </a:solidFill>
          <a:ln w="19050">
            <a:solidFill>
              <a:schemeClr val="lt1"/>
            </a:solidFill>
          </a:ln>
          <a:effectLst/>
        </c:spPr>
      </c:pivotFmt>
      <c:pivotFmt>
        <c:idx val="438"/>
        <c:spPr>
          <a:solidFill>
            <a:schemeClr val="accent1"/>
          </a:solidFill>
          <a:ln w="19050">
            <a:solidFill>
              <a:schemeClr val="lt1"/>
            </a:solidFill>
          </a:ln>
          <a:effectLst/>
        </c:spPr>
      </c:pivotFmt>
      <c:pivotFmt>
        <c:idx val="439"/>
        <c:spPr>
          <a:solidFill>
            <a:schemeClr val="accent1"/>
          </a:solidFill>
          <a:ln w="19050">
            <a:solidFill>
              <a:schemeClr val="lt1"/>
            </a:solidFill>
          </a:ln>
          <a:effectLst/>
        </c:spPr>
      </c:pivotFmt>
      <c:pivotFmt>
        <c:idx val="4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41"/>
        <c:spPr>
          <a:solidFill>
            <a:schemeClr val="accent1"/>
          </a:solidFill>
          <a:ln w="19050">
            <a:solidFill>
              <a:schemeClr val="lt1"/>
            </a:solidFill>
          </a:ln>
          <a:effectLst/>
        </c:spPr>
      </c:pivotFmt>
      <c:pivotFmt>
        <c:idx val="442"/>
        <c:spPr>
          <a:solidFill>
            <a:schemeClr val="accent1"/>
          </a:solidFill>
          <a:ln w="19050">
            <a:solidFill>
              <a:schemeClr val="lt1"/>
            </a:solidFill>
          </a:ln>
          <a:effectLst/>
        </c:spPr>
      </c:pivotFmt>
      <c:pivotFmt>
        <c:idx val="443"/>
        <c:spPr>
          <a:solidFill>
            <a:schemeClr val="accent1"/>
          </a:solidFill>
          <a:ln w="19050">
            <a:solidFill>
              <a:schemeClr val="lt1"/>
            </a:solidFill>
          </a:ln>
          <a:effectLst/>
        </c:spPr>
      </c:pivotFmt>
      <c:pivotFmt>
        <c:idx val="444"/>
        <c:spPr>
          <a:solidFill>
            <a:schemeClr val="accent1"/>
          </a:solidFill>
          <a:ln w="19050">
            <a:solidFill>
              <a:schemeClr val="lt1"/>
            </a:solidFill>
          </a:ln>
          <a:effectLst/>
        </c:spPr>
      </c:pivotFmt>
      <c:pivotFmt>
        <c:idx val="445"/>
        <c:spPr>
          <a:solidFill>
            <a:schemeClr val="accent1"/>
          </a:solidFill>
          <a:ln w="19050">
            <a:solidFill>
              <a:schemeClr val="lt1"/>
            </a:solidFill>
          </a:ln>
          <a:effectLst/>
        </c:spPr>
      </c:pivotFmt>
      <c:pivotFmt>
        <c:idx val="446"/>
        <c:spPr>
          <a:solidFill>
            <a:schemeClr val="accent1"/>
          </a:solidFill>
          <a:ln w="19050">
            <a:solidFill>
              <a:schemeClr val="lt1"/>
            </a:solidFill>
          </a:ln>
          <a:effectLst/>
        </c:spPr>
      </c:pivotFmt>
      <c:pivotFmt>
        <c:idx val="447"/>
        <c:spPr>
          <a:solidFill>
            <a:schemeClr val="accent1"/>
          </a:solidFill>
          <a:ln w="19050">
            <a:solidFill>
              <a:schemeClr val="lt1"/>
            </a:solidFill>
          </a:ln>
          <a:effectLst/>
        </c:spPr>
      </c:pivotFmt>
      <c:pivotFmt>
        <c:idx val="448"/>
        <c:spPr>
          <a:solidFill>
            <a:schemeClr val="accent1"/>
          </a:solidFill>
          <a:ln w="19050">
            <a:solidFill>
              <a:schemeClr val="lt1"/>
            </a:solidFill>
          </a:ln>
          <a:effectLst/>
        </c:spPr>
      </c:pivotFmt>
      <c:pivotFmt>
        <c:idx val="449"/>
        <c:spPr>
          <a:solidFill>
            <a:schemeClr val="accent1"/>
          </a:solidFill>
          <a:ln w="19050">
            <a:solidFill>
              <a:schemeClr val="lt1"/>
            </a:solidFill>
          </a:ln>
          <a:effectLst/>
        </c:spPr>
      </c:pivotFmt>
      <c:pivotFmt>
        <c:idx val="450"/>
        <c:spPr>
          <a:solidFill>
            <a:schemeClr val="accent1"/>
          </a:solidFill>
          <a:ln w="19050">
            <a:solidFill>
              <a:schemeClr val="lt1"/>
            </a:solidFill>
          </a:ln>
          <a:effectLst/>
        </c:spPr>
      </c:pivotFmt>
      <c:pivotFmt>
        <c:idx val="451"/>
        <c:spPr>
          <a:solidFill>
            <a:schemeClr val="accent1"/>
          </a:solidFill>
          <a:ln w="19050">
            <a:solidFill>
              <a:schemeClr val="lt1"/>
            </a:solidFill>
          </a:ln>
          <a:effectLst/>
        </c:spPr>
      </c:pivotFmt>
      <c:pivotFmt>
        <c:idx val="452"/>
        <c:spPr>
          <a:solidFill>
            <a:schemeClr val="accent1"/>
          </a:solidFill>
          <a:ln w="19050">
            <a:solidFill>
              <a:schemeClr val="lt1"/>
            </a:solidFill>
          </a:ln>
          <a:effectLst/>
        </c:spPr>
      </c:pivotFmt>
      <c:pivotFmt>
        <c:idx val="453"/>
        <c:spPr>
          <a:solidFill>
            <a:schemeClr val="accent1"/>
          </a:solidFill>
          <a:ln w="19050">
            <a:solidFill>
              <a:schemeClr val="lt1"/>
            </a:solidFill>
          </a:ln>
          <a:effectLst/>
        </c:spPr>
      </c:pivotFmt>
      <c:pivotFmt>
        <c:idx val="454"/>
        <c:spPr>
          <a:solidFill>
            <a:schemeClr val="accent1"/>
          </a:solidFill>
          <a:ln w="19050">
            <a:solidFill>
              <a:schemeClr val="lt1"/>
            </a:solidFill>
          </a:ln>
          <a:effectLst/>
        </c:spPr>
      </c:pivotFmt>
      <c:pivotFmt>
        <c:idx val="455"/>
        <c:spPr>
          <a:solidFill>
            <a:schemeClr val="accent1"/>
          </a:solidFill>
          <a:ln w="19050">
            <a:solidFill>
              <a:schemeClr val="lt1"/>
            </a:solidFill>
          </a:ln>
          <a:effectLst/>
        </c:spPr>
      </c:pivotFmt>
      <c:pivotFmt>
        <c:idx val="4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57"/>
        <c:spPr>
          <a:solidFill>
            <a:schemeClr val="accent1"/>
          </a:solidFill>
          <a:ln w="19050">
            <a:solidFill>
              <a:schemeClr val="lt1"/>
            </a:solidFill>
          </a:ln>
          <a:effectLst/>
        </c:spPr>
      </c:pivotFmt>
      <c:pivotFmt>
        <c:idx val="458"/>
        <c:spPr>
          <a:solidFill>
            <a:schemeClr val="accent1"/>
          </a:solidFill>
          <a:ln w="19050">
            <a:solidFill>
              <a:schemeClr val="lt1"/>
            </a:solidFill>
          </a:ln>
          <a:effectLst/>
        </c:spPr>
      </c:pivotFmt>
      <c:pivotFmt>
        <c:idx val="459"/>
        <c:spPr>
          <a:solidFill>
            <a:schemeClr val="accent1"/>
          </a:solidFill>
          <a:ln w="19050">
            <a:solidFill>
              <a:schemeClr val="lt1"/>
            </a:solidFill>
          </a:ln>
          <a:effectLst/>
        </c:spPr>
      </c:pivotFmt>
      <c:pivotFmt>
        <c:idx val="460"/>
        <c:spPr>
          <a:solidFill>
            <a:schemeClr val="accent1"/>
          </a:solidFill>
          <a:ln w="19050">
            <a:solidFill>
              <a:schemeClr val="lt1"/>
            </a:solidFill>
          </a:ln>
          <a:effectLst/>
        </c:spPr>
      </c:pivotFmt>
      <c:pivotFmt>
        <c:idx val="461"/>
        <c:spPr>
          <a:solidFill>
            <a:schemeClr val="accent1"/>
          </a:solidFill>
          <a:ln w="19050">
            <a:solidFill>
              <a:schemeClr val="lt1"/>
            </a:solidFill>
          </a:ln>
          <a:effectLst/>
        </c:spPr>
      </c:pivotFmt>
      <c:pivotFmt>
        <c:idx val="462"/>
        <c:spPr>
          <a:solidFill>
            <a:schemeClr val="accent1"/>
          </a:solidFill>
          <a:ln w="19050">
            <a:solidFill>
              <a:schemeClr val="lt1"/>
            </a:solidFill>
          </a:ln>
          <a:effectLst/>
        </c:spPr>
      </c:pivotFmt>
      <c:pivotFmt>
        <c:idx val="463"/>
        <c:spPr>
          <a:solidFill>
            <a:schemeClr val="accent1"/>
          </a:solidFill>
          <a:ln w="19050">
            <a:solidFill>
              <a:schemeClr val="lt1"/>
            </a:solidFill>
          </a:ln>
          <a:effectLst/>
        </c:spPr>
      </c:pivotFmt>
      <c:pivotFmt>
        <c:idx val="464"/>
        <c:spPr>
          <a:solidFill>
            <a:schemeClr val="accent1"/>
          </a:solidFill>
          <a:ln w="19050">
            <a:solidFill>
              <a:schemeClr val="lt1"/>
            </a:solidFill>
          </a:ln>
          <a:effectLst/>
        </c:spPr>
      </c:pivotFmt>
      <c:pivotFmt>
        <c:idx val="465"/>
        <c:spPr>
          <a:solidFill>
            <a:schemeClr val="accent1"/>
          </a:solidFill>
          <a:ln w="19050">
            <a:solidFill>
              <a:schemeClr val="lt1"/>
            </a:solidFill>
          </a:ln>
          <a:effectLst/>
        </c:spPr>
      </c:pivotFmt>
      <c:pivotFmt>
        <c:idx val="466"/>
        <c:spPr>
          <a:solidFill>
            <a:schemeClr val="accent1"/>
          </a:solidFill>
          <a:ln w="19050">
            <a:solidFill>
              <a:schemeClr val="lt1"/>
            </a:solidFill>
          </a:ln>
          <a:effectLst/>
        </c:spPr>
      </c:pivotFmt>
      <c:pivotFmt>
        <c:idx val="467"/>
        <c:spPr>
          <a:solidFill>
            <a:schemeClr val="accent1"/>
          </a:solidFill>
          <a:ln w="19050">
            <a:solidFill>
              <a:schemeClr val="lt1"/>
            </a:solidFill>
          </a:ln>
          <a:effectLst/>
        </c:spPr>
      </c:pivotFmt>
      <c:pivotFmt>
        <c:idx val="468"/>
        <c:spPr>
          <a:solidFill>
            <a:schemeClr val="accent1"/>
          </a:solidFill>
          <a:ln w="19050">
            <a:solidFill>
              <a:schemeClr val="lt1"/>
            </a:solidFill>
          </a:ln>
          <a:effectLst/>
        </c:spPr>
      </c:pivotFmt>
      <c:pivotFmt>
        <c:idx val="469"/>
        <c:spPr>
          <a:solidFill>
            <a:schemeClr val="accent1"/>
          </a:solidFill>
          <a:ln w="19050">
            <a:solidFill>
              <a:schemeClr val="lt1"/>
            </a:solidFill>
          </a:ln>
          <a:effectLst/>
        </c:spPr>
      </c:pivotFmt>
      <c:pivotFmt>
        <c:idx val="470"/>
        <c:spPr>
          <a:solidFill>
            <a:schemeClr val="accent1"/>
          </a:solidFill>
          <a:ln w="19050">
            <a:solidFill>
              <a:schemeClr val="lt1"/>
            </a:solidFill>
          </a:ln>
          <a:effectLst/>
        </c:spPr>
      </c:pivotFmt>
      <c:pivotFmt>
        <c:idx val="471"/>
        <c:spPr>
          <a:solidFill>
            <a:schemeClr val="accent1"/>
          </a:solidFill>
          <a:ln w="19050">
            <a:solidFill>
              <a:schemeClr val="lt1"/>
            </a:solidFill>
          </a:ln>
          <a:effectLst/>
        </c:spPr>
      </c:pivotFmt>
      <c:pivotFmt>
        <c:idx val="47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73"/>
        <c:spPr>
          <a:solidFill>
            <a:schemeClr val="accent1"/>
          </a:solidFill>
          <a:ln w="19050">
            <a:solidFill>
              <a:schemeClr val="lt1"/>
            </a:solidFill>
          </a:ln>
          <a:effectLst/>
        </c:spPr>
      </c:pivotFmt>
      <c:pivotFmt>
        <c:idx val="474"/>
        <c:spPr>
          <a:solidFill>
            <a:schemeClr val="accent1"/>
          </a:solidFill>
          <a:ln w="19050">
            <a:solidFill>
              <a:schemeClr val="lt1"/>
            </a:solidFill>
          </a:ln>
          <a:effectLst/>
        </c:spPr>
      </c:pivotFmt>
      <c:pivotFmt>
        <c:idx val="475"/>
        <c:spPr>
          <a:solidFill>
            <a:schemeClr val="accent1"/>
          </a:solidFill>
          <a:ln w="19050">
            <a:solidFill>
              <a:schemeClr val="lt1"/>
            </a:solidFill>
          </a:ln>
          <a:effectLst/>
        </c:spPr>
      </c:pivotFmt>
      <c:pivotFmt>
        <c:idx val="476"/>
        <c:spPr>
          <a:solidFill>
            <a:schemeClr val="accent1"/>
          </a:solidFill>
          <a:ln w="19050">
            <a:solidFill>
              <a:schemeClr val="lt1"/>
            </a:solidFill>
          </a:ln>
          <a:effectLst/>
        </c:spPr>
      </c:pivotFmt>
      <c:pivotFmt>
        <c:idx val="477"/>
        <c:spPr>
          <a:solidFill>
            <a:schemeClr val="accent1"/>
          </a:solidFill>
          <a:ln w="19050">
            <a:solidFill>
              <a:schemeClr val="lt1"/>
            </a:solidFill>
          </a:ln>
          <a:effectLst/>
        </c:spPr>
      </c:pivotFmt>
      <c:pivotFmt>
        <c:idx val="478"/>
        <c:spPr>
          <a:solidFill>
            <a:schemeClr val="accent1"/>
          </a:solidFill>
          <a:ln w="19050">
            <a:solidFill>
              <a:schemeClr val="lt1"/>
            </a:solidFill>
          </a:ln>
          <a:effectLst/>
        </c:spPr>
      </c:pivotFmt>
      <c:pivotFmt>
        <c:idx val="479"/>
        <c:spPr>
          <a:solidFill>
            <a:schemeClr val="accent1"/>
          </a:solidFill>
          <a:ln w="19050">
            <a:solidFill>
              <a:schemeClr val="lt1"/>
            </a:solidFill>
          </a:ln>
          <a:effectLst/>
        </c:spPr>
      </c:pivotFmt>
      <c:pivotFmt>
        <c:idx val="480"/>
        <c:spPr>
          <a:solidFill>
            <a:schemeClr val="accent1"/>
          </a:solidFill>
          <a:ln w="19050">
            <a:solidFill>
              <a:schemeClr val="lt1"/>
            </a:solidFill>
          </a:ln>
          <a:effectLst/>
        </c:spPr>
      </c:pivotFmt>
      <c:pivotFmt>
        <c:idx val="481"/>
        <c:spPr>
          <a:solidFill>
            <a:schemeClr val="accent1"/>
          </a:solidFill>
          <a:ln w="19050">
            <a:solidFill>
              <a:schemeClr val="lt1"/>
            </a:solidFill>
          </a:ln>
          <a:effectLst/>
        </c:spPr>
      </c:pivotFmt>
      <c:pivotFmt>
        <c:idx val="482"/>
        <c:spPr>
          <a:solidFill>
            <a:schemeClr val="accent1"/>
          </a:solidFill>
          <a:ln w="19050">
            <a:solidFill>
              <a:schemeClr val="lt1"/>
            </a:solidFill>
          </a:ln>
          <a:effectLst/>
        </c:spPr>
      </c:pivotFmt>
      <c:pivotFmt>
        <c:idx val="483"/>
        <c:spPr>
          <a:solidFill>
            <a:schemeClr val="accent1"/>
          </a:solidFill>
          <a:ln w="19050">
            <a:solidFill>
              <a:schemeClr val="lt1"/>
            </a:solidFill>
          </a:ln>
          <a:effectLst/>
        </c:spPr>
      </c:pivotFmt>
      <c:pivotFmt>
        <c:idx val="484"/>
        <c:spPr>
          <a:solidFill>
            <a:schemeClr val="accent1"/>
          </a:solidFill>
          <a:ln w="19050">
            <a:solidFill>
              <a:schemeClr val="lt1"/>
            </a:solidFill>
          </a:ln>
          <a:effectLst/>
        </c:spPr>
      </c:pivotFmt>
      <c:pivotFmt>
        <c:idx val="485"/>
        <c:spPr>
          <a:solidFill>
            <a:schemeClr val="accent1"/>
          </a:solidFill>
          <a:ln w="19050">
            <a:solidFill>
              <a:schemeClr val="lt1"/>
            </a:solidFill>
          </a:ln>
          <a:effectLst/>
        </c:spPr>
      </c:pivotFmt>
      <c:pivotFmt>
        <c:idx val="486"/>
        <c:spPr>
          <a:solidFill>
            <a:schemeClr val="accent1"/>
          </a:solidFill>
          <a:ln w="19050">
            <a:solidFill>
              <a:schemeClr val="lt1"/>
            </a:solidFill>
          </a:ln>
          <a:effectLst/>
        </c:spPr>
      </c:pivotFmt>
      <c:pivotFmt>
        <c:idx val="487"/>
        <c:spPr>
          <a:solidFill>
            <a:schemeClr val="accent1"/>
          </a:solidFill>
          <a:ln w="19050">
            <a:solidFill>
              <a:schemeClr val="lt1"/>
            </a:solidFill>
          </a:ln>
          <a:effectLst/>
        </c:spPr>
      </c:pivotFmt>
      <c:pivotFmt>
        <c:idx val="4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89"/>
        <c:spPr>
          <a:solidFill>
            <a:schemeClr val="accent1"/>
          </a:solidFill>
          <a:ln w="19050">
            <a:solidFill>
              <a:schemeClr val="lt1"/>
            </a:solidFill>
          </a:ln>
          <a:effectLst/>
        </c:spPr>
      </c:pivotFmt>
      <c:pivotFmt>
        <c:idx val="490"/>
        <c:spPr>
          <a:solidFill>
            <a:schemeClr val="accent1"/>
          </a:solidFill>
          <a:ln w="19050">
            <a:solidFill>
              <a:schemeClr val="lt1"/>
            </a:solidFill>
          </a:ln>
          <a:effectLst/>
        </c:spPr>
      </c:pivotFmt>
      <c:pivotFmt>
        <c:idx val="491"/>
        <c:spPr>
          <a:solidFill>
            <a:schemeClr val="accent1"/>
          </a:solidFill>
          <a:ln w="19050">
            <a:solidFill>
              <a:schemeClr val="lt1"/>
            </a:solidFill>
          </a:ln>
          <a:effectLst/>
        </c:spPr>
      </c:pivotFmt>
      <c:pivotFmt>
        <c:idx val="492"/>
        <c:spPr>
          <a:solidFill>
            <a:schemeClr val="accent1"/>
          </a:solidFill>
          <a:ln w="19050">
            <a:solidFill>
              <a:schemeClr val="lt1"/>
            </a:solidFill>
          </a:ln>
          <a:effectLst/>
        </c:spPr>
      </c:pivotFmt>
      <c:pivotFmt>
        <c:idx val="493"/>
        <c:spPr>
          <a:solidFill>
            <a:schemeClr val="accent1"/>
          </a:solidFill>
          <a:ln w="19050">
            <a:solidFill>
              <a:schemeClr val="lt1"/>
            </a:solidFill>
          </a:ln>
          <a:effectLst/>
        </c:spPr>
      </c:pivotFmt>
      <c:pivotFmt>
        <c:idx val="494"/>
        <c:spPr>
          <a:solidFill>
            <a:schemeClr val="accent1"/>
          </a:solidFill>
          <a:ln w="19050">
            <a:solidFill>
              <a:schemeClr val="lt1"/>
            </a:solidFill>
          </a:ln>
          <a:effectLst/>
        </c:spPr>
      </c:pivotFmt>
      <c:pivotFmt>
        <c:idx val="495"/>
        <c:spPr>
          <a:solidFill>
            <a:schemeClr val="accent1"/>
          </a:solidFill>
          <a:ln w="19050">
            <a:solidFill>
              <a:schemeClr val="lt1"/>
            </a:solidFill>
          </a:ln>
          <a:effectLst/>
        </c:spPr>
      </c:pivotFmt>
      <c:pivotFmt>
        <c:idx val="496"/>
        <c:spPr>
          <a:solidFill>
            <a:schemeClr val="accent1"/>
          </a:solidFill>
          <a:ln w="19050">
            <a:solidFill>
              <a:schemeClr val="lt1"/>
            </a:solidFill>
          </a:ln>
          <a:effectLst/>
        </c:spPr>
      </c:pivotFmt>
      <c:pivotFmt>
        <c:idx val="497"/>
        <c:spPr>
          <a:solidFill>
            <a:schemeClr val="accent1"/>
          </a:solidFill>
          <a:ln w="19050">
            <a:solidFill>
              <a:schemeClr val="lt1"/>
            </a:solidFill>
          </a:ln>
          <a:effectLst/>
        </c:spPr>
      </c:pivotFmt>
      <c:pivotFmt>
        <c:idx val="498"/>
        <c:spPr>
          <a:solidFill>
            <a:schemeClr val="accent1"/>
          </a:solidFill>
          <a:ln w="19050">
            <a:solidFill>
              <a:schemeClr val="lt1"/>
            </a:solidFill>
          </a:ln>
          <a:effectLst/>
        </c:spPr>
      </c:pivotFmt>
      <c:pivotFmt>
        <c:idx val="499"/>
        <c:spPr>
          <a:solidFill>
            <a:schemeClr val="accent1"/>
          </a:solidFill>
          <a:ln w="19050">
            <a:solidFill>
              <a:schemeClr val="lt1"/>
            </a:solidFill>
          </a:ln>
          <a:effectLst/>
        </c:spPr>
      </c:pivotFmt>
      <c:pivotFmt>
        <c:idx val="500"/>
        <c:spPr>
          <a:solidFill>
            <a:schemeClr val="accent1"/>
          </a:solidFill>
          <a:ln w="19050">
            <a:solidFill>
              <a:schemeClr val="lt1"/>
            </a:solidFill>
          </a:ln>
          <a:effectLst/>
        </c:spPr>
      </c:pivotFmt>
      <c:pivotFmt>
        <c:idx val="501"/>
        <c:spPr>
          <a:solidFill>
            <a:schemeClr val="accent1"/>
          </a:solidFill>
          <a:ln w="19050">
            <a:solidFill>
              <a:schemeClr val="lt1"/>
            </a:solidFill>
          </a:ln>
          <a:effectLst/>
        </c:spPr>
      </c:pivotFmt>
      <c:pivotFmt>
        <c:idx val="502"/>
        <c:spPr>
          <a:solidFill>
            <a:schemeClr val="accent1"/>
          </a:solidFill>
          <a:ln w="19050">
            <a:solidFill>
              <a:schemeClr val="lt1"/>
            </a:solidFill>
          </a:ln>
          <a:effectLst/>
        </c:spPr>
      </c:pivotFmt>
      <c:pivotFmt>
        <c:idx val="503"/>
        <c:spPr>
          <a:solidFill>
            <a:schemeClr val="accent1"/>
          </a:solidFill>
          <a:ln w="19050">
            <a:solidFill>
              <a:schemeClr val="lt1"/>
            </a:solidFill>
          </a:ln>
          <a:effectLst/>
        </c:spPr>
      </c:pivotFmt>
      <c:pivotFmt>
        <c:idx val="5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05"/>
        <c:spPr>
          <a:solidFill>
            <a:schemeClr val="accent1"/>
          </a:solidFill>
          <a:ln w="19050">
            <a:solidFill>
              <a:schemeClr val="lt1"/>
            </a:solidFill>
          </a:ln>
          <a:effectLst/>
        </c:spPr>
      </c:pivotFmt>
      <c:pivotFmt>
        <c:idx val="506"/>
        <c:spPr>
          <a:solidFill>
            <a:schemeClr val="accent1"/>
          </a:solidFill>
          <a:ln w="19050">
            <a:solidFill>
              <a:schemeClr val="lt1"/>
            </a:solidFill>
          </a:ln>
          <a:effectLst/>
        </c:spPr>
      </c:pivotFmt>
      <c:pivotFmt>
        <c:idx val="507"/>
        <c:spPr>
          <a:solidFill>
            <a:schemeClr val="accent1"/>
          </a:solidFill>
          <a:ln w="19050">
            <a:solidFill>
              <a:schemeClr val="lt1"/>
            </a:solidFill>
          </a:ln>
          <a:effectLst/>
        </c:spPr>
      </c:pivotFmt>
      <c:pivotFmt>
        <c:idx val="508"/>
        <c:spPr>
          <a:solidFill>
            <a:schemeClr val="accent1"/>
          </a:solidFill>
          <a:ln w="19050">
            <a:solidFill>
              <a:schemeClr val="lt1"/>
            </a:solidFill>
          </a:ln>
          <a:effectLst/>
        </c:spPr>
      </c:pivotFmt>
      <c:pivotFmt>
        <c:idx val="509"/>
        <c:spPr>
          <a:solidFill>
            <a:schemeClr val="accent1"/>
          </a:solidFill>
          <a:ln w="19050">
            <a:solidFill>
              <a:schemeClr val="lt1"/>
            </a:solidFill>
          </a:ln>
          <a:effectLst/>
        </c:spPr>
      </c:pivotFmt>
      <c:pivotFmt>
        <c:idx val="510"/>
        <c:spPr>
          <a:solidFill>
            <a:schemeClr val="accent1"/>
          </a:solidFill>
          <a:ln w="19050">
            <a:solidFill>
              <a:schemeClr val="lt1"/>
            </a:solidFill>
          </a:ln>
          <a:effectLst/>
        </c:spPr>
      </c:pivotFmt>
      <c:pivotFmt>
        <c:idx val="511"/>
        <c:spPr>
          <a:solidFill>
            <a:schemeClr val="accent1"/>
          </a:solidFill>
          <a:ln w="19050">
            <a:solidFill>
              <a:schemeClr val="lt1"/>
            </a:solidFill>
          </a:ln>
          <a:effectLst/>
        </c:spPr>
      </c:pivotFmt>
      <c:pivotFmt>
        <c:idx val="512"/>
        <c:spPr>
          <a:solidFill>
            <a:schemeClr val="accent1"/>
          </a:solidFill>
          <a:ln w="19050">
            <a:solidFill>
              <a:schemeClr val="lt1"/>
            </a:solidFill>
          </a:ln>
          <a:effectLst/>
        </c:spPr>
      </c:pivotFmt>
      <c:pivotFmt>
        <c:idx val="513"/>
        <c:spPr>
          <a:solidFill>
            <a:schemeClr val="accent1"/>
          </a:solidFill>
          <a:ln w="19050">
            <a:solidFill>
              <a:schemeClr val="lt1"/>
            </a:solidFill>
          </a:ln>
          <a:effectLst/>
        </c:spPr>
      </c:pivotFmt>
      <c:pivotFmt>
        <c:idx val="514"/>
        <c:spPr>
          <a:solidFill>
            <a:schemeClr val="accent1"/>
          </a:solidFill>
          <a:ln w="19050">
            <a:solidFill>
              <a:schemeClr val="lt1"/>
            </a:solidFill>
          </a:ln>
          <a:effectLst/>
        </c:spPr>
      </c:pivotFmt>
      <c:pivotFmt>
        <c:idx val="515"/>
        <c:spPr>
          <a:solidFill>
            <a:schemeClr val="accent1"/>
          </a:solidFill>
          <a:ln w="19050">
            <a:solidFill>
              <a:schemeClr val="lt1"/>
            </a:solidFill>
          </a:ln>
          <a:effectLst/>
        </c:spPr>
      </c:pivotFmt>
      <c:pivotFmt>
        <c:idx val="516"/>
        <c:spPr>
          <a:solidFill>
            <a:schemeClr val="accent1"/>
          </a:solidFill>
          <a:ln w="19050">
            <a:solidFill>
              <a:schemeClr val="lt1"/>
            </a:solidFill>
          </a:ln>
          <a:effectLst/>
        </c:spPr>
      </c:pivotFmt>
      <c:pivotFmt>
        <c:idx val="517"/>
        <c:spPr>
          <a:solidFill>
            <a:schemeClr val="accent1"/>
          </a:solidFill>
          <a:ln w="19050">
            <a:solidFill>
              <a:schemeClr val="lt1"/>
            </a:solidFill>
          </a:ln>
          <a:effectLst/>
        </c:spPr>
      </c:pivotFmt>
      <c:pivotFmt>
        <c:idx val="518"/>
        <c:spPr>
          <a:solidFill>
            <a:schemeClr val="accent1"/>
          </a:solidFill>
          <a:ln w="19050">
            <a:solidFill>
              <a:schemeClr val="lt1"/>
            </a:solidFill>
          </a:ln>
          <a:effectLst/>
        </c:spPr>
      </c:pivotFmt>
      <c:pivotFmt>
        <c:idx val="519"/>
        <c:spPr>
          <a:solidFill>
            <a:schemeClr val="accent1"/>
          </a:solidFill>
          <a:ln w="19050">
            <a:solidFill>
              <a:schemeClr val="lt1"/>
            </a:solidFill>
          </a:ln>
          <a:effectLst/>
        </c:spPr>
      </c:pivotFmt>
    </c:pivotFmts>
    <c:plotArea>
      <c:layout/>
      <c:doughnutChart>
        <c:varyColors val="1"/>
        <c:ser>
          <c:idx val="0"/>
          <c:order val="0"/>
          <c:tx>
            <c:strRef>
              <c:f>'Pivot table'!$B$3:$B$5</c:f>
              <c:strCache>
                <c:ptCount val="1"/>
                <c:pt idx="0">
                  <c:v>F - Count of DEPARTMENT_NAME</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7-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9-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B-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D-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table'!$B$6:$B$21</c:f>
              <c:numCache>
                <c:formatCode>General</c:formatCode>
                <c:ptCount val="15"/>
                <c:pt idx="0">
                  <c:v>43</c:v>
                </c:pt>
                <c:pt idx="1">
                  <c:v>1</c:v>
                </c:pt>
                <c:pt idx="2">
                  <c:v>4</c:v>
                </c:pt>
                <c:pt idx="3">
                  <c:v>10</c:v>
                </c:pt>
                <c:pt idx="4">
                  <c:v>5</c:v>
                </c:pt>
                <c:pt idx="5">
                  <c:v>79</c:v>
                </c:pt>
                <c:pt idx="6">
                  <c:v>4</c:v>
                </c:pt>
                <c:pt idx="7">
                  <c:v>3</c:v>
                </c:pt>
                <c:pt idx="8">
                  <c:v>10</c:v>
                </c:pt>
                <c:pt idx="9">
                  <c:v>10</c:v>
                </c:pt>
                <c:pt idx="10">
                  <c:v>19</c:v>
                </c:pt>
                <c:pt idx="11">
                  <c:v>14</c:v>
                </c:pt>
                <c:pt idx="12">
                  <c:v>122</c:v>
                </c:pt>
                <c:pt idx="14">
                  <c:v>1</c:v>
                </c:pt>
              </c:numCache>
            </c:numRef>
          </c:val>
          <c:extLst xmlns:c16r2="http://schemas.microsoft.com/office/drawing/2015/06/chart">
            <c:ext xmlns:c16="http://schemas.microsoft.com/office/drawing/2014/chart" uri="{C3380CC4-5D6E-409C-BE32-E72D297353CC}">
              <c16:uniqueId val="{0000001E-011A-4721-AA3C-0C82912D1809}"/>
            </c:ext>
          </c:extLst>
        </c:ser>
        <c:ser>
          <c:idx val="1"/>
          <c:order val="1"/>
          <c:tx>
            <c:strRef>
              <c:f>'Pivot table'!$C$3:$C$5</c:f>
              <c:strCache>
                <c:ptCount val="1"/>
                <c:pt idx="0">
                  <c:v>F - Sum of BASE_SALARY</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0-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2-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4-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26-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28-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A-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C-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E-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0-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2-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4-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6-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8-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A-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C-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table'!$C$6:$C$21</c:f>
              <c:numCache>
                <c:formatCode>General</c:formatCode>
                <c:ptCount val="15"/>
                <c:pt idx="0">
                  <c:v>2480243.2827999997</c:v>
                </c:pt>
                <c:pt idx="1">
                  <c:v>74404.580799999996</c:v>
                </c:pt>
                <c:pt idx="2">
                  <c:v>380212.87790000002</c:v>
                </c:pt>
                <c:pt idx="3">
                  <c:v>607398.27190000005</c:v>
                </c:pt>
                <c:pt idx="4">
                  <c:v>409826.984</c:v>
                </c:pt>
                <c:pt idx="5">
                  <c:v>6702168.7041000007</c:v>
                </c:pt>
                <c:pt idx="6">
                  <c:v>409988.15539999993</c:v>
                </c:pt>
                <c:pt idx="7">
                  <c:v>255234.8217</c:v>
                </c:pt>
                <c:pt idx="8">
                  <c:v>794440.9081</c:v>
                </c:pt>
                <c:pt idx="9">
                  <c:v>904357.30200000003</c:v>
                </c:pt>
                <c:pt idx="10">
                  <c:v>1524723.7863999999</c:v>
                </c:pt>
                <c:pt idx="11">
                  <c:v>1294575.2254000001</c:v>
                </c:pt>
                <c:pt idx="12">
                  <c:v>9361503.553199999</c:v>
                </c:pt>
                <c:pt idx="14">
                  <c:v>77977</c:v>
                </c:pt>
              </c:numCache>
            </c:numRef>
          </c:val>
          <c:extLst xmlns:c16r2="http://schemas.microsoft.com/office/drawing/2015/06/chart">
            <c:ext xmlns:c16="http://schemas.microsoft.com/office/drawing/2014/chart" uri="{C3380CC4-5D6E-409C-BE32-E72D297353CC}">
              <c16:uniqueId val="{0000003D-011A-4721-AA3C-0C82912D1809}"/>
            </c:ext>
          </c:extLst>
        </c:ser>
        <c:ser>
          <c:idx val="2"/>
          <c:order val="2"/>
          <c:tx>
            <c:strRef>
              <c:f>'Pivot table'!$D$3:$D$5</c:f>
              <c:strCache>
                <c:ptCount val="1"/>
                <c:pt idx="0">
                  <c:v>F - Sum of OVERTIME_PAY</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3F-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1-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3-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5-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7-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9-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B-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D-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F-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1-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3-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5-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7-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9-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B-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table'!$D$6:$D$21</c:f>
              <c:numCache>
                <c:formatCode>General</c:formatCode>
                <c:ptCount val="15"/>
                <c:pt idx="0">
                  <c:v>36680.57</c:v>
                </c:pt>
                <c:pt idx="1">
                  <c:v>414.75</c:v>
                </c:pt>
                <c:pt idx="2">
                  <c:v>2558.7299999999996</c:v>
                </c:pt>
                <c:pt idx="3">
                  <c:v>51516.590000000004</c:v>
                </c:pt>
                <c:pt idx="4">
                  <c:v>7056.33</c:v>
                </c:pt>
                <c:pt idx="5">
                  <c:v>1695820.1000000003</c:v>
                </c:pt>
                <c:pt idx="6">
                  <c:v>1796.8700000000001</c:v>
                </c:pt>
                <c:pt idx="7">
                  <c:v>755.43000000000006</c:v>
                </c:pt>
                <c:pt idx="8">
                  <c:v>58422.94</c:v>
                </c:pt>
                <c:pt idx="9">
                  <c:v>15210.529999999999</c:v>
                </c:pt>
                <c:pt idx="10">
                  <c:v>87774.99</c:v>
                </c:pt>
                <c:pt idx="11">
                  <c:v>14435.750000000002</c:v>
                </c:pt>
                <c:pt idx="12">
                  <c:v>1548731.9</c:v>
                </c:pt>
                <c:pt idx="14">
                  <c:v>674.82</c:v>
                </c:pt>
              </c:numCache>
            </c:numRef>
          </c:val>
          <c:extLst xmlns:c16r2="http://schemas.microsoft.com/office/drawing/2015/06/chart">
            <c:ext xmlns:c16="http://schemas.microsoft.com/office/drawing/2014/chart" uri="{C3380CC4-5D6E-409C-BE32-E72D297353CC}">
              <c16:uniqueId val="{0000005C-011A-4721-AA3C-0C82912D1809}"/>
            </c:ext>
          </c:extLst>
        </c:ser>
        <c:ser>
          <c:idx val="3"/>
          <c:order val="3"/>
          <c:tx>
            <c:strRef>
              <c:f>'Pivot table'!$E$3:$E$5</c:f>
              <c:strCache>
                <c:ptCount val="1"/>
                <c:pt idx="0">
                  <c:v>F - Count of OVERTIME PAY ANALYSIS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E-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60-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62-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64-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66-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68-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A-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C-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E-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70-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72-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74-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76-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78-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7A-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table'!$E$6:$E$21</c:f>
              <c:numCache>
                <c:formatCode>General</c:formatCode>
                <c:ptCount val="15"/>
                <c:pt idx="0">
                  <c:v>43</c:v>
                </c:pt>
                <c:pt idx="1">
                  <c:v>1</c:v>
                </c:pt>
                <c:pt idx="2">
                  <c:v>4</c:v>
                </c:pt>
                <c:pt idx="3">
                  <c:v>10</c:v>
                </c:pt>
                <c:pt idx="4">
                  <c:v>5</c:v>
                </c:pt>
                <c:pt idx="5">
                  <c:v>79</c:v>
                </c:pt>
                <c:pt idx="6">
                  <c:v>4</c:v>
                </c:pt>
                <c:pt idx="7">
                  <c:v>3</c:v>
                </c:pt>
                <c:pt idx="8">
                  <c:v>10</c:v>
                </c:pt>
                <c:pt idx="9">
                  <c:v>10</c:v>
                </c:pt>
                <c:pt idx="10">
                  <c:v>19</c:v>
                </c:pt>
                <c:pt idx="11">
                  <c:v>14</c:v>
                </c:pt>
                <c:pt idx="12">
                  <c:v>122</c:v>
                </c:pt>
                <c:pt idx="14">
                  <c:v>1</c:v>
                </c:pt>
              </c:numCache>
            </c:numRef>
          </c:val>
          <c:extLst xmlns:c16r2="http://schemas.microsoft.com/office/drawing/2015/06/chart">
            <c:ext xmlns:c16="http://schemas.microsoft.com/office/drawing/2014/chart" uri="{C3380CC4-5D6E-409C-BE32-E72D297353CC}">
              <c16:uniqueId val="{0000007B-011A-4721-AA3C-0C82912D1809}"/>
            </c:ext>
          </c:extLst>
        </c:ser>
        <c:ser>
          <c:idx val="4"/>
          <c:order val="4"/>
          <c:tx>
            <c:strRef>
              <c:f>'Pivot table'!$F$3:$F$5</c:f>
              <c:strCache>
                <c:ptCount val="1"/>
                <c:pt idx="0">
                  <c:v>M - Count of DEPARTMENT_NAME</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7D-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7F-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81-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83-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85-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87-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89-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8B-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8D-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8F-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91-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93-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95-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97-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99-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table'!$F$6:$F$21</c:f>
              <c:numCache>
                <c:formatCode>General</c:formatCode>
                <c:ptCount val="15"/>
                <c:pt idx="0">
                  <c:v>201</c:v>
                </c:pt>
                <c:pt idx="2">
                  <c:v>4</c:v>
                </c:pt>
                <c:pt idx="3">
                  <c:v>23</c:v>
                </c:pt>
                <c:pt idx="5">
                  <c:v>163</c:v>
                </c:pt>
                <c:pt idx="7">
                  <c:v>2</c:v>
                </c:pt>
                <c:pt idx="8">
                  <c:v>26</c:v>
                </c:pt>
                <c:pt idx="9">
                  <c:v>2</c:v>
                </c:pt>
                <c:pt idx="10">
                  <c:v>142</c:v>
                </c:pt>
                <c:pt idx="11">
                  <c:v>46</c:v>
                </c:pt>
                <c:pt idx="12">
                  <c:v>532</c:v>
                </c:pt>
                <c:pt idx="13">
                  <c:v>2</c:v>
                </c:pt>
              </c:numCache>
            </c:numRef>
          </c:val>
          <c:extLst xmlns:c16r2="http://schemas.microsoft.com/office/drawing/2015/06/chart">
            <c:ext xmlns:c16="http://schemas.microsoft.com/office/drawing/2014/chart" uri="{C3380CC4-5D6E-409C-BE32-E72D297353CC}">
              <c16:uniqueId val="{0000009A-011A-4721-AA3C-0C82912D1809}"/>
            </c:ext>
          </c:extLst>
        </c:ser>
        <c:ser>
          <c:idx val="5"/>
          <c:order val="5"/>
          <c:tx>
            <c:strRef>
              <c:f>'Pivot table'!$G$3:$G$5</c:f>
              <c:strCache>
                <c:ptCount val="1"/>
                <c:pt idx="0">
                  <c:v>M - Sum of BASE_SALARY</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9C-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9E-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A0-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A2-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A4-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A6-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A8-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AA-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AC-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AE-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B0-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B2-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B4-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B6-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B8-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table'!$G$6:$G$21</c:f>
              <c:numCache>
                <c:formatCode>General</c:formatCode>
                <c:ptCount val="15"/>
                <c:pt idx="0">
                  <c:v>11463762.757700004</c:v>
                </c:pt>
                <c:pt idx="2">
                  <c:v>273852.73190000001</c:v>
                </c:pt>
                <c:pt idx="3">
                  <c:v>1408801.8835</c:v>
                </c:pt>
                <c:pt idx="5">
                  <c:v>13284422.574999997</c:v>
                </c:pt>
                <c:pt idx="7">
                  <c:v>142700.94</c:v>
                </c:pt>
                <c:pt idx="8">
                  <c:v>2430099.8360000001</c:v>
                </c:pt>
                <c:pt idx="9">
                  <c:v>170200</c:v>
                </c:pt>
                <c:pt idx="10">
                  <c:v>12086568.796600001</c:v>
                </c:pt>
                <c:pt idx="11">
                  <c:v>4346904.8517999984</c:v>
                </c:pt>
                <c:pt idx="12">
                  <c:v>40707852.066200003</c:v>
                </c:pt>
                <c:pt idx="13">
                  <c:v>229722.88</c:v>
                </c:pt>
              </c:numCache>
            </c:numRef>
          </c:val>
          <c:extLst xmlns:c16r2="http://schemas.microsoft.com/office/drawing/2015/06/chart">
            <c:ext xmlns:c16="http://schemas.microsoft.com/office/drawing/2014/chart" uri="{C3380CC4-5D6E-409C-BE32-E72D297353CC}">
              <c16:uniqueId val="{000000B9-011A-4721-AA3C-0C82912D1809}"/>
            </c:ext>
          </c:extLst>
        </c:ser>
        <c:ser>
          <c:idx val="6"/>
          <c:order val="6"/>
          <c:tx>
            <c:strRef>
              <c:f>'Pivot table'!$H$3:$H$5</c:f>
              <c:strCache>
                <c:ptCount val="1"/>
                <c:pt idx="0">
                  <c:v>M - Sum of OVERTIME_PAY</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BB-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BD-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BF-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C1-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C3-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C5-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C7-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C9-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CB-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CD-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CF-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D1-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D3-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D5-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D7-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table'!$H$6:$H$21</c:f>
              <c:numCache>
                <c:formatCode>General</c:formatCode>
                <c:ptCount val="15"/>
                <c:pt idx="0">
                  <c:v>545185.85</c:v>
                </c:pt>
                <c:pt idx="2">
                  <c:v>1096.6300000000001</c:v>
                </c:pt>
                <c:pt idx="3">
                  <c:v>187403.28999999998</c:v>
                </c:pt>
                <c:pt idx="5">
                  <c:v>4391066.3500000015</c:v>
                </c:pt>
                <c:pt idx="7">
                  <c:v>1902.6599999999999</c:v>
                </c:pt>
                <c:pt idx="8">
                  <c:v>167457.48000000001</c:v>
                </c:pt>
                <c:pt idx="9">
                  <c:v>3754.03</c:v>
                </c:pt>
                <c:pt idx="10">
                  <c:v>1472403.3199999994</c:v>
                </c:pt>
                <c:pt idx="11">
                  <c:v>94451.690000000017</c:v>
                </c:pt>
                <c:pt idx="12">
                  <c:v>8788124.6800000109</c:v>
                </c:pt>
                <c:pt idx="13">
                  <c:v>359.04</c:v>
                </c:pt>
              </c:numCache>
            </c:numRef>
          </c:val>
          <c:extLst xmlns:c16r2="http://schemas.microsoft.com/office/drawing/2015/06/chart">
            <c:ext xmlns:c16="http://schemas.microsoft.com/office/drawing/2014/chart" uri="{C3380CC4-5D6E-409C-BE32-E72D297353CC}">
              <c16:uniqueId val="{000000D8-011A-4721-AA3C-0C82912D1809}"/>
            </c:ext>
          </c:extLst>
        </c:ser>
        <c:ser>
          <c:idx val="7"/>
          <c:order val="7"/>
          <c:tx>
            <c:strRef>
              <c:f>'Pivot table'!$I$3:$I$5</c:f>
              <c:strCache>
                <c:ptCount val="1"/>
                <c:pt idx="0">
                  <c:v>M - Count of OVERTIME PAY ANALYSIS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DA-011A-4721-AA3C-0C82912D1809}"/>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DC-011A-4721-AA3C-0C82912D1809}"/>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DE-011A-4721-AA3C-0C82912D1809}"/>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E0-011A-4721-AA3C-0C82912D1809}"/>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E2-011A-4721-AA3C-0C82912D1809}"/>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E4-011A-4721-AA3C-0C82912D1809}"/>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E6-011A-4721-AA3C-0C82912D1809}"/>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E8-011A-4721-AA3C-0C82912D1809}"/>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EA-011A-4721-AA3C-0C82912D1809}"/>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EC-011A-4721-AA3C-0C82912D1809}"/>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EE-011A-4721-AA3C-0C82912D1809}"/>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F0-011A-4721-AA3C-0C82912D1809}"/>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F2-011A-4721-AA3C-0C82912D1809}"/>
              </c:ext>
            </c:extLst>
          </c:dPt>
          <c:dPt>
            <c:idx val="13"/>
            <c:bubble3D val="0"/>
            <c:spPr>
              <a:solidFill>
                <a:schemeClr val="accent2">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F4-011A-4721-AA3C-0C82912D1809}"/>
              </c:ext>
            </c:extLst>
          </c:dPt>
          <c:dPt>
            <c:idx val="14"/>
            <c:bubble3D val="0"/>
            <c:spPr>
              <a:solidFill>
                <a:schemeClr val="accent3">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F6-011A-4721-AA3C-0C82912D1809}"/>
              </c:ext>
            </c:extLst>
          </c:dPt>
          <c:cat>
            <c:strRef>
              <c:f>'Pivot table'!$A$6:$A$21</c:f>
              <c:strCache>
                <c:ptCount val="15"/>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Permitting Services</c:v>
                </c:pt>
                <c:pt idx="12">
                  <c:v>Department of Transportation</c:v>
                </c:pt>
                <c:pt idx="13">
                  <c:v>Office of Emergency Management and Homeland Security</c:v>
                </c:pt>
                <c:pt idx="14">
                  <c:v>Offices of the County Executive</c:v>
                </c:pt>
              </c:strCache>
            </c:strRef>
          </c:cat>
          <c:val>
            <c:numRef>
              <c:f>'Pivot table'!$I$6:$I$21</c:f>
              <c:numCache>
                <c:formatCode>General</c:formatCode>
                <c:ptCount val="15"/>
                <c:pt idx="0">
                  <c:v>201</c:v>
                </c:pt>
                <c:pt idx="2">
                  <c:v>4</c:v>
                </c:pt>
                <c:pt idx="3">
                  <c:v>23</c:v>
                </c:pt>
                <c:pt idx="5">
                  <c:v>163</c:v>
                </c:pt>
                <c:pt idx="7">
                  <c:v>2</c:v>
                </c:pt>
                <c:pt idx="8">
                  <c:v>26</c:v>
                </c:pt>
                <c:pt idx="9">
                  <c:v>2</c:v>
                </c:pt>
                <c:pt idx="10">
                  <c:v>142</c:v>
                </c:pt>
                <c:pt idx="11">
                  <c:v>46</c:v>
                </c:pt>
                <c:pt idx="12">
                  <c:v>532</c:v>
                </c:pt>
                <c:pt idx="13">
                  <c:v>2</c:v>
                </c:pt>
              </c:numCache>
            </c:numRef>
          </c:val>
          <c:extLst xmlns:c16r2="http://schemas.microsoft.com/office/drawing/2015/06/chart">
            <c:ext xmlns:c16="http://schemas.microsoft.com/office/drawing/2014/chart" uri="{C3380CC4-5D6E-409C-BE32-E72D297353CC}">
              <c16:uniqueId val="{000000F7-011A-4721-AA3C-0C82912D1809}"/>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197313182199834"/>
          <c:y val="0.1601405452973349"/>
          <c:w val="0.33333333333333331"/>
          <c:h val="0.8398594547026651"/>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accent5">
                  <a:lumMod val="50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46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385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6845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77336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751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50787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5371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72417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889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01782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8950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381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9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986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999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199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648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68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7000">
              <a:schemeClr val="accent2">
                <a:lumMod val="20000"/>
                <a:lumOff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751496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33400" y="3314150"/>
            <a:ext cx="11125200" cy="3046988"/>
          </a:xfrm>
          <a:prstGeom prst="rect">
            <a:avLst/>
          </a:prstGeom>
          <a:noFill/>
        </p:spPr>
        <p:txBody>
          <a:bodyPr wrap="square" rtlCol="0">
            <a:spAutoFit/>
          </a:bodyPr>
          <a:lstStyle/>
          <a:p>
            <a:r>
              <a:rPr lang="en-US" sz="3200" dirty="0">
                <a:solidFill>
                  <a:srgbClr val="FFFF00"/>
                </a:solidFill>
              </a:rPr>
              <a:t>STUDENT NAME  </a:t>
            </a:r>
            <a:r>
              <a:rPr lang="en-US" sz="3200" dirty="0">
                <a:solidFill>
                  <a:schemeClr val="tx2">
                    <a:lumMod val="20000"/>
                    <a:lumOff val="80000"/>
                  </a:schemeClr>
                </a:solidFill>
              </a:rPr>
              <a:t>: </a:t>
            </a:r>
            <a:r>
              <a:rPr lang="en-US" sz="3200" dirty="0">
                <a:solidFill>
                  <a:schemeClr val="accent2">
                    <a:lumMod val="50000"/>
                  </a:schemeClr>
                </a:solidFill>
              </a:rPr>
              <a:t>SONPARI KUMARI P</a:t>
            </a:r>
          </a:p>
          <a:p>
            <a:r>
              <a:rPr lang="en-US" sz="3200" dirty="0">
                <a:solidFill>
                  <a:srgbClr val="FFFF00"/>
                </a:solidFill>
              </a:rPr>
              <a:t>REGISTER NO      </a:t>
            </a:r>
            <a:r>
              <a:rPr lang="en-US" sz="3200" dirty="0">
                <a:solidFill>
                  <a:schemeClr val="tx2">
                    <a:lumMod val="20000"/>
                    <a:lumOff val="80000"/>
                  </a:schemeClr>
                </a:solidFill>
              </a:rPr>
              <a:t>: </a:t>
            </a:r>
            <a:r>
              <a:rPr lang="en-US" sz="3200" dirty="0" smtClean="0">
                <a:solidFill>
                  <a:schemeClr val="accent2">
                    <a:lumMod val="50000"/>
                  </a:schemeClr>
                </a:solidFill>
              </a:rPr>
              <a:t>2213391036325 ,</a:t>
            </a:r>
            <a:endParaRPr lang="en-US" sz="3200" dirty="0">
              <a:solidFill>
                <a:schemeClr val="accent2">
                  <a:lumMod val="50000"/>
                </a:schemeClr>
              </a:solidFill>
            </a:endParaRPr>
          </a:p>
          <a:p>
            <a:r>
              <a:rPr lang="en-US" sz="3200" dirty="0" smtClean="0">
                <a:solidFill>
                  <a:schemeClr val="accent2">
                    <a:lumMod val="50000"/>
                  </a:schemeClr>
                </a:solidFill>
              </a:rPr>
              <a:t>                             46963224646FDD9B6344894B1EA80EC0</a:t>
            </a:r>
          </a:p>
          <a:p>
            <a:r>
              <a:rPr lang="en-US" sz="3200" dirty="0" smtClean="0">
                <a:solidFill>
                  <a:srgbClr val="FFFF00"/>
                </a:solidFill>
              </a:rPr>
              <a:t>DEPARTMENT      </a:t>
            </a:r>
            <a:r>
              <a:rPr lang="en-US" sz="3200" dirty="0" smtClean="0">
                <a:solidFill>
                  <a:schemeClr val="tx2">
                    <a:lumMod val="20000"/>
                    <a:lumOff val="80000"/>
                  </a:schemeClr>
                </a:solidFill>
              </a:rPr>
              <a:t>: </a:t>
            </a:r>
            <a:r>
              <a:rPr lang="en-US" sz="3200" dirty="0" smtClean="0">
                <a:solidFill>
                  <a:schemeClr val="accent2">
                    <a:lumMod val="50000"/>
                  </a:schemeClr>
                </a:solidFill>
              </a:rPr>
              <a:t>B.COM(COMMERCE)</a:t>
            </a:r>
          </a:p>
          <a:p>
            <a:r>
              <a:rPr lang="en-US" sz="3200" dirty="0" smtClean="0">
                <a:solidFill>
                  <a:srgbClr val="FFFF00"/>
                </a:solidFill>
              </a:rPr>
              <a:t>COLLEGE</a:t>
            </a:r>
            <a:r>
              <a:rPr lang="en-US" sz="3200" dirty="0" smtClean="0">
                <a:solidFill>
                  <a:schemeClr val="tx2">
                    <a:lumMod val="20000"/>
                    <a:lumOff val="80000"/>
                  </a:schemeClr>
                </a:solidFill>
              </a:rPr>
              <a:t>            </a:t>
            </a:r>
            <a:r>
              <a:rPr lang="en-US" sz="3200" dirty="0">
                <a:solidFill>
                  <a:schemeClr val="tx2">
                    <a:lumMod val="20000"/>
                    <a:lumOff val="80000"/>
                  </a:schemeClr>
                </a:solidFill>
              </a:rPr>
              <a:t>: </a:t>
            </a:r>
            <a:r>
              <a:rPr lang="en-US" sz="3200" dirty="0">
                <a:solidFill>
                  <a:schemeClr val="accent2">
                    <a:lumMod val="50000"/>
                  </a:schemeClr>
                </a:solidFill>
              </a:rPr>
              <a:t>QUEEN MARY’S COLLEGE</a:t>
            </a:r>
          </a:p>
          <a:p>
            <a:r>
              <a:rPr lang="en-US" sz="3200" dirty="0"/>
              <a:t>           </a:t>
            </a:r>
            <a:endParaRPr lang="en-IN" sz="3200" dirty="0"/>
          </a:p>
        </p:txBody>
      </p:sp>
      <p:sp>
        <p:nvSpPr>
          <p:cNvPr id="10" name="Title 9">
            <a:extLst>
              <a:ext uri="{FF2B5EF4-FFF2-40B4-BE49-F238E27FC236}">
                <a16:creationId xmlns:a16="http://schemas.microsoft.com/office/drawing/2014/main" xmlns="" id="{711E48A8-2394-446F-0CC8-3D460BD5B0A4}"/>
              </a:ext>
            </a:extLst>
          </p:cNvPr>
          <p:cNvSpPr>
            <a:spLocks noGrp="1"/>
          </p:cNvSpPr>
          <p:nvPr>
            <p:ph type="ctrTitle"/>
          </p:nvPr>
        </p:nvSpPr>
        <p:spPr>
          <a:xfrm>
            <a:off x="1066800" y="858679"/>
            <a:ext cx="10210800" cy="492443"/>
          </a:xfrm>
        </p:spPr>
        <p:txBody>
          <a:bodyPr/>
          <a:lstStyle/>
          <a:p>
            <a:r>
              <a:rPr lang="en-US" b="1" dirty="0">
                <a:solidFill>
                  <a:schemeClr val="bg1"/>
                </a:solidFill>
              </a:rPr>
              <a:t>EMPLOYEE DATA ANALYSIS USING EXCEL</a:t>
            </a:r>
            <a:endParaRPr lang="en-IN"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00B0F0"/>
                </a:solidFill>
                <a:latin typeface="Trebuchet MS"/>
                <a:cs typeface="Trebuchet MS"/>
              </a:rPr>
              <a:t>M</a:t>
            </a:r>
            <a:r>
              <a:rPr sz="4800" b="1" dirty="0">
                <a:solidFill>
                  <a:srgbClr val="00B0F0"/>
                </a:solidFill>
                <a:latin typeface="Trebuchet MS"/>
                <a:cs typeface="Trebuchet MS"/>
              </a:rPr>
              <a:t>O</a:t>
            </a:r>
            <a:r>
              <a:rPr sz="4800" b="1" spc="-15" dirty="0">
                <a:solidFill>
                  <a:srgbClr val="00B0F0"/>
                </a:solidFill>
                <a:latin typeface="Trebuchet MS"/>
                <a:cs typeface="Trebuchet MS"/>
              </a:rPr>
              <a:t>D</a:t>
            </a:r>
            <a:r>
              <a:rPr sz="4800" b="1" spc="-35" dirty="0">
                <a:solidFill>
                  <a:srgbClr val="00B0F0"/>
                </a:solidFill>
                <a:latin typeface="Trebuchet MS"/>
                <a:cs typeface="Trebuchet MS"/>
              </a:rPr>
              <a:t>E</a:t>
            </a:r>
            <a:r>
              <a:rPr sz="4800" b="1" spc="-30" dirty="0">
                <a:solidFill>
                  <a:srgbClr val="00B0F0"/>
                </a:solidFill>
                <a:latin typeface="Trebuchet MS"/>
                <a:cs typeface="Trebuchet MS"/>
              </a:rPr>
              <a:t>LL</a:t>
            </a:r>
            <a:r>
              <a:rPr sz="4800" b="1" spc="-5" dirty="0">
                <a:solidFill>
                  <a:srgbClr val="00B0F0"/>
                </a:solidFill>
                <a:latin typeface="Trebuchet MS"/>
                <a:cs typeface="Trebuchet MS"/>
              </a:rPr>
              <a:t>I</a:t>
            </a:r>
            <a:r>
              <a:rPr sz="4800" b="1" spc="30" dirty="0">
                <a:solidFill>
                  <a:srgbClr val="00B0F0"/>
                </a:solidFill>
                <a:latin typeface="Trebuchet MS"/>
                <a:cs typeface="Trebuchet MS"/>
              </a:rPr>
              <a:t>N</a:t>
            </a:r>
            <a:r>
              <a:rPr sz="4800" b="1" spc="5" dirty="0">
                <a:solidFill>
                  <a:srgbClr val="00B0F0"/>
                </a:solidFill>
                <a:latin typeface="Trebuchet MS"/>
                <a:cs typeface="Trebuchet MS"/>
              </a:rPr>
              <a:t>G</a:t>
            </a:r>
            <a:endParaRPr sz="4800" dirty="0">
              <a:solidFill>
                <a:srgbClr val="00B0F0"/>
              </a:solidFill>
              <a:latin typeface="Trebuchet MS"/>
              <a:cs typeface="Trebuchet MS"/>
            </a:endParaRPr>
          </a:p>
        </p:txBody>
      </p:sp>
      <p:sp>
        <p:nvSpPr>
          <p:cNvPr id="2" name="TextBox 1">
            <a:extLst>
              <a:ext uri="{FF2B5EF4-FFF2-40B4-BE49-F238E27FC236}">
                <a16:creationId xmlns:a16="http://schemas.microsoft.com/office/drawing/2014/main" xmlns="" id="{6BB177E4-3611-02AD-0A96-AE995097DA85}"/>
              </a:ext>
            </a:extLst>
          </p:cNvPr>
          <p:cNvSpPr txBox="1"/>
          <p:nvPr/>
        </p:nvSpPr>
        <p:spPr>
          <a:xfrm>
            <a:off x="1666875" y="1447800"/>
            <a:ext cx="9610343" cy="4601260"/>
          </a:xfrm>
          <a:prstGeom prst="rect">
            <a:avLst/>
          </a:prstGeom>
          <a:noFill/>
        </p:spPr>
        <p:txBody>
          <a:bodyPr wrap="square" rtlCol="0">
            <a:spAutoFit/>
          </a:bodyPr>
          <a:lstStyle/>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Predictive Performance Modeling: Predicts employee performance ratings.</a:t>
            </a:r>
          </a:p>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Clustering Analysis: Identifies patterns and groups employees.</a:t>
            </a:r>
          </a:p>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Regression Analysis: Quantifies key drivers of performance.</a:t>
            </a:r>
          </a:p>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Survival Analysis: Predicts employee turnover risk. </a:t>
            </a:r>
          </a:p>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Neural Networks: Identifies complex relationships between variables.</a:t>
            </a:r>
          </a:p>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Decision Trees: Classifies employees based on performance characteristics.</a:t>
            </a:r>
          </a:p>
          <a:p>
            <a:pPr marL="469900" indent="-457200">
              <a:lnSpc>
                <a:spcPct val="100000"/>
              </a:lnSpc>
              <a:spcBef>
                <a:spcPts val="105"/>
              </a:spcBef>
              <a:buAutoNum type="arabicPeriod"/>
            </a:pPr>
            <a:r>
              <a:rPr lang="en-US" sz="2400" dirty="0">
                <a:solidFill>
                  <a:schemeClr val="accent5">
                    <a:lumMod val="50000"/>
                  </a:schemeClr>
                </a:solidFill>
                <a:latin typeface="Trebuchet MS"/>
                <a:cs typeface="Trebuchet MS"/>
              </a:rPr>
              <a:t>Ensemble Methods: Combines models for improved accuracy and insights.</a:t>
            </a:r>
          </a:p>
          <a:p>
            <a:endParaRPr lang="en-IN" sz="2400"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9000">
              <a:schemeClr val="accent2">
                <a:lumMod val="20000"/>
                <a:lumOff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480807"/>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rgbClr val="00B0F0"/>
                </a:solidFill>
              </a:rPr>
              <a:t>R</a:t>
            </a:r>
            <a:r>
              <a:rPr spc="-40" dirty="0">
                <a:solidFill>
                  <a:srgbClr val="00B0F0"/>
                </a:solidFill>
              </a:rPr>
              <a:t>E</a:t>
            </a:r>
            <a:r>
              <a:rPr spc="15" dirty="0">
                <a:solidFill>
                  <a:srgbClr val="00B0F0"/>
                </a:solidFill>
              </a:rPr>
              <a:t>S</a:t>
            </a:r>
            <a:r>
              <a:rPr spc="-30" dirty="0">
                <a:solidFill>
                  <a:srgbClr val="00B0F0"/>
                </a:solidFill>
              </a:rPr>
              <a:t>U</a:t>
            </a:r>
            <a:r>
              <a:rPr spc="-405" dirty="0">
                <a:solidFill>
                  <a:srgbClr val="00B0F0"/>
                </a:solidFill>
              </a:rPr>
              <a:t>L</a:t>
            </a:r>
            <a:r>
              <a:rPr dirty="0">
                <a:solidFill>
                  <a:srgbClr val="00B0F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3F9D38D2-C7E6-EAF3-C386-7F169A687EE9}"/>
              </a:ext>
            </a:extLst>
          </p:cNvPr>
          <p:cNvGraphicFramePr>
            <a:graphicFrameLocks/>
          </p:cNvGraphicFramePr>
          <p:nvPr>
            <p:extLst>
              <p:ext uri="{D42A27DB-BD31-4B8C-83A1-F6EECF244321}">
                <p14:modId xmlns:p14="http://schemas.microsoft.com/office/powerpoint/2010/main" val="2487529561"/>
              </p:ext>
            </p:extLst>
          </p:nvPr>
        </p:nvGraphicFramePr>
        <p:xfrm>
          <a:off x="368663" y="1312091"/>
          <a:ext cx="11454674" cy="423381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90E5657-7962-2E7C-908B-F8C34A944BFA}"/>
              </a:ext>
            </a:extLst>
          </p:cNvPr>
          <p:cNvSpPr txBox="1"/>
          <p:nvPr/>
        </p:nvSpPr>
        <p:spPr>
          <a:xfrm>
            <a:off x="685800" y="533400"/>
            <a:ext cx="2362200" cy="646331"/>
          </a:xfrm>
          <a:prstGeom prst="rect">
            <a:avLst/>
          </a:prstGeom>
          <a:noFill/>
        </p:spPr>
        <p:txBody>
          <a:bodyPr wrap="square" rtlCol="0">
            <a:spAutoFit/>
          </a:bodyPr>
          <a:lstStyle/>
          <a:p>
            <a:r>
              <a:rPr lang="en-IN" sz="3600" dirty="0">
                <a:solidFill>
                  <a:srgbClr val="00B0F0"/>
                </a:solidFill>
              </a:rPr>
              <a:t>R</a:t>
            </a:r>
            <a:r>
              <a:rPr lang="en-IN" sz="3600" spc="-40" dirty="0">
                <a:solidFill>
                  <a:srgbClr val="00B0F0"/>
                </a:solidFill>
              </a:rPr>
              <a:t>E</a:t>
            </a:r>
            <a:r>
              <a:rPr lang="en-IN" sz="3600" spc="15" dirty="0">
                <a:solidFill>
                  <a:srgbClr val="00B0F0"/>
                </a:solidFill>
              </a:rPr>
              <a:t>S</a:t>
            </a:r>
            <a:r>
              <a:rPr lang="en-IN" sz="3600" spc="-30" dirty="0">
                <a:solidFill>
                  <a:srgbClr val="00B0F0"/>
                </a:solidFill>
              </a:rPr>
              <a:t>U</a:t>
            </a:r>
            <a:r>
              <a:rPr lang="en-IN" sz="3600" spc="-405" dirty="0">
                <a:solidFill>
                  <a:srgbClr val="00B0F0"/>
                </a:solidFill>
              </a:rPr>
              <a:t>L</a:t>
            </a:r>
            <a:r>
              <a:rPr lang="en-IN" sz="3600" dirty="0">
                <a:solidFill>
                  <a:srgbClr val="00B0F0"/>
                </a:solidFill>
              </a:rPr>
              <a:t>TS</a:t>
            </a:r>
            <a:endParaRPr lang="en-IN" sz="3600" dirty="0"/>
          </a:p>
        </p:txBody>
      </p:sp>
      <p:graphicFrame>
        <p:nvGraphicFramePr>
          <p:cNvPr id="6" name="Chart 5">
            <a:extLst>
              <a:ext uri="{FF2B5EF4-FFF2-40B4-BE49-F238E27FC236}">
                <a16:creationId xmlns:a16="http://schemas.microsoft.com/office/drawing/2014/main" xmlns="" id="{3222EC4D-79AB-4AB7-8C9E-ECA04253A56D}"/>
              </a:ext>
            </a:extLst>
          </p:cNvPr>
          <p:cNvGraphicFramePr>
            <a:graphicFrameLocks/>
          </p:cNvGraphicFramePr>
          <p:nvPr>
            <p:extLst>
              <p:ext uri="{D42A27DB-BD31-4B8C-83A1-F6EECF244321}">
                <p14:modId xmlns:p14="http://schemas.microsoft.com/office/powerpoint/2010/main" val="2732169484"/>
              </p:ext>
            </p:extLst>
          </p:nvPr>
        </p:nvGraphicFramePr>
        <p:xfrm>
          <a:off x="1752600" y="1179731"/>
          <a:ext cx="8534400" cy="49924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676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plus(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4212" y="228601"/>
            <a:ext cx="8534400" cy="1371600"/>
          </a:xfrm>
        </p:spPr>
        <p:txBody>
          <a:bodyPr/>
          <a:lstStyle/>
          <a:p>
            <a:r>
              <a:rPr lang="en-US" dirty="0">
                <a:solidFill>
                  <a:srgbClr val="00B0F0"/>
                </a:solidFill>
                <a:latin typeface="Times New Roman" panose="02020603050405020304" pitchFamily="18" charset="0"/>
                <a:cs typeface="Times New Roman" panose="02020603050405020304" pitchFamily="18" charset="0"/>
              </a:rPr>
              <a:t>      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295400" y="1600201"/>
            <a:ext cx="8077200" cy="2308324"/>
          </a:xfrm>
          <a:prstGeom prst="rect">
            <a:avLst/>
          </a:prstGeom>
          <a:noFill/>
        </p:spPr>
        <p:txBody>
          <a:bodyPr wrap="square" rtlCol="0">
            <a:spAutoFit/>
          </a:bodyPr>
          <a:lstStyle/>
          <a:p>
            <a:r>
              <a:rPr lang="en-US" sz="2400" dirty="0" smtClean="0">
                <a:solidFill>
                  <a:schemeClr val="accent5">
                    <a:lumMod val="50000"/>
                  </a:schemeClr>
                </a:solidFill>
              </a:rPr>
              <a:t>The comparison for the overtime pay analysis, most employees done overtime and got the paid for this. These are the benefits for the employees and organization get the work completed by the day end. These benefits the organization, Employers, Employees, Human Resource Department.</a:t>
            </a:r>
          </a:p>
        </p:txBody>
      </p:sp>
      <p:pic>
        <p:nvPicPr>
          <p:cNvPr id="5" name="Picture 4"/>
          <p:cNvPicPr>
            <a:picLocks noChangeAspect="1"/>
          </p:cNvPicPr>
          <p:nvPr/>
        </p:nvPicPr>
        <p:blipFill rotWithShape="1">
          <a:blip r:embed="rId2"/>
          <a:srcRect l="59369" t="26042" r="9591" b="39583"/>
          <a:stretch/>
        </p:blipFill>
        <p:spPr>
          <a:xfrm>
            <a:off x="5791200" y="4114800"/>
            <a:ext cx="4495800" cy="2514600"/>
          </a:xfrm>
          <a:prstGeom prst="rect">
            <a:avLst/>
          </a:prstGeom>
        </p:spPr>
      </p:pic>
    </p:spTree>
    <p:extLst>
      <p:ext uri="{BB962C8B-B14F-4D97-AF65-F5344CB8AC3E}">
        <p14:creationId xmlns:p14="http://schemas.microsoft.com/office/powerpoint/2010/main" val="298644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BA854DD-FA31-29CB-537D-E95D028FD3B5}"/>
              </a:ext>
            </a:extLst>
          </p:cNvPr>
          <p:cNvPicPr>
            <a:picLocks noChangeAspect="1"/>
          </p:cNvPicPr>
          <p:nvPr/>
        </p:nvPicPr>
        <p:blipFill>
          <a:blip r:embed="rId2"/>
          <a:stretch>
            <a:fillRect/>
          </a:stretch>
        </p:blipFill>
        <p:spPr>
          <a:xfrm>
            <a:off x="3429000" y="2449744"/>
            <a:ext cx="5181600" cy="2731855"/>
          </a:xfrm>
          <a:prstGeom prst="rect">
            <a:avLst/>
          </a:prstGeom>
        </p:spPr>
      </p:pic>
    </p:spTree>
    <p:extLst>
      <p:ext uri="{BB962C8B-B14F-4D97-AF65-F5344CB8AC3E}">
        <p14:creationId xmlns:p14="http://schemas.microsoft.com/office/powerpoint/2010/main" val="123311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nodeType="clickEffect">
                                  <p:stCondLst>
                                    <p:cond delay="0"/>
                                  </p:stCondLst>
                                  <p:childTnLst>
                                    <p:animEffect transition="out" filter="barn(inVertical)">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a:gradFill>
            <a:gsLst>
              <a:gs pos="47000">
                <a:schemeClr val="accent2">
                  <a:lumMod val="20000"/>
                  <a:lumOff val="80000"/>
                </a:schemeClr>
              </a:gs>
              <a:gs pos="100000">
                <a:schemeClr val="bg2">
                  <a:shade val="96000"/>
                  <a:satMod val="120000"/>
                  <a:lumMod val="90000"/>
                </a:schemeClr>
              </a:gs>
            </a:gsLst>
            <a:lin ang="6120000" scaled="1"/>
          </a:gra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00B0F0"/>
                </a:solidFill>
              </a:rPr>
              <a:t>PROJECT</a:t>
            </a:r>
            <a:r>
              <a:rPr sz="4250" spc="-85" dirty="0">
                <a:solidFill>
                  <a:srgbClr val="00B0F0"/>
                </a:solidFill>
              </a:rPr>
              <a:t> </a:t>
            </a:r>
            <a:r>
              <a:rPr sz="4250" spc="25" dirty="0">
                <a:solidFill>
                  <a:srgbClr val="00B0F0"/>
                </a:solidFill>
              </a:rPr>
              <a:t>TITLE</a:t>
            </a:r>
            <a:endParaRPr sz="4250" dirty="0">
              <a:solidFill>
                <a:srgbClr val="00B0F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chemeClr val="accent6">
                    <a:lumMod val="75000"/>
                  </a:schemeClr>
                </a:solidFill>
                <a:latin typeface="Times New Roman" panose="02020603050405020304" pitchFamily="18" charset="0"/>
                <a:cs typeface="Times New Roman" panose="02020603050405020304" pitchFamily="18" charset="0"/>
              </a:rPr>
              <a:t>Employee Overtime Pay Analysis using Excel</a:t>
            </a:r>
            <a:endParaRPr lang="en-IN" sz="28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xmlns="" id="{39C633D3-B951-6877-FA89-3F8A8FCF4A8E}"/>
              </a:ext>
            </a:extLst>
          </p:cNvPr>
          <p:cNvPicPr>
            <a:picLocks noChangeAspect="1"/>
          </p:cNvPicPr>
          <p:nvPr/>
        </p:nvPicPr>
        <p:blipFill rotWithShape="1">
          <a:blip r:embed="rId4"/>
          <a:srcRect l="11324"/>
          <a:stretch/>
        </p:blipFill>
        <p:spPr>
          <a:xfrm>
            <a:off x="1371600" y="3714750"/>
            <a:ext cx="6370259" cy="27070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a:gradFill>
            <a:gsLst>
              <a:gs pos="47000">
                <a:schemeClr val="accent2">
                  <a:lumMod val="20000"/>
                  <a:lumOff val="80000"/>
                </a:schemeClr>
              </a:gs>
              <a:gs pos="100000">
                <a:schemeClr val="bg2">
                  <a:shade val="96000"/>
                  <a:satMod val="120000"/>
                  <a:lumMod val="90000"/>
                </a:schemeClr>
              </a:gs>
            </a:gsLst>
            <a:lin ang="6120000" scaled="1"/>
          </a:gra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B0F0"/>
                </a:solidFill>
              </a:rPr>
              <a:t>A</a:t>
            </a:r>
            <a:r>
              <a:rPr spc="-5" dirty="0">
                <a:solidFill>
                  <a:srgbClr val="00B0F0"/>
                </a:solidFill>
              </a:rPr>
              <a:t>G</a:t>
            </a:r>
            <a:r>
              <a:rPr spc="-35" dirty="0">
                <a:solidFill>
                  <a:srgbClr val="00B0F0"/>
                </a:solidFill>
              </a:rPr>
              <a:t>E</a:t>
            </a:r>
            <a:r>
              <a:rPr spc="15" dirty="0">
                <a:solidFill>
                  <a:srgbClr val="00B0F0"/>
                </a:solidFill>
              </a:rPr>
              <a:t>N</a:t>
            </a:r>
            <a:r>
              <a:rPr dirty="0">
                <a:solidFill>
                  <a:srgbClr val="00B0F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2209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F0"/>
                </a:solidFill>
              </a:rPr>
              <a:t>P</a:t>
            </a:r>
            <a:r>
              <a:rPr sz="4250" spc="15" dirty="0">
                <a:solidFill>
                  <a:srgbClr val="00B0F0"/>
                </a:solidFill>
              </a:rPr>
              <a:t>ROB</a:t>
            </a:r>
            <a:r>
              <a:rPr sz="4250" spc="55" dirty="0">
                <a:solidFill>
                  <a:srgbClr val="00B0F0"/>
                </a:solidFill>
              </a:rPr>
              <a:t>L</a:t>
            </a:r>
            <a:r>
              <a:rPr sz="4250" spc="-20" dirty="0">
                <a:solidFill>
                  <a:srgbClr val="00B0F0"/>
                </a:solidFill>
              </a:rPr>
              <a:t>E</a:t>
            </a:r>
            <a:r>
              <a:rPr sz="4250" spc="20" dirty="0">
                <a:solidFill>
                  <a:srgbClr val="00B0F0"/>
                </a:solidFill>
              </a:rPr>
              <a:t>M</a:t>
            </a:r>
            <a:r>
              <a:rPr sz="4250" dirty="0"/>
              <a:t>	</a:t>
            </a:r>
            <a:r>
              <a:rPr sz="4250" spc="10" dirty="0">
                <a:solidFill>
                  <a:srgbClr val="00B0F0"/>
                </a:solidFill>
              </a:rPr>
              <a:t>S</a:t>
            </a:r>
            <a:r>
              <a:rPr sz="4250" spc="-370" dirty="0">
                <a:solidFill>
                  <a:srgbClr val="00B0F0"/>
                </a:solidFill>
              </a:rPr>
              <a:t>T</a:t>
            </a:r>
            <a:r>
              <a:rPr sz="4250" spc="-375" dirty="0">
                <a:solidFill>
                  <a:srgbClr val="00B0F0"/>
                </a:solidFill>
              </a:rPr>
              <a:t>A</a:t>
            </a:r>
            <a:r>
              <a:rPr sz="4250" spc="15" dirty="0">
                <a:solidFill>
                  <a:srgbClr val="00B0F0"/>
                </a:solidFill>
              </a:rPr>
              <a:t>T</a:t>
            </a:r>
            <a:r>
              <a:rPr sz="4250" spc="-10" dirty="0">
                <a:solidFill>
                  <a:srgbClr val="00B0F0"/>
                </a:solidFill>
              </a:rPr>
              <a:t>E</a:t>
            </a:r>
            <a:r>
              <a:rPr sz="4250" spc="-20" dirty="0">
                <a:solidFill>
                  <a:srgbClr val="00B0F0"/>
                </a:solidFill>
              </a:rPr>
              <a:t>ME</a:t>
            </a:r>
            <a:r>
              <a:rPr sz="4250" spc="10" dirty="0">
                <a:solidFill>
                  <a:srgbClr val="00B0F0"/>
                </a:solidFill>
              </a:rPr>
              <a:t>NT</a:t>
            </a:r>
            <a:endParaRPr sz="4250" dirty="0">
              <a:solidFill>
                <a:srgbClr val="00B0F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CFE686E2-18D7-AE6F-7610-3B0483699CC3}"/>
              </a:ext>
            </a:extLst>
          </p:cNvPr>
          <p:cNvSpPr txBox="1"/>
          <p:nvPr/>
        </p:nvSpPr>
        <p:spPr>
          <a:xfrm>
            <a:off x="381000" y="2438400"/>
            <a:ext cx="8305800" cy="3539430"/>
          </a:xfrm>
          <a:prstGeom prst="rect">
            <a:avLst/>
          </a:prstGeom>
          <a:noFill/>
        </p:spPr>
        <p:txBody>
          <a:bodyPr wrap="square" rtlCol="0">
            <a:spAutoFit/>
          </a:bodyPr>
          <a:lstStyle/>
          <a:p>
            <a:r>
              <a:rPr lang="en-US" sz="2800" dirty="0">
                <a:solidFill>
                  <a:schemeClr val="accent5">
                    <a:lumMod val="50000"/>
                  </a:schemeClr>
                </a:solidFill>
              </a:rPr>
              <a:t>Analyze the trends and patterns of overtime pay among employees to identify areas of inefficiency, ensure compliance with </a:t>
            </a:r>
            <a:r>
              <a:rPr lang="en-US" sz="2800" dirty="0" err="1">
                <a:solidFill>
                  <a:schemeClr val="accent5">
                    <a:lumMod val="50000"/>
                  </a:schemeClr>
                </a:solidFill>
              </a:rPr>
              <a:t>labour</a:t>
            </a:r>
            <a:r>
              <a:rPr lang="en-US" sz="2800" dirty="0">
                <a:solidFill>
                  <a:schemeClr val="accent5">
                    <a:lumMod val="50000"/>
                  </a:schemeClr>
                </a:solidFill>
              </a:rPr>
              <a:t> regulations, and inform data-driven decisions to optimize staffing, scheduling, and compensation practices, ultimately reducing overtime costs and improving workforce productivity."</a:t>
            </a:r>
            <a:endParaRPr lang="en-IN" sz="2800"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833369"/>
            <a:ext cx="1013459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00B0F0"/>
                </a:solidFill>
              </a:rPr>
              <a:t>PROJE</a:t>
            </a:r>
            <a:r>
              <a:rPr lang="en-IN" sz="4250" spc="5" dirty="0">
                <a:solidFill>
                  <a:srgbClr val="00B0F0"/>
                </a:solidFill>
              </a:rPr>
              <a:t>CT </a:t>
            </a:r>
            <a:r>
              <a:rPr sz="4250" spc="-20" dirty="0">
                <a:solidFill>
                  <a:srgbClr val="00B0F0"/>
                </a:solidFill>
              </a:rPr>
              <a:t>OVERVIEW</a:t>
            </a:r>
            <a:endParaRPr sz="4250" dirty="0">
              <a:solidFill>
                <a:srgbClr val="00B0F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5DCE2718-88FB-1566-3E7A-DDF636A4B339}"/>
              </a:ext>
            </a:extLst>
          </p:cNvPr>
          <p:cNvSpPr txBox="1"/>
          <p:nvPr/>
        </p:nvSpPr>
        <p:spPr>
          <a:xfrm>
            <a:off x="533400" y="2819400"/>
            <a:ext cx="8124825" cy="3385542"/>
          </a:xfrm>
          <a:prstGeom prst="rect">
            <a:avLst/>
          </a:prstGeom>
          <a:noFill/>
        </p:spPr>
        <p:txBody>
          <a:bodyPr wrap="square" rtlCol="0">
            <a:spAutoFit/>
          </a:bodyPr>
          <a:lstStyle/>
          <a:p>
            <a:r>
              <a:rPr lang="en-US" sz="2800" dirty="0">
                <a:solidFill>
                  <a:schemeClr val="accent5">
                    <a:lumMod val="50000"/>
                  </a:schemeClr>
                </a:solidFill>
              </a:rPr>
              <a:t>Review of existing overtime pay policies and procedures- Analysis of historical overtime pay data- Identification of factors contributing to overtime pay- Comparison with industry benchmarks and best practices- Development of recommendations for improvement</a:t>
            </a:r>
          </a:p>
          <a:p>
            <a:pPr marL="285750" indent="-285750">
              <a:buFontTx/>
              <a:buChar cha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6000">
              <a:schemeClr val="accent2">
                <a:lumMod val="20000"/>
                <a:lumOff val="8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395528"/>
            <a:ext cx="9448800"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B0F0"/>
                </a:solidFill>
              </a:rPr>
              <a:t>W</a:t>
            </a:r>
            <a:r>
              <a:rPr sz="3200" spc="-20" dirty="0">
                <a:solidFill>
                  <a:srgbClr val="00B0F0"/>
                </a:solidFill>
              </a:rPr>
              <a:t>H</a:t>
            </a:r>
            <a:r>
              <a:rPr sz="3200" spc="20" dirty="0">
                <a:solidFill>
                  <a:srgbClr val="00B0F0"/>
                </a:solidFill>
              </a:rPr>
              <a:t>O</a:t>
            </a:r>
            <a:r>
              <a:rPr sz="3200" spc="-235" dirty="0">
                <a:solidFill>
                  <a:srgbClr val="00B0F0"/>
                </a:solidFill>
              </a:rPr>
              <a:t> </a:t>
            </a:r>
            <a:r>
              <a:rPr sz="3200" spc="-10" dirty="0">
                <a:solidFill>
                  <a:srgbClr val="00B0F0"/>
                </a:solidFill>
              </a:rPr>
              <a:t>AR</a:t>
            </a:r>
            <a:r>
              <a:rPr sz="3200" spc="15" dirty="0">
                <a:solidFill>
                  <a:srgbClr val="00B0F0"/>
                </a:solidFill>
              </a:rPr>
              <a:t>E</a:t>
            </a:r>
            <a:r>
              <a:rPr sz="3200" spc="-35" dirty="0">
                <a:solidFill>
                  <a:srgbClr val="00B0F0"/>
                </a:solidFill>
              </a:rPr>
              <a:t> </a:t>
            </a:r>
            <a:r>
              <a:rPr sz="3200" spc="-10" dirty="0">
                <a:solidFill>
                  <a:srgbClr val="00B0F0"/>
                </a:solidFill>
              </a:rPr>
              <a:t>T</a:t>
            </a:r>
            <a:r>
              <a:rPr sz="3200" spc="-15" dirty="0">
                <a:solidFill>
                  <a:srgbClr val="00B0F0"/>
                </a:solidFill>
              </a:rPr>
              <a:t>H</a:t>
            </a:r>
            <a:r>
              <a:rPr sz="3200" spc="15" dirty="0">
                <a:solidFill>
                  <a:srgbClr val="00B0F0"/>
                </a:solidFill>
              </a:rPr>
              <a:t>E</a:t>
            </a:r>
            <a:r>
              <a:rPr sz="3200" spc="-35" dirty="0">
                <a:solidFill>
                  <a:srgbClr val="00B0F0"/>
                </a:solidFill>
              </a:rPr>
              <a:t> </a:t>
            </a:r>
            <a:r>
              <a:rPr sz="3200" spc="-20" dirty="0">
                <a:solidFill>
                  <a:srgbClr val="00B0F0"/>
                </a:solidFill>
              </a:rPr>
              <a:t>E</a:t>
            </a:r>
            <a:r>
              <a:rPr sz="3200" spc="30" dirty="0">
                <a:solidFill>
                  <a:srgbClr val="00B0F0"/>
                </a:solidFill>
              </a:rPr>
              <a:t>N</a:t>
            </a:r>
            <a:r>
              <a:rPr sz="3200" spc="15" dirty="0">
                <a:solidFill>
                  <a:srgbClr val="00B0F0"/>
                </a:solidFill>
              </a:rPr>
              <a:t>D</a:t>
            </a:r>
            <a:r>
              <a:rPr lang="en-US" sz="3200" spc="15" dirty="0">
                <a:solidFill>
                  <a:srgbClr val="00B0F0"/>
                </a:solidFill>
              </a:rPr>
              <a:t> </a:t>
            </a:r>
            <a:r>
              <a:rPr sz="3200" dirty="0">
                <a:solidFill>
                  <a:srgbClr val="00B0F0"/>
                </a:solidFill>
              </a:rPr>
              <a:t>U</a:t>
            </a:r>
            <a:r>
              <a:rPr sz="3200" spc="10" dirty="0">
                <a:solidFill>
                  <a:srgbClr val="00B0F0"/>
                </a:solidFill>
              </a:rPr>
              <a:t>S</a:t>
            </a:r>
            <a:r>
              <a:rPr sz="3200" spc="-25" dirty="0">
                <a:solidFill>
                  <a:srgbClr val="00B0F0"/>
                </a:solidFill>
              </a:rPr>
              <a:t>E</a:t>
            </a:r>
            <a:r>
              <a:rPr sz="3200" spc="-10" dirty="0">
                <a:solidFill>
                  <a:srgbClr val="00B0F0"/>
                </a:solidFill>
              </a:rPr>
              <a:t>R</a:t>
            </a:r>
            <a:r>
              <a:rPr sz="3200" spc="5" dirty="0">
                <a:solidFill>
                  <a:srgbClr val="00B0F0"/>
                </a:solidFill>
              </a:rPr>
              <a:t>S</a:t>
            </a:r>
            <a:r>
              <a:rPr lang="en-US" sz="3200" spc="5" dirty="0">
                <a:solidFill>
                  <a:srgbClr val="00B0F0"/>
                </a:solidFill>
              </a:rPr>
              <a:t>?</a:t>
            </a:r>
            <a:endParaRPr sz="3200" dirty="0">
              <a:solidFill>
                <a:srgbClr val="00B0F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796E88A7-2E05-F5D1-EDA2-60E260CE6615}"/>
              </a:ext>
            </a:extLst>
          </p:cNvPr>
          <p:cNvSpPr txBox="1"/>
          <p:nvPr/>
        </p:nvSpPr>
        <p:spPr>
          <a:xfrm>
            <a:off x="228600" y="990600"/>
            <a:ext cx="11353800"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00B050"/>
                </a:solidFill>
              </a:rPr>
              <a:t>Employees</a:t>
            </a:r>
            <a:r>
              <a:rPr lang="en-US" sz="2000" dirty="0">
                <a:solidFill>
                  <a:schemeClr val="accent5">
                    <a:lumMod val="50000"/>
                  </a:schemeClr>
                </a:solidFill>
              </a:rPr>
              <a:t>: Who work extra hours beyond their regular schedule and are entitled to receive overtime pay.</a:t>
            </a:r>
          </a:p>
          <a:p>
            <a:pPr marL="285750" indent="-285750">
              <a:buFont typeface="Wingdings" panose="05000000000000000000" pitchFamily="2" charset="2"/>
              <a:buChar char="q"/>
            </a:pPr>
            <a:r>
              <a:rPr lang="en-US" sz="2000" dirty="0">
                <a:solidFill>
                  <a:srgbClr val="00B050"/>
                </a:solidFill>
              </a:rPr>
              <a:t>HR Personnel</a:t>
            </a:r>
            <a:r>
              <a:rPr lang="en-US" sz="2000" dirty="0">
                <a:solidFill>
                  <a:schemeClr val="accent5">
                    <a:lumMod val="50000"/>
                  </a:schemeClr>
                </a:solidFill>
              </a:rPr>
              <a:t>: Responsible for tracking employee work hours, processing overtime pay, and ensuring compliance with labor laws and regulations. </a:t>
            </a:r>
          </a:p>
          <a:p>
            <a:pPr marL="285750" indent="-285750">
              <a:buFont typeface="Wingdings" panose="05000000000000000000" pitchFamily="2" charset="2"/>
              <a:buChar char="q"/>
            </a:pPr>
            <a:r>
              <a:rPr lang="en-US" sz="2000" dirty="0">
                <a:solidFill>
                  <a:srgbClr val="00B050"/>
                </a:solidFill>
              </a:rPr>
              <a:t>Payroll Staff</a:t>
            </a:r>
            <a:r>
              <a:rPr lang="en-US" sz="2000" dirty="0">
                <a:solidFill>
                  <a:schemeClr val="accent5">
                    <a:lumMod val="50000"/>
                  </a:schemeClr>
                </a:solidFill>
              </a:rPr>
              <a:t>: Who calculate and disburse overtime pay to eligible employees.</a:t>
            </a:r>
          </a:p>
          <a:p>
            <a:pPr marL="285750" indent="-285750">
              <a:buFont typeface="Wingdings" panose="05000000000000000000" pitchFamily="2" charset="2"/>
              <a:buChar char="q"/>
            </a:pPr>
            <a:r>
              <a:rPr lang="en-US" sz="2000" dirty="0">
                <a:solidFill>
                  <a:srgbClr val="00B050"/>
                </a:solidFill>
              </a:rPr>
              <a:t>Managers and Supervisors</a:t>
            </a:r>
            <a:r>
              <a:rPr lang="en-US" sz="2000" dirty="0">
                <a:solidFill>
                  <a:schemeClr val="accent5">
                    <a:lumMod val="50000"/>
                  </a:schemeClr>
                </a:solidFill>
              </a:rPr>
              <a:t>: Who authorize overtime work, monitor employee hours, and ensure that overtime pay is accurately processed.</a:t>
            </a:r>
          </a:p>
          <a:p>
            <a:pPr marL="285750" indent="-285750">
              <a:buFont typeface="Wingdings" panose="05000000000000000000" pitchFamily="2" charset="2"/>
              <a:buChar char="q"/>
            </a:pPr>
            <a:r>
              <a:rPr lang="en-US" sz="2000" dirty="0">
                <a:solidFill>
                  <a:schemeClr val="accent5">
                    <a:lumMod val="50000"/>
                  </a:schemeClr>
                </a:solidFill>
              </a:rPr>
              <a:t> </a:t>
            </a:r>
            <a:r>
              <a:rPr lang="en-US" sz="2000" dirty="0">
                <a:solidFill>
                  <a:srgbClr val="00B050"/>
                </a:solidFill>
              </a:rPr>
              <a:t>Business Owners/Leaders</a:t>
            </a:r>
            <a:r>
              <a:rPr lang="en-US" sz="2000" dirty="0">
                <a:solidFill>
                  <a:schemeClr val="accent5">
                    <a:lumMod val="50000"/>
                  </a:schemeClr>
                </a:solidFill>
              </a:rPr>
              <a:t>: Who oversee the organization's labor costs, including overtime pay, and make strategic decisions about workforce management.</a:t>
            </a:r>
            <a:endParaRPr lang="en-IN" sz="2000" dirty="0">
              <a:solidFill>
                <a:schemeClr val="accent5">
                  <a:lumMod val="50000"/>
                </a:schemeClr>
              </a:solidFill>
            </a:endParaRPr>
          </a:p>
        </p:txBody>
      </p:sp>
      <p:pic>
        <p:nvPicPr>
          <p:cNvPr id="10" name="Picture 9">
            <a:extLst>
              <a:ext uri="{FF2B5EF4-FFF2-40B4-BE49-F238E27FC236}">
                <a16:creationId xmlns:a16="http://schemas.microsoft.com/office/drawing/2014/main" xmlns="" id="{47831E6A-9B49-C93B-3BEC-93115D137AD8}"/>
              </a:ext>
            </a:extLst>
          </p:cNvPr>
          <p:cNvPicPr>
            <a:picLocks noChangeAspect="1"/>
          </p:cNvPicPr>
          <p:nvPr/>
        </p:nvPicPr>
        <p:blipFill>
          <a:blip r:embed="rId2"/>
          <a:stretch>
            <a:fillRect/>
          </a:stretch>
        </p:blipFill>
        <p:spPr>
          <a:xfrm>
            <a:off x="3276599" y="4114801"/>
            <a:ext cx="5943601"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B0F0"/>
                </a:solidFill>
              </a:rPr>
              <a:t>O</a:t>
            </a:r>
            <a:r>
              <a:rPr sz="3600" spc="25" dirty="0">
                <a:solidFill>
                  <a:srgbClr val="00B0F0"/>
                </a:solidFill>
              </a:rPr>
              <a:t>U</a:t>
            </a:r>
            <a:r>
              <a:rPr sz="3600" dirty="0">
                <a:solidFill>
                  <a:srgbClr val="00B0F0"/>
                </a:solidFill>
              </a:rPr>
              <a:t>R</a:t>
            </a:r>
            <a:r>
              <a:rPr sz="3600" spc="5" dirty="0">
                <a:solidFill>
                  <a:srgbClr val="00B0F0"/>
                </a:solidFill>
              </a:rPr>
              <a:t> </a:t>
            </a:r>
            <a:r>
              <a:rPr sz="3600" spc="25" dirty="0">
                <a:solidFill>
                  <a:srgbClr val="00B0F0"/>
                </a:solidFill>
              </a:rPr>
              <a:t>S</a:t>
            </a:r>
            <a:r>
              <a:rPr sz="3600" spc="10" dirty="0">
                <a:solidFill>
                  <a:srgbClr val="00B0F0"/>
                </a:solidFill>
              </a:rPr>
              <a:t>O</a:t>
            </a:r>
            <a:r>
              <a:rPr sz="3600" spc="25" dirty="0">
                <a:solidFill>
                  <a:srgbClr val="00B0F0"/>
                </a:solidFill>
              </a:rPr>
              <a:t>LU</a:t>
            </a:r>
            <a:r>
              <a:rPr sz="3600" spc="-35" dirty="0">
                <a:solidFill>
                  <a:srgbClr val="00B0F0"/>
                </a:solidFill>
              </a:rPr>
              <a:t>T</a:t>
            </a:r>
            <a:r>
              <a:rPr sz="3600" spc="-30" dirty="0">
                <a:solidFill>
                  <a:srgbClr val="00B0F0"/>
                </a:solidFill>
              </a:rPr>
              <a:t>I</a:t>
            </a:r>
            <a:r>
              <a:rPr sz="3600" spc="10" dirty="0">
                <a:solidFill>
                  <a:srgbClr val="00B0F0"/>
                </a:solidFill>
              </a:rPr>
              <a:t>O</a:t>
            </a:r>
            <a:r>
              <a:rPr sz="3600" dirty="0">
                <a:solidFill>
                  <a:srgbClr val="00B0F0"/>
                </a:solidFill>
              </a:rPr>
              <a:t>N</a:t>
            </a:r>
            <a:r>
              <a:rPr sz="3600" spc="-345" dirty="0">
                <a:solidFill>
                  <a:srgbClr val="00B0F0"/>
                </a:solidFill>
              </a:rPr>
              <a:t> </a:t>
            </a:r>
            <a:r>
              <a:rPr sz="3600" spc="-35" dirty="0">
                <a:solidFill>
                  <a:srgbClr val="00B0F0"/>
                </a:solidFill>
              </a:rPr>
              <a:t>A</a:t>
            </a:r>
            <a:r>
              <a:rPr sz="3600" spc="-5" dirty="0">
                <a:solidFill>
                  <a:srgbClr val="00B0F0"/>
                </a:solidFill>
              </a:rPr>
              <a:t>N</a:t>
            </a:r>
            <a:r>
              <a:rPr sz="3600" dirty="0">
                <a:solidFill>
                  <a:srgbClr val="00B0F0"/>
                </a:solidFill>
              </a:rPr>
              <a:t>D</a:t>
            </a:r>
            <a:r>
              <a:rPr sz="3600" spc="35" dirty="0">
                <a:solidFill>
                  <a:srgbClr val="00B0F0"/>
                </a:solidFill>
              </a:rPr>
              <a:t> </a:t>
            </a:r>
            <a:r>
              <a:rPr sz="3600" spc="-30" dirty="0">
                <a:solidFill>
                  <a:srgbClr val="00B0F0"/>
                </a:solidFill>
              </a:rPr>
              <a:t>I</a:t>
            </a:r>
            <a:r>
              <a:rPr sz="3600" spc="-35" dirty="0">
                <a:solidFill>
                  <a:srgbClr val="00B0F0"/>
                </a:solidFill>
              </a:rPr>
              <a:t>T</a:t>
            </a:r>
            <a:r>
              <a:rPr sz="3600" dirty="0">
                <a:solidFill>
                  <a:srgbClr val="00B0F0"/>
                </a:solidFill>
              </a:rPr>
              <a:t>S</a:t>
            </a:r>
            <a:r>
              <a:rPr sz="3600" spc="60" dirty="0">
                <a:solidFill>
                  <a:srgbClr val="00B0F0"/>
                </a:solidFill>
              </a:rPr>
              <a:t> </a:t>
            </a:r>
            <a:r>
              <a:rPr sz="3600" spc="-295" dirty="0">
                <a:solidFill>
                  <a:srgbClr val="00B0F0"/>
                </a:solidFill>
              </a:rPr>
              <a:t>V</a:t>
            </a:r>
            <a:r>
              <a:rPr sz="3600" spc="-35" dirty="0">
                <a:solidFill>
                  <a:srgbClr val="00B0F0"/>
                </a:solidFill>
              </a:rPr>
              <a:t>A</a:t>
            </a:r>
            <a:r>
              <a:rPr sz="3600" spc="25" dirty="0">
                <a:solidFill>
                  <a:srgbClr val="00B0F0"/>
                </a:solidFill>
              </a:rPr>
              <a:t>LU</a:t>
            </a:r>
            <a:r>
              <a:rPr sz="3600" dirty="0">
                <a:solidFill>
                  <a:srgbClr val="00B0F0"/>
                </a:solidFill>
              </a:rPr>
              <a:t>E</a:t>
            </a:r>
            <a:r>
              <a:rPr sz="3600" spc="-65" dirty="0">
                <a:solidFill>
                  <a:srgbClr val="00B0F0"/>
                </a:solidFill>
              </a:rPr>
              <a:t> </a:t>
            </a:r>
            <a:r>
              <a:rPr sz="3600" spc="-15" dirty="0">
                <a:solidFill>
                  <a:srgbClr val="00B0F0"/>
                </a:solidFill>
              </a:rPr>
              <a:t>P</a:t>
            </a:r>
            <a:r>
              <a:rPr sz="3600" spc="-30" dirty="0">
                <a:solidFill>
                  <a:srgbClr val="00B0F0"/>
                </a:solidFill>
              </a:rPr>
              <a:t>R</a:t>
            </a:r>
            <a:r>
              <a:rPr sz="3600" spc="10" dirty="0">
                <a:solidFill>
                  <a:srgbClr val="00B0F0"/>
                </a:solidFill>
              </a:rPr>
              <a:t>O</a:t>
            </a:r>
            <a:r>
              <a:rPr sz="3600" spc="-15" dirty="0">
                <a:solidFill>
                  <a:srgbClr val="00B0F0"/>
                </a:solidFill>
              </a:rPr>
              <a:t>P</a:t>
            </a:r>
            <a:r>
              <a:rPr sz="3600" spc="10" dirty="0">
                <a:solidFill>
                  <a:srgbClr val="00B0F0"/>
                </a:solidFill>
              </a:rPr>
              <a:t>O</a:t>
            </a:r>
            <a:r>
              <a:rPr sz="3600" spc="25" dirty="0">
                <a:solidFill>
                  <a:srgbClr val="00B0F0"/>
                </a:solidFill>
              </a:rPr>
              <a:t>S</a:t>
            </a:r>
            <a:r>
              <a:rPr sz="3600" spc="-30" dirty="0">
                <a:solidFill>
                  <a:srgbClr val="00B0F0"/>
                </a:solidFill>
              </a:rPr>
              <a:t>I</a:t>
            </a:r>
            <a:r>
              <a:rPr sz="3600" spc="-35" dirty="0">
                <a:solidFill>
                  <a:srgbClr val="00B0F0"/>
                </a:solidFill>
              </a:rPr>
              <a:t>T</a:t>
            </a:r>
            <a:r>
              <a:rPr sz="3600" spc="-30" dirty="0">
                <a:solidFill>
                  <a:srgbClr val="00B0F0"/>
                </a:solidFill>
              </a:rPr>
              <a:t>I</a:t>
            </a:r>
            <a:r>
              <a:rPr sz="3600" spc="10" dirty="0">
                <a:solidFill>
                  <a:srgbClr val="00B0F0"/>
                </a:solidFill>
              </a:rPr>
              <a:t>O</a:t>
            </a:r>
            <a:r>
              <a:rPr sz="3600" dirty="0">
                <a:solidFill>
                  <a:srgbClr val="00B0F0"/>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6D4CFE38-F47C-B5EA-4D63-DD871DBD13A6}"/>
              </a:ext>
            </a:extLst>
          </p:cNvPr>
          <p:cNvSpPr txBox="1"/>
          <p:nvPr/>
        </p:nvSpPr>
        <p:spPr>
          <a:xfrm>
            <a:off x="3276600" y="1600200"/>
            <a:ext cx="8382000" cy="3323987"/>
          </a:xfrm>
          <a:prstGeom prst="rect">
            <a:avLst/>
          </a:prstGeom>
          <a:noFill/>
        </p:spPr>
        <p:txBody>
          <a:bodyPr wrap="square" rtlCol="0">
            <a:spAutoFit/>
          </a:bodyPr>
          <a:lstStyle/>
          <a:p>
            <a:pPr marL="457200" indent="-457200">
              <a:buFont typeface="Wingdings" panose="05000000000000000000" pitchFamily="2" charset="2"/>
              <a:buChar char="q"/>
            </a:pPr>
            <a:r>
              <a:rPr lang="en-US" sz="2400" dirty="0">
                <a:solidFill>
                  <a:schemeClr val="bg1"/>
                </a:solidFill>
              </a:rPr>
              <a:t>Conditional formatting - Highlighting        the missing value. </a:t>
            </a:r>
          </a:p>
          <a:p>
            <a:pPr marL="457200" indent="-457200">
              <a:buFont typeface="Wingdings" panose="05000000000000000000" pitchFamily="2" charset="2"/>
              <a:buChar char="q"/>
            </a:pPr>
            <a:r>
              <a:rPr lang="en-US" sz="2400" dirty="0">
                <a:solidFill>
                  <a:schemeClr val="bg1"/>
                </a:solidFill>
              </a:rPr>
              <a:t>Filter - Remove the blank value. </a:t>
            </a:r>
          </a:p>
          <a:p>
            <a:pPr marL="457200" indent="-457200">
              <a:buFont typeface="Wingdings" panose="05000000000000000000" pitchFamily="2" charset="2"/>
              <a:buChar char="q"/>
            </a:pPr>
            <a:r>
              <a:rPr lang="en-US" sz="2400" dirty="0">
                <a:solidFill>
                  <a:schemeClr val="bg1"/>
                </a:solidFill>
              </a:rPr>
              <a:t>Formula - To identify the overtime pay analysis of an employee. </a:t>
            </a:r>
          </a:p>
          <a:p>
            <a:pPr marL="457200" indent="-457200">
              <a:buFont typeface="Wingdings" panose="05000000000000000000" pitchFamily="2" charset="2"/>
              <a:buChar char="q"/>
            </a:pPr>
            <a:r>
              <a:rPr lang="en-US" sz="2400" dirty="0">
                <a:solidFill>
                  <a:schemeClr val="bg1"/>
                </a:solidFill>
              </a:rPr>
              <a:t>Pivot Table - To consulate the summary of the performance of an employee. </a:t>
            </a:r>
          </a:p>
          <a:p>
            <a:pPr marL="457200" indent="-457200">
              <a:buFont typeface="Wingdings" panose="05000000000000000000" pitchFamily="2" charset="2"/>
              <a:buChar char="q"/>
            </a:pPr>
            <a:r>
              <a:rPr lang="en-US" sz="2400" dirty="0">
                <a:solidFill>
                  <a:schemeClr val="bg1"/>
                </a:solidFill>
              </a:rPr>
              <a:t>Graph - To show data visualization.</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62000" y="228601"/>
            <a:ext cx="8456612" cy="990600"/>
          </a:xfrm>
        </p:spPr>
        <p:txBody>
          <a:bodyPr/>
          <a:lstStyle/>
          <a:p>
            <a:r>
              <a:rPr lang="en-IN" dirty="0">
                <a:solidFill>
                  <a:srgbClr val="00B0F0"/>
                </a:solidFill>
              </a:rPr>
              <a:t>Dataset Description</a:t>
            </a:r>
          </a:p>
        </p:txBody>
      </p:sp>
      <p:sp>
        <p:nvSpPr>
          <p:cNvPr id="3" name="TextBox 2">
            <a:extLst>
              <a:ext uri="{FF2B5EF4-FFF2-40B4-BE49-F238E27FC236}">
                <a16:creationId xmlns:a16="http://schemas.microsoft.com/office/drawing/2014/main" xmlns="" id="{F7E8F5AC-F5C1-F4A3-9A00-DAA5E66AE5F7}"/>
              </a:ext>
            </a:extLst>
          </p:cNvPr>
          <p:cNvSpPr txBox="1"/>
          <p:nvPr/>
        </p:nvSpPr>
        <p:spPr>
          <a:xfrm>
            <a:off x="533400" y="1524000"/>
            <a:ext cx="10668000"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accent5">
                    <a:lumMod val="50000"/>
                  </a:schemeClr>
                </a:solidFill>
              </a:rPr>
              <a:t>Employee data set – Kaggle</a:t>
            </a:r>
          </a:p>
          <a:p>
            <a:pPr marL="342900" indent="-342900">
              <a:buFont typeface="Wingdings" panose="05000000000000000000" pitchFamily="2" charset="2"/>
              <a:buChar char="q"/>
            </a:pPr>
            <a:r>
              <a:rPr lang="en-US" sz="2400" dirty="0">
                <a:solidFill>
                  <a:schemeClr val="accent5">
                    <a:lumMod val="50000"/>
                  </a:schemeClr>
                </a:solidFill>
              </a:rPr>
              <a:t>7 Features</a:t>
            </a:r>
          </a:p>
          <a:p>
            <a:pPr marL="342900" indent="-342900">
              <a:buFont typeface="Wingdings" panose="05000000000000000000" pitchFamily="2" charset="2"/>
              <a:buChar char="q"/>
            </a:pPr>
            <a:r>
              <a:rPr lang="en-US" sz="2400" dirty="0">
                <a:solidFill>
                  <a:schemeClr val="accent5">
                    <a:lumMod val="50000"/>
                  </a:schemeClr>
                </a:solidFill>
              </a:rPr>
              <a:t>Features – 5 Features</a:t>
            </a:r>
          </a:p>
          <a:p>
            <a:pPr marL="342900" indent="-342900">
              <a:buFont typeface="Wingdings" panose="05000000000000000000" pitchFamily="2" charset="2"/>
              <a:buChar char="q"/>
            </a:pPr>
            <a:r>
              <a:rPr lang="en-US" sz="2400" dirty="0">
                <a:solidFill>
                  <a:schemeClr val="accent5">
                    <a:lumMod val="50000"/>
                  </a:schemeClr>
                </a:solidFill>
              </a:rPr>
              <a:t>Employee demographic data (employee ID, name, department, job title, tenure)</a:t>
            </a:r>
          </a:p>
          <a:p>
            <a:pPr marL="342900" indent="-342900">
              <a:buFont typeface="Wingdings" panose="05000000000000000000" pitchFamily="2" charset="2"/>
              <a:buChar char="q"/>
            </a:pPr>
            <a:r>
              <a:rPr lang="en-US" sz="2400" dirty="0">
                <a:solidFill>
                  <a:schemeClr val="accent5">
                    <a:lumMod val="50000"/>
                  </a:schemeClr>
                </a:solidFill>
              </a:rPr>
              <a:t>Performance evaluation data (ratings, feedback, goals, and objectives)</a:t>
            </a:r>
          </a:p>
          <a:p>
            <a:pPr marL="342900" indent="-342900">
              <a:buFont typeface="Wingdings" panose="05000000000000000000" pitchFamily="2" charset="2"/>
              <a:buChar char="q"/>
            </a:pPr>
            <a:r>
              <a:rPr lang="en-US" sz="2400" dirty="0">
                <a:solidFill>
                  <a:schemeClr val="accent5">
                    <a:lumMod val="50000"/>
                  </a:schemeClr>
                </a:solidFill>
              </a:rPr>
              <a:t>Attendance and leave data (absenteeism, tardiness, vacation time)</a:t>
            </a:r>
            <a:br>
              <a:rPr lang="en-US" sz="2400" dirty="0">
                <a:solidFill>
                  <a:schemeClr val="accent5">
                    <a:lumMod val="50000"/>
                  </a:schemeClr>
                </a:solidFill>
              </a:rPr>
            </a:br>
            <a:r>
              <a:rPr lang="en-US" sz="2400" dirty="0">
                <a:solidFill>
                  <a:schemeClr val="accent5">
                    <a:lumMod val="50000"/>
                  </a:schemeClr>
                </a:solidFill>
              </a:rPr>
              <a:t>Training and development data (courses completed, certifications earned)</a:t>
            </a:r>
          </a:p>
          <a:p>
            <a:pPr marL="342900" indent="-342900">
              <a:buFont typeface="Wingdings" panose="05000000000000000000" pitchFamily="2" charset="2"/>
              <a:buChar char="q"/>
            </a:pPr>
            <a:r>
              <a:rPr lang="en-US" sz="2400" dirty="0">
                <a:solidFill>
                  <a:schemeClr val="accent5">
                    <a:lumMod val="50000"/>
                  </a:schemeClr>
                </a:solidFill>
              </a:rPr>
              <a:t>Exit interview data (reasons for leaving, satisfaction levels)</a:t>
            </a:r>
            <a:endParaRPr lang="en-IN" sz="2400" dirty="0">
              <a:solidFill>
                <a:schemeClr val="accent5">
                  <a:lumMod val="50000"/>
                </a:schemeClr>
              </a:solidFill>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2667000" y="2958391"/>
            <a:ext cx="4114800"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00B0F0"/>
                </a:solidFill>
              </a:rPr>
              <a:t>THE</a:t>
            </a:r>
            <a:r>
              <a:rPr sz="4250" spc="20" dirty="0">
                <a:solidFill>
                  <a:srgbClr val="00B0F0"/>
                </a:solidFill>
              </a:rPr>
              <a:t> </a:t>
            </a:r>
            <a:r>
              <a:rPr lang="en-US" sz="4250" spc="20" dirty="0">
                <a:solidFill>
                  <a:srgbClr val="00B0F0"/>
                </a:solidFill>
              </a:rPr>
              <a:t>"</a:t>
            </a:r>
            <a:r>
              <a:rPr sz="4250" spc="10" dirty="0">
                <a:solidFill>
                  <a:srgbClr val="00B0F0"/>
                </a:solidFill>
              </a:rPr>
              <a:t>WOW</a:t>
            </a:r>
            <a:r>
              <a:rPr lang="en-US" sz="4250" spc="10" dirty="0">
                <a:solidFill>
                  <a:srgbClr val="00B0F0"/>
                </a:solidFill>
              </a:rPr>
              <a:t>"</a:t>
            </a:r>
            <a:r>
              <a:rPr sz="4250" spc="85" dirty="0">
                <a:solidFill>
                  <a:srgbClr val="00B0F0"/>
                </a:solidFill>
              </a:rPr>
              <a:t> </a:t>
            </a:r>
            <a:r>
              <a:rPr sz="4250" spc="10" dirty="0">
                <a:solidFill>
                  <a:srgbClr val="00B0F0"/>
                </a:solidFill>
              </a:rPr>
              <a:t>IN</a:t>
            </a:r>
            <a:r>
              <a:rPr sz="4250" spc="-5" dirty="0">
                <a:solidFill>
                  <a:srgbClr val="00B0F0"/>
                </a:solidFill>
              </a:rPr>
              <a:t> </a:t>
            </a:r>
            <a:r>
              <a:rPr sz="4250" spc="15" dirty="0">
                <a:solidFill>
                  <a:srgbClr val="00B0F0"/>
                </a:solidFill>
              </a:rPr>
              <a:t>OUR</a:t>
            </a:r>
            <a:r>
              <a:rPr sz="4250" spc="-10" dirty="0">
                <a:solidFill>
                  <a:srgbClr val="00B0F0"/>
                </a:solidFill>
              </a:rPr>
              <a:t> </a:t>
            </a:r>
            <a:r>
              <a:rPr sz="4250" spc="20" dirty="0">
                <a:solidFill>
                  <a:srgbClr val="00B0F0"/>
                </a:solidFill>
              </a:rPr>
              <a:t>SOLUTION</a:t>
            </a:r>
            <a:endParaRPr sz="4250" dirty="0">
              <a:solidFill>
                <a:srgbClr val="00B0F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1CB1DFE2-DED6-AE38-54D9-85AFC90D8BDA}"/>
              </a:ext>
            </a:extLst>
          </p:cNvPr>
          <p:cNvSpPr txBox="1"/>
          <p:nvPr/>
        </p:nvSpPr>
        <p:spPr>
          <a:xfrm>
            <a:off x="1295401" y="1524000"/>
            <a:ext cx="10829924" cy="1384995"/>
          </a:xfrm>
          <a:prstGeom prst="rect">
            <a:avLst/>
          </a:prstGeom>
          <a:noFill/>
        </p:spPr>
        <p:txBody>
          <a:bodyPr wrap="square" rtlCol="0">
            <a:spAutoFit/>
          </a:bodyPr>
          <a:lstStyle/>
          <a:p>
            <a:r>
              <a:rPr lang="en-US" sz="2800" dirty="0">
                <a:solidFill>
                  <a:schemeClr val="bg1"/>
                </a:solidFill>
              </a:rPr>
              <a:t>Over time pay level = IFS(F2&gt;=15000,”VERY HIGH”,F2&gt;=5000,”HIGH”,F2&gt;=1000,”MEDIUM”,TRUE,“LOW”)</a:t>
            </a:r>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449</TotalTime>
  <Words>525</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Times New Roman</vt:lpstr>
      <vt:lpstr>Trebuchet MS</vt:lpstr>
      <vt:lpstr>Wingdings</vt:lpstr>
      <vt:lpstr>Wingdings 3</vt:lpstr>
      <vt:lpstr>Slice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33</cp:revision>
  <dcterms:created xsi:type="dcterms:W3CDTF">2024-03-29T15:07:22Z</dcterms:created>
  <dcterms:modified xsi:type="dcterms:W3CDTF">2024-09-02T09:39:05Z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