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7" autoAdjust="0"/>
    <p:restoredTop sz="94660"/>
  </p:normalViewPr>
  <p:slideViewPr>
    <p:cSldViewPr snapToGrid="0">
      <p:cViewPr varScale="1">
        <p:scale>
          <a:sx n="83" d="100"/>
          <a:sy n="83" d="100"/>
        </p:scale>
        <p:origin x="216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6/4/2025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6/4/2025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6/4/2025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6/4/2025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D03696-914C-3BE0-73B7-AC814E479E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SWp</a:t>
            </a:r>
            <a:r>
              <a:rPr lang="en-US" altLang="ko-KR" dirty="0"/>
              <a:t>(</a:t>
            </a:r>
            <a:r>
              <a:rPr lang="en-US" altLang="ko-KR" dirty="0" err="1"/>
              <a:t>smartwallpad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4B8F37-BCD6-555A-0976-6EB9DB05B2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팀원</a:t>
            </a:r>
            <a:r>
              <a:rPr lang="en-US" altLang="ko-KR" dirty="0"/>
              <a:t>: </a:t>
            </a:r>
            <a:r>
              <a:rPr lang="ko-KR" altLang="en-US" dirty="0"/>
              <a:t>손성오</a:t>
            </a:r>
            <a:r>
              <a:rPr lang="en-US" altLang="ko-KR" dirty="0"/>
              <a:t>, </a:t>
            </a:r>
            <a:r>
              <a:rPr lang="ko-KR" altLang="en-US" dirty="0"/>
              <a:t>배현진</a:t>
            </a:r>
            <a:r>
              <a:rPr lang="en-US" altLang="ko-KR" dirty="0"/>
              <a:t>,</a:t>
            </a:r>
            <a:r>
              <a:rPr lang="ko-KR" altLang="en-US"/>
              <a:t>박상진</a:t>
            </a:r>
          </a:p>
        </p:txBody>
      </p:sp>
    </p:spTree>
    <p:extLst>
      <p:ext uri="{BB962C8B-B14F-4D97-AF65-F5344CB8AC3E}">
        <p14:creationId xmlns:p14="http://schemas.microsoft.com/office/powerpoint/2010/main" val="2147491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297E3B-2744-C9A2-78F7-00BC84E3B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Smartwallpad</a:t>
            </a:r>
            <a:r>
              <a:rPr lang="ko-KR" altLang="en-US" dirty="0"/>
              <a:t> 장</a:t>
            </a:r>
            <a:r>
              <a:rPr lang="en-US" altLang="ko-KR" dirty="0"/>
              <a:t>/</a:t>
            </a:r>
            <a:r>
              <a:rPr lang="ko-KR" altLang="en-US" dirty="0"/>
              <a:t>단점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C6D49D-B9CD-5F5A-FD6E-8B5F53DF3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F659BA-C848-D9C0-0A13-11A02C581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장점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73436126"/>
      </p:ext>
    </p:extLst>
  </p:cSld>
  <p:clrMapOvr>
    <a:masterClrMapping/>
  </p:clrMapOvr>
</p:sld>
</file>

<file path=ppt/theme/theme1.xml><?xml version="1.0" encoding="utf-8"?>
<a:theme xmlns:a="http://schemas.openxmlformats.org/drawingml/2006/main" name="소포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TM10001115[[fn=소포]]</Template>
  <TotalTime>4</TotalTime>
  <Words>16</Words>
  <Application>Microsoft Office PowerPoint</Application>
  <PresentationFormat>와이드스크린</PresentationFormat>
  <Paragraphs>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Arial</vt:lpstr>
      <vt:lpstr>Gill Sans MT</vt:lpstr>
      <vt:lpstr>소포</vt:lpstr>
      <vt:lpstr>SWp(smartwallpad)</vt:lpstr>
      <vt:lpstr>Smartwallpad 장/단점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성오 손</dc:creator>
  <cp:lastModifiedBy>성오 손</cp:lastModifiedBy>
  <cp:revision>3</cp:revision>
  <dcterms:created xsi:type="dcterms:W3CDTF">2025-06-03T17:12:06Z</dcterms:created>
  <dcterms:modified xsi:type="dcterms:W3CDTF">2025-06-03T17:31:05Z</dcterms:modified>
</cp:coreProperties>
</file>