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03696-914C-3BE0-73B7-AC814E479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SWp</a:t>
            </a:r>
            <a:r>
              <a:rPr lang="en-US" altLang="ko-KR" dirty="0"/>
              <a:t>(</a:t>
            </a:r>
            <a:r>
              <a:rPr lang="en-US" altLang="ko-KR" dirty="0" err="1"/>
              <a:t>smartwallpad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B8F37-BCD6-555A-0976-6EB9DB05B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손성오</a:t>
            </a:r>
            <a:r>
              <a:rPr lang="en-US" altLang="ko-KR" dirty="0"/>
              <a:t>, </a:t>
            </a:r>
            <a:r>
              <a:rPr lang="ko-KR" altLang="en-US" dirty="0"/>
              <a:t>배현진</a:t>
            </a:r>
            <a:r>
              <a:rPr lang="en-US" altLang="ko-KR" dirty="0"/>
              <a:t>,</a:t>
            </a:r>
            <a:r>
              <a:rPr lang="ko-KR" altLang="en-US"/>
              <a:t>박상진</a:t>
            </a:r>
          </a:p>
        </p:txBody>
      </p:sp>
    </p:spTree>
    <p:extLst>
      <p:ext uri="{BB962C8B-B14F-4D97-AF65-F5344CB8AC3E}">
        <p14:creationId xmlns:p14="http://schemas.microsoft.com/office/powerpoint/2010/main" val="2147491763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</TotalTime>
  <Words>11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소포</vt:lpstr>
      <vt:lpstr>SWp(smartwallpad)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성오 손</dc:creator>
  <cp:lastModifiedBy>성오 손</cp:lastModifiedBy>
  <cp:revision>1</cp:revision>
  <dcterms:created xsi:type="dcterms:W3CDTF">2025-06-03T17:12:06Z</dcterms:created>
  <dcterms:modified xsi:type="dcterms:W3CDTF">2025-06-03T17:13:41Z</dcterms:modified>
</cp:coreProperties>
</file>