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84" r:id="rId4"/>
    <p:sldId id="285" r:id="rId5"/>
  </p:sldIdLst>
  <p:sldSz cx="9144000" cy="5143500" type="screen16x9"/>
  <p:notesSz cx="6858000" cy="9144000"/>
  <p:embeddedFontLst>
    <p:embeddedFont>
      <p:font typeface="Sniglet" panose="020B0604020202020204" charset="0"/>
      <p:regular r:id="rId7"/>
    </p:embeddedFont>
    <p:embeddedFont>
      <p:font typeface="Patrick Hand SC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6625A0-080B-4EC9-9999-8D39D2FB33B6}">
  <a:tblStyle styleId="{D56625A0-080B-4EC9-9999-8D39D2FB3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2192157" y="1830581"/>
            <a:ext cx="4759685" cy="1482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th-TH" sz="4800" dirty="0"/>
              <a:t>ประตูอัจฉริยะ</a:t>
            </a:r>
            <a:br>
              <a:rPr lang="th-TH" sz="5400" dirty="0"/>
            </a:br>
            <a:r>
              <a:rPr lang="en-US" sz="4000" dirty="0"/>
              <a:t>(Smart Door)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dirty="0"/>
              <a:t>วิธีการทำงาน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425749"/>
            <a:ext cx="7045000" cy="2561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th-TH" sz="1600" dirty="0"/>
              <a:t>มีการวัดระยะก่อนว่ามีคนเข้ามาไหม</a:t>
            </a:r>
            <a:endParaRPr lang="th-TH" sz="1100" dirty="0"/>
          </a:p>
          <a:p>
            <a:pPr marL="285750" indent="-285750"/>
            <a:r>
              <a:rPr lang="th-TH" sz="1600" dirty="0"/>
              <a:t>พอมีคนเข้ามาใกล้ กล้องจะเปิดพร้อม </a:t>
            </a:r>
            <a:r>
              <a:rPr lang="en-US" sz="1600" dirty="0"/>
              <a:t>Scan</a:t>
            </a:r>
            <a:r>
              <a:rPr lang="th-TH" sz="1600" dirty="0"/>
              <a:t> ใบหน้า และมีสัญลักษณ์ไฟ </a:t>
            </a:r>
            <a:r>
              <a:rPr lang="en-US" sz="1600" dirty="0"/>
              <a:t>LED</a:t>
            </a:r>
            <a:r>
              <a:rPr lang="th-TH" sz="1600" dirty="0"/>
              <a:t> บอกสถานะว่ากล้องเปิดอยู่</a:t>
            </a:r>
          </a:p>
          <a:p>
            <a:pPr marL="285750" indent="-285750"/>
            <a:r>
              <a:rPr lang="th-TH" sz="1600" dirty="0"/>
              <a:t>เมื่อ </a:t>
            </a:r>
            <a:r>
              <a:rPr lang="en-US" sz="1600" dirty="0"/>
              <a:t>Scan </a:t>
            </a:r>
            <a:r>
              <a:rPr lang="th-TH" sz="1600" dirty="0"/>
              <a:t>ใบหน้าผ่าน ประตูก็จะเปิด สามารถเข้าห้องได้ตามปกติ</a:t>
            </a:r>
          </a:p>
          <a:p>
            <a:pPr marL="285750" indent="-285750"/>
            <a:r>
              <a:rPr lang="th-TH" sz="1600" dirty="0"/>
              <a:t>แต่เมื่อ </a:t>
            </a:r>
            <a:r>
              <a:rPr lang="en-US" sz="1600" dirty="0"/>
              <a:t>Scan </a:t>
            </a:r>
            <a:r>
              <a:rPr lang="th-TH" sz="1600" dirty="0"/>
              <a:t>ใบหน้าไม่ผ่านหรือไม่ใช่ใบหน้าของเจ้าของห้อง จะไม่สามารถเข้าห้องได้</a:t>
            </a:r>
            <a:endParaRPr lang="th-TH" sz="24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2CF4-0790-41CD-A428-5FA770C4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อุปกรณ์ที่ใช้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AC01-43C1-4370-A598-BE26DFB2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500" y="1459650"/>
            <a:ext cx="7045000" cy="2750400"/>
          </a:xfrm>
        </p:spPr>
        <p:txBody>
          <a:bodyPr/>
          <a:lstStyle/>
          <a:p>
            <a:r>
              <a:rPr lang="en-US" sz="1600" dirty="0"/>
              <a:t>Webcam</a:t>
            </a:r>
          </a:p>
          <a:p>
            <a:r>
              <a:rPr lang="en-US" sz="1600" dirty="0"/>
              <a:t>Ultrasonic sensor</a:t>
            </a:r>
          </a:p>
          <a:p>
            <a:r>
              <a:rPr lang="en-US" sz="1600" dirty="0"/>
              <a:t>Raspberry pi</a:t>
            </a:r>
          </a:p>
          <a:p>
            <a:r>
              <a:rPr lang="en-US" sz="1600" dirty="0"/>
              <a:t>Arduino</a:t>
            </a:r>
          </a:p>
          <a:p>
            <a:r>
              <a:rPr lang="en-US" sz="1600" dirty="0" err="1"/>
              <a:t>nodeMCU</a:t>
            </a:r>
            <a:endParaRPr lang="th-TH" sz="1600" dirty="0"/>
          </a:p>
          <a:p>
            <a:pPr marL="101600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6A804-42AA-4D9A-97D3-BDC81FDAE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62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070E-BFC2-4D68-8DD9-47C51574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สมาชิก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57B9-F06E-49A2-AE6A-5DB59007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500" y="1459650"/>
            <a:ext cx="7045000" cy="1676955"/>
          </a:xfrm>
        </p:spPr>
        <p:txBody>
          <a:bodyPr/>
          <a:lstStyle/>
          <a:p>
            <a:pPr marL="101600" indent="0" algn="ctr">
              <a:buNone/>
            </a:pPr>
            <a:r>
              <a:rPr lang="th-TH" dirty="0"/>
              <a:t>นาย จิรายุ เอี่ยมสอาด   58160018</a:t>
            </a:r>
          </a:p>
          <a:p>
            <a:pPr marL="101600" indent="0" algn="ctr">
              <a:buNone/>
            </a:pPr>
            <a:r>
              <a:rPr lang="th-TH" dirty="0"/>
              <a:t>นาย</a:t>
            </a:r>
            <a:r>
              <a:rPr lang="en-US" dirty="0"/>
              <a:t> </a:t>
            </a:r>
            <a:r>
              <a:rPr lang="th-TH" dirty="0"/>
              <a:t>สนธยา รุ่งสอาด</a:t>
            </a:r>
            <a:r>
              <a:rPr lang="en-US" dirty="0"/>
              <a:t>    58160434</a:t>
            </a:r>
          </a:p>
          <a:p>
            <a:pPr marL="101600" indent="0" algn="ctr">
              <a:buNone/>
            </a:pPr>
            <a:r>
              <a:rPr lang="th-TH" dirty="0"/>
              <a:t>นาย วารุณ ลาภศรีสวัสดิ์    58160638</a:t>
            </a:r>
            <a:endParaRPr lang="en-US" dirty="0"/>
          </a:p>
          <a:p>
            <a:pPr marL="101600" indent="0" algn="ctr">
              <a:buNone/>
            </a:pPr>
            <a:endParaRPr lang="th-TH" dirty="0"/>
          </a:p>
          <a:p>
            <a:pPr marL="101600" indent="0" algn="ctr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514A-6FF3-4F42-9F08-7370E2F6E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90366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101</Words>
  <Application>Microsoft Office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Sniglet</vt:lpstr>
      <vt:lpstr>Patrick Hand SC</vt:lpstr>
      <vt:lpstr>Arial</vt:lpstr>
      <vt:lpstr>Seyton template</vt:lpstr>
      <vt:lpstr>ประตูอัจฉริยะ (Smart Door)</vt:lpstr>
      <vt:lpstr>วิธีการทำงาน</vt:lpstr>
      <vt:lpstr>อุปกรณ์ที่ใช้</vt:lpstr>
      <vt:lpstr>สมาชิก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ประตูอัจฉริยะ (Smart Door)</dc:title>
  <dc:creator>G-Son</dc:creator>
  <cp:lastModifiedBy>Sontaya Rungsaard</cp:lastModifiedBy>
  <cp:revision>5</cp:revision>
  <dcterms:modified xsi:type="dcterms:W3CDTF">2018-11-08T15:01:59Z</dcterms:modified>
</cp:coreProperties>
</file>