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0" r:id="rId5"/>
    <p:sldId id="262" r:id="rId6"/>
    <p:sldId id="261" r:id="rId7"/>
    <p:sldId id="263" r:id="rId8"/>
    <p:sldId id="266" r:id="rId9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5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5BEF9-5160-46BF-8968-72CA92D4C9BD}" v="8" dt="2024-05-29T16:02:19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56" d="100"/>
          <a:sy n="56" d="100"/>
        </p:scale>
        <p:origin x="586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dip Maity" userId="256564006df69aa4" providerId="LiveId" clId="{C4E5BEF9-5160-46BF-8968-72CA92D4C9BD}"/>
    <pc:docChg chg="undo custSel modSld">
      <pc:chgData name="Subhadip Maity" userId="256564006df69aa4" providerId="LiveId" clId="{C4E5BEF9-5160-46BF-8968-72CA92D4C9BD}" dt="2024-05-29T16:02:57.428" v="609" actId="207"/>
      <pc:docMkLst>
        <pc:docMk/>
      </pc:docMkLst>
      <pc:sldChg chg="addSp delSp modSp mod">
        <pc:chgData name="Subhadip Maity" userId="256564006df69aa4" providerId="LiveId" clId="{C4E5BEF9-5160-46BF-8968-72CA92D4C9BD}" dt="2024-05-29T15:58:19.558" v="531" actId="13926"/>
        <pc:sldMkLst>
          <pc:docMk/>
          <pc:sldMk cId="1629572527" sldId="263"/>
        </pc:sldMkLst>
        <pc:spChg chg="del mod">
          <ac:chgData name="Subhadip Maity" userId="256564006df69aa4" providerId="LiveId" clId="{C4E5BEF9-5160-46BF-8968-72CA92D4C9BD}" dt="2024-05-29T15:29:17.412" v="39" actId="478"/>
          <ac:spMkLst>
            <pc:docMk/>
            <pc:sldMk cId="1629572527" sldId="263"/>
            <ac:spMk id="2" creationId="{5E80B8A2-89A7-4B47-B1B6-6AE513CBD0BD}"/>
          </ac:spMkLst>
        </pc:spChg>
        <pc:spChg chg="del">
          <ac:chgData name="Subhadip Maity" userId="256564006df69aa4" providerId="LiveId" clId="{C4E5BEF9-5160-46BF-8968-72CA92D4C9BD}" dt="2024-05-29T15:29:27.094" v="45" actId="478"/>
          <ac:spMkLst>
            <pc:docMk/>
            <pc:sldMk cId="1629572527" sldId="263"/>
            <ac:spMk id="3" creationId="{CA92EE40-0AE5-5144-8ABC-CA64A1E04E33}"/>
          </ac:spMkLst>
        </pc:spChg>
        <pc:spChg chg="del">
          <ac:chgData name="Subhadip Maity" userId="256564006df69aa4" providerId="LiveId" clId="{C4E5BEF9-5160-46BF-8968-72CA92D4C9BD}" dt="2024-05-29T15:29:18.733" v="40" actId="478"/>
          <ac:spMkLst>
            <pc:docMk/>
            <pc:sldMk cId="1629572527" sldId="263"/>
            <ac:spMk id="4" creationId="{E153B7F6-A072-F440-9744-CF36C6F3AAB9}"/>
          </ac:spMkLst>
        </pc:spChg>
        <pc:spChg chg="del mod">
          <ac:chgData name="Subhadip Maity" userId="256564006df69aa4" providerId="LiveId" clId="{C4E5BEF9-5160-46BF-8968-72CA92D4C9BD}" dt="2024-05-29T15:29:23.722" v="43" actId="478"/>
          <ac:spMkLst>
            <pc:docMk/>
            <pc:sldMk cId="1629572527" sldId="263"/>
            <ac:spMk id="5" creationId="{2D3E033B-7726-4E4E-B48E-79728B115E33}"/>
          </ac:spMkLst>
        </pc:spChg>
        <pc:spChg chg="mod">
          <ac:chgData name="Subhadip Maity" userId="256564006df69aa4" providerId="LiveId" clId="{C4E5BEF9-5160-46BF-8968-72CA92D4C9BD}" dt="2024-05-29T15:26:28.017" v="14" actId="20577"/>
          <ac:spMkLst>
            <pc:docMk/>
            <pc:sldMk cId="1629572527" sldId="263"/>
            <ac:spMk id="7" creationId="{53DB799C-D020-A24F-84A8-14D813FD91BB}"/>
          </ac:spMkLst>
        </pc:spChg>
        <pc:spChg chg="mod">
          <ac:chgData name="Subhadip Maity" userId="256564006df69aa4" providerId="LiveId" clId="{C4E5BEF9-5160-46BF-8968-72CA92D4C9BD}" dt="2024-05-29T15:50:12.021" v="199" actId="1076"/>
          <ac:spMkLst>
            <pc:docMk/>
            <pc:sldMk cId="1629572527" sldId="263"/>
            <ac:spMk id="8" creationId="{B7361972-9B59-0343-BF16-C27A91621E25}"/>
          </ac:spMkLst>
        </pc:spChg>
        <pc:spChg chg="add del mod">
          <ac:chgData name="Subhadip Maity" userId="256564006df69aa4" providerId="LiveId" clId="{C4E5BEF9-5160-46BF-8968-72CA92D4C9BD}" dt="2024-05-29T15:29:21.307" v="41" actId="478"/>
          <ac:spMkLst>
            <pc:docMk/>
            <pc:sldMk cId="1629572527" sldId="263"/>
            <ac:spMk id="10" creationId="{65EB8168-EDF2-53FF-3C72-ECE4D7086AD7}"/>
          </ac:spMkLst>
        </pc:spChg>
        <pc:spChg chg="add del mod">
          <ac:chgData name="Subhadip Maity" userId="256564006df69aa4" providerId="LiveId" clId="{C4E5BEF9-5160-46BF-8968-72CA92D4C9BD}" dt="2024-05-29T15:29:25.697" v="44" actId="478"/>
          <ac:spMkLst>
            <pc:docMk/>
            <pc:sldMk cId="1629572527" sldId="263"/>
            <ac:spMk id="12" creationId="{45A9A2EE-8869-DA4F-17E0-1100CF7AD7FA}"/>
          </ac:spMkLst>
        </pc:spChg>
        <pc:spChg chg="add del mod">
          <ac:chgData name="Subhadip Maity" userId="256564006df69aa4" providerId="LiveId" clId="{C4E5BEF9-5160-46BF-8968-72CA92D4C9BD}" dt="2024-05-29T15:29:27.815" v="46" actId="478"/>
          <ac:spMkLst>
            <pc:docMk/>
            <pc:sldMk cId="1629572527" sldId="263"/>
            <ac:spMk id="14" creationId="{8D35A329-1130-E3C1-E776-D80004E563A4}"/>
          </ac:spMkLst>
        </pc:spChg>
        <pc:spChg chg="add mod">
          <ac:chgData name="Subhadip Maity" userId="256564006df69aa4" providerId="LiveId" clId="{C4E5BEF9-5160-46BF-8968-72CA92D4C9BD}" dt="2024-05-29T15:49:59.974" v="194" actId="1076"/>
          <ac:spMkLst>
            <pc:docMk/>
            <pc:sldMk cId="1629572527" sldId="263"/>
            <ac:spMk id="15" creationId="{EF342A24-85D7-6725-29DA-C0CFDD2295DC}"/>
          </ac:spMkLst>
        </pc:spChg>
        <pc:spChg chg="add del mod">
          <ac:chgData name="Subhadip Maity" userId="256564006df69aa4" providerId="LiveId" clId="{C4E5BEF9-5160-46BF-8968-72CA92D4C9BD}" dt="2024-05-29T15:46:47.470" v="80"/>
          <ac:spMkLst>
            <pc:docMk/>
            <pc:sldMk cId="1629572527" sldId="263"/>
            <ac:spMk id="16" creationId="{D8881128-3D7A-8D54-3499-BBB597E3DC5C}"/>
          </ac:spMkLst>
        </pc:spChg>
        <pc:spChg chg="add mod">
          <ac:chgData name="Subhadip Maity" userId="256564006df69aa4" providerId="LiveId" clId="{C4E5BEF9-5160-46BF-8968-72CA92D4C9BD}" dt="2024-05-29T15:51:15.159" v="234" actId="13926"/>
          <ac:spMkLst>
            <pc:docMk/>
            <pc:sldMk cId="1629572527" sldId="263"/>
            <ac:spMk id="17" creationId="{138A9F10-6CDA-27D8-D11D-BBE9F541F920}"/>
          </ac:spMkLst>
        </pc:spChg>
        <pc:spChg chg="add mod">
          <ac:chgData name="Subhadip Maity" userId="256564006df69aa4" providerId="LiveId" clId="{C4E5BEF9-5160-46BF-8968-72CA92D4C9BD}" dt="2024-05-29T15:58:19.558" v="531" actId="13926"/>
          <ac:spMkLst>
            <pc:docMk/>
            <pc:sldMk cId="1629572527" sldId="263"/>
            <ac:spMk id="18" creationId="{C6C4D0F6-8935-64F4-01A1-89100A0151D7}"/>
          </ac:spMkLst>
        </pc:spChg>
      </pc:sldChg>
      <pc:sldChg chg="addSp delSp modSp mod">
        <pc:chgData name="Subhadip Maity" userId="256564006df69aa4" providerId="LiveId" clId="{C4E5BEF9-5160-46BF-8968-72CA92D4C9BD}" dt="2024-05-29T16:02:57.428" v="609" actId="207"/>
        <pc:sldMkLst>
          <pc:docMk/>
          <pc:sldMk cId="1402331508" sldId="266"/>
        </pc:sldMkLst>
        <pc:spChg chg="del">
          <ac:chgData name="Subhadip Maity" userId="256564006df69aa4" providerId="LiveId" clId="{C4E5BEF9-5160-46BF-8968-72CA92D4C9BD}" dt="2024-05-29T15:59:02.600" v="533" actId="478"/>
          <ac:spMkLst>
            <pc:docMk/>
            <pc:sldMk cId="1402331508" sldId="266"/>
            <ac:spMk id="2" creationId="{6AEA8D19-A16F-164D-AD78-93A2AB87E114}"/>
          </ac:spMkLst>
        </pc:spChg>
        <pc:spChg chg="del">
          <ac:chgData name="Subhadip Maity" userId="256564006df69aa4" providerId="LiveId" clId="{C4E5BEF9-5160-46BF-8968-72CA92D4C9BD}" dt="2024-05-29T15:58:59.046" v="532" actId="478"/>
          <ac:spMkLst>
            <pc:docMk/>
            <pc:sldMk cId="1402331508" sldId="266"/>
            <ac:spMk id="3" creationId="{80E3D831-66E3-AF43-9613-E5B052F8D9C4}"/>
          </ac:spMkLst>
        </pc:spChg>
        <pc:spChg chg="del">
          <ac:chgData name="Subhadip Maity" userId="256564006df69aa4" providerId="LiveId" clId="{C4E5BEF9-5160-46BF-8968-72CA92D4C9BD}" dt="2024-05-29T15:59:02.600" v="533" actId="478"/>
          <ac:spMkLst>
            <pc:docMk/>
            <pc:sldMk cId="1402331508" sldId="266"/>
            <ac:spMk id="4" creationId="{30E2809E-BF67-6F46-940D-0EA90D4E1DFD}"/>
          </ac:spMkLst>
        </pc:spChg>
        <pc:spChg chg="del">
          <ac:chgData name="Subhadip Maity" userId="256564006df69aa4" providerId="LiveId" clId="{C4E5BEF9-5160-46BF-8968-72CA92D4C9BD}" dt="2024-05-29T15:58:59.046" v="532" actId="478"/>
          <ac:spMkLst>
            <pc:docMk/>
            <pc:sldMk cId="1402331508" sldId="266"/>
            <ac:spMk id="5" creationId="{6EED6964-EC4C-1C4C-96A1-7A2D2D4F184E}"/>
          </ac:spMkLst>
        </pc:spChg>
        <pc:spChg chg="del">
          <ac:chgData name="Subhadip Maity" userId="256564006df69aa4" providerId="LiveId" clId="{C4E5BEF9-5160-46BF-8968-72CA92D4C9BD}" dt="2024-05-29T15:59:02.600" v="533" actId="478"/>
          <ac:spMkLst>
            <pc:docMk/>
            <pc:sldMk cId="1402331508" sldId="266"/>
            <ac:spMk id="7" creationId="{71D7FEF1-5516-5F41-BA9D-7241957DA923}"/>
          </ac:spMkLst>
        </pc:spChg>
        <pc:spChg chg="del">
          <ac:chgData name="Subhadip Maity" userId="256564006df69aa4" providerId="LiveId" clId="{C4E5BEF9-5160-46BF-8968-72CA92D4C9BD}" dt="2024-05-29T15:59:02.600" v="533" actId="478"/>
          <ac:spMkLst>
            <pc:docMk/>
            <pc:sldMk cId="1402331508" sldId="266"/>
            <ac:spMk id="8" creationId="{3B50999C-688C-294B-A735-4312D1945B0E}"/>
          </ac:spMkLst>
        </pc:spChg>
        <pc:spChg chg="add del mod">
          <ac:chgData name="Subhadip Maity" userId="256564006df69aa4" providerId="LiveId" clId="{C4E5BEF9-5160-46BF-8968-72CA92D4C9BD}" dt="2024-05-29T15:59:02.600" v="533" actId="478"/>
          <ac:spMkLst>
            <pc:docMk/>
            <pc:sldMk cId="1402331508" sldId="266"/>
            <ac:spMk id="10" creationId="{AFCB5EFC-4296-1CD4-4CF5-0024D5BE1485}"/>
          </ac:spMkLst>
        </pc:spChg>
        <pc:spChg chg="add del mod">
          <ac:chgData name="Subhadip Maity" userId="256564006df69aa4" providerId="LiveId" clId="{C4E5BEF9-5160-46BF-8968-72CA92D4C9BD}" dt="2024-05-29T15:59:02.600" v="533" actId="478"/>
          <ac:spMkLst>
            <pc:docMk/>
            <pc:sldMk cId="1402331508" sldId="266"/>
            <ac:spMk id="12" creationId="{7FA31C75-423B-62D6-50DD-E7E482863C17}"/>
          </ac:spMkLst>
        </pc:spChg>
        <pc:spChg chg="add del mod">
          <ac:chgData name="Subhadip Maity" userId="256564006df69aa4" providerId="LiveId" clId="{C4E5BEF9-5160-46BF-8968-72CA92D4C9BD}" dt="2024-05-29T15:59:10.293" v="534" actId="478"/>
          <ac:spMkLst>
            <pc:docMk/>
            <pc:sldMk cId="1402331508" sldId="266"/>
            <ac:spMk id="14" creationId="{8FA63A08-74B6-8055-51BA-32C4637156D4}"/>
          </ac:spMkLst>
        </pc:spChg>
        <pc:spChg chg="add del mod">
          <ac:chgData name="Subhadip Maity" userId="256564006df69aa4" providerId="LiveId" clId="{C4E5BEF9-5160-46BF-8968-72CA92D4C9BD}" dt="2024-05-29T15:59:10.293" v="534" actId="478"/>
          <ac:spMkLst>
            <pc:docMk/>
            <pc:sldMk cId="1402331508" sldId="266"/>
            <ac:spMk id="16" creationId="{331E88CF-3A1C-50B7-B0A4-23B6E4CF6482}"/>
          </ac:spMkLst>
        </pc:spChg>
        <pc:spChg chg="add del mod">
          <ac:chgData name="Subhadip Maity" userId="256564006df69aa4" providerId="LiveId" clId="{C4E5BEF9-5160-46BF-8968-72CA92D4C9BD}" dt="2024-05-29T15:59:10.293" v="534" actId="478"/>
          <ac:spMkLst>
            <pc:docMk/>
            <pc:sldMk cId="1402331508" sldId="266"/>
            <ac:spMk id="18" creationId="{C1FCA8A6-86DB-1CCD-8C66-F4B2454956FF}"/>
          </ac:spMkLst>
        </pc:spChg>
        <pc:spChg chg="add del mod">
          <ac:chgData name="Subhadip Maity" userId="256564006df69aa4" providerId="LiveId" clId="{C4E5BEF9-5160-46BF-8968-72CA92D4C9BD}" dt="2024-05-29T15:59:10.293" v="534" actId="478"/>
          <ac:spMkLst>
            <pc:docMk/>
            <pc:sldMk cId="1402331508" sldId="266"/>
            <ac:spMk id="20" creationId="{45E6CF0A-8F6F-6FDC-8B69-E4D0D0B06FF6}"/>
          </ac:spMkLst>
        </pc:spChg>
        <pc:spChg chg="add mod">
          <ac:chgData name="Subhadip Maity" userId="256564006df69aa4" providerId="LiveId" clId="{C4E5BEF9-5160-46BF-8968-72CA92D4C9BD}" dt="2024-05-29T16:02:57.428" v="609" actId="207"/>
          <ac:spMkLst>
            <pc:docMk/>
            <pc:sldMk cId="1402331508" sldId="266"/>
            <ac:spMk id="21" creationId="{2E444853-2D67-1AA0-6D15-D01506AD63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91EA9682-4FEE-434B-9BF8-FC7FFE538091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A818EFC-2E47-7D41-839D-585E266C6032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34BC314-6499-634E-91F1-15087B08AD89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27FDEC3-7C24-6F4E-83BA-BCB735BA295F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F836DB-87CD-6E42-B0AD-B4E69F13E9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D4F07-3C9D-9944-A4B7-C894C240B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DBFA7-DE4A-8548-A662-CC641F64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404" y="4560592"/>
            <a:ext cx="2616200" cy="1296988"/>
          </a:xfrm>
        </p:spPr>
        <p:txBody>
          <a:bodyPr/>
          <a:lstStyle/>
          <a:p>
            <a:r>
              <a:rPr lang="en-US" sz="1800" dirty="0"/>
              <a:t>Miss Pooja Vajpayee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A2A1-9598-1D4C-B029-EAA6652D6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2693" y="4569880"/>
            <a:ext cx="3119979" cy="1296988"/>
          </a:xfrm>
        </p:spPr>
        <p:txBody>
          <a:bodyPr/>
          <a:lstStyle/>
          <a:p>
            <a:r>
              <a:rPr lang="en-US" sz="2000" dirty="0"/>
              <a:t>Subhadip Maity</a:t>
            </a:r>
          </a:p>
          <a:p>
            <a:r>
              <a:rPr lang="en-US" sz="2000" dirty="0"/>
              <a:t>Atul Kumar</a:t>
            </a:r>
          </a:p>
          <a:p>
            <a:r>
              <a:rPr lang="en-US" sz="2000" dirty="0"/>
              <a:t>Abhishek Kumar Pandey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DDBF-002C-8A42-B3E2-F027F96131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867" y="4021136"/>
            <a:ext cx="2615737" cy="396557"/>
          </a:xfrm>
        </p:spPr>
        <p:txBody>
          <a:bodyPr/>
          <a:lstStyle/>
          <a:p>
            <a:r>
              <a:rPr lang="en-US" b="1" dirty="0"/>
              <a:t>Guided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B5102-EC7F-7D40-B13A-7F95B72A4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1606" y="4021136"/>
            <a:ext cx="2615737" cy="396557"/>
          </a:xfrm>
        </p:spPr>
        <p:txBody>
          <a:bodyPr/>
          <a:lstStyle/>
          <a:p>
            <a:r>
              <a:rPr lang="en-US" b="1" dirty="0"/>
              <a:t>-- By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7D9F9-2C8E-6341-89DA-0014AD82B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F4421-C950-7F4C-943D-BF962C7E9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3290" y="506304"/>
            <a:ext cx="6499382" cy="342900"/>
          </a:xfrm>
        </p:spPr>
        <p:txBody>
          <a:bodyPr/>
          <a:lstStyle/>
          <a:p>
            <a:r>
              <a:rPr lang="en-US" dirty="0"/>
              <a:t>A Project Report 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2EE544-930F-B84B-9BCD-77AD4DC7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09" y="1233756"/>
            <a:ext cx="6499382" cy="2380214"/>
          </a:xfrm>
        </p:spPr>
        <p:txBody>
          <a:bodyPr/>
          <a:lstStyle/>
          <a:p>
            <a:r>
              <a:rPr lang="en-US" sz="6000" dirty="0"/>
              <a:t>Movies </a:t>
            </a:r>
            <a:r>
              <a:rPr lang="en-US" sz="6600" dirty="0"/>
              <a:t>Recommendation</a:t>
            </a:r>
            <a:r>
              <a:rPr lang="en-US" sz="4000" dirty="0"/>
              <a:t> </a:t>
            </a:r>
            <a:r>
              <a:rPr lang="en-US" sz="5400" dirty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6C01B-FBB6-A713-577A-AF2822444D7C}"/>
              </a:ext>
            </a:extLst>
          </p:cNvPr>
          <p:cNvSpPr txBox="1"/>
          <p:nvPr/>
        </p:nvSpPr>
        <p:spPr>
          <a:xfrm>
            <a:off x="610737" y="709683"/>
            <a:ext cx="6550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*What is Recommendation System: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94772-23D0-9AC8-14B1-D2E72EF1850C}"/>
              </a:ext>
            </a:extLst>
          </p:cNvPr>
          <p:cNvSpPr txBox="1"/>
          <p:nvPr/>
        </p:nvSpPr>
        <p:spPr>
          <a:xfrm>
            <a:off x="610737" y="2129051"/>
            <a:ext cx="6550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ui-sans-serif"/>
              </a:rPr>
              <a:t>A recommendation system is a tool or software that suggests things to users based on their preferences, behavior, or other data.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0F8B6-5095-717E-716E-9DD7B0E9BBFC}"/>
              </a:ext>
            </a:extLst>
          </p:cNvPr>
          <p:cNvSpPr txBox="1"/>
          <p:nvPr/>
        </p:nvSpPr>
        <p:spPr>
          <a:xfrm>
            <a:off x="610737" y="3917472"/>
            <a:ext cx="574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Types Of Recommendation System: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940D6-2639-C351-A94A-C0A5CA73BFE5}"/>
              </a:ext>
            </a:extLst>
          </p:cNvPr>
          <p:cNvSpPr txBox="1"/>
          <p:nvPr/>
        </p:nvSpPr>
        <p:spPr>
          <a:xfrm>
            <a:off x="2876266" y="4132916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________________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F13FC5-CC28-4697-66BC-8DD7B03EA663}"/>
              </a:ext>
            </a:extLst>
          </p:cNvPr>
          <p:cNvSpPr txBox="1"/>
          <p:nvPr/>
        </p:nvSpPr>
        <p:spPr>
          <a:xfrm>
            <a:off x="610736" y="4502248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Content-Base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9BC0E-9EC9-DC34-E933-18C1BD9C9C5D}"/>
              </a:ext>
            </a:extLst>
          </p:cNvPr>
          <p:cNvSpPr txBox="1"/>
          <p:nvPr/>
        </p:nvSpPr>
        <p:spPr>
          <a:xfrm>
            <a:off x="6117609" y="4514332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Hybrid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E6F534-41B0-6F12-DC3C-BE65B99F1566}"/>
              </a:ext>
            </a:extLst>
          </p:cNvPr>
          <p:cNvSpPr txBox="1"/>
          <p:nvPr/>
        </p:nvSpPr>
        <p:spPr>
          <a:xfrm>
            <a:off x="3058804" y="4490123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Collaborative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A66EB3-9FC7-F94C-BDC9-0598A35537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15" y="928415"/>
            <a:ext cx="6499382" cy="792162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Project flow: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1AADD0-B77B-3842-A9D7-DDC45FB82E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CEE60F-B224-3A34-BCF7-BCD749361136}"/>
              </a:ext>
            </a:extLst>
          </p:cNvPr>
          <p:cNvSpPr/>
          <p:nvPr/>
        </p:nvSpPr>
        <p:spPr>
          <a:xfrm>
            <a:off x="594615" y="2374531"/>
            <a:ext cx="2142698" cy="792162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</a:t>
            </a:r>
            <a:endParaRPr lang="en-IN" sz="28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AB1612-A968-68E7-6A12-4F9EA8629B1A}"/>
              </a:ext>
            </a:extLst>
          </p:cNvPr>
          <p:cNvSpPr/>
          <p:nvPr/>
        </p:nvSpPr>
        <p:spPr>
          <a:xfrm>
            <a:off x="3532854" y="2374531"/>
            <a:ext cx="3672182" cy="792162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Preprocessing</a:t>
            </a:r>
            <a:endParaRPr lang="en-IN" sz="28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8BAD90-4D30-180E-BE8B-5215FAE74CCB}"/>
              </a:ext>
            </a:extLst>
          </p:cNvPr>
          <p:cNvSpPr/>
          <p:nvPr/>
        </p:nvSpPr>
        <p:spPr>
          <a:xfrm>
            <a:off x="5062338" y="4077094"/>
            <a:ext cx="2142698" cy="792162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Model</a:t>
            </a:r>
            <a:endParaRPr lang="en-IN" sz="28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F67611-6F60-F54A-6A23-6D6F974C21B9}"/>
              </a:ext>
            </a:extLst>
          </p:cNvPr>
          <p:cNvSpPr/>
          <p:nvPr/>
        </p:nvSpPr>
        <p:spPr>
          <a:xfrm>
            <a:off x="2814851" y="4072425"/>
            <a:ext cx="2142698" cy="792162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Website</a:t>
            </a:r>
            <a:endParaRPr lang="en-IN" sz="28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6A00A1-8F33-AECA-D94F-E5DEE1647BA1}"/>
              </a:ext>
            </a:extLst>
          </p:cNvPr>
          <p:cNvSpPr/>
          <p:nvPr/>
        </p:nvSpPr>
        <p:spPr>
          <a:xfrm>
            <a:off x="521426" y="4072425"/>
            <a:ext cx="2142698" cy="792162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Deploy</a:t>
            </a:r>
            <a:endParaRPr lang="en-IN" sz="28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B5BAE6-2AEC-4F7C-865A-9181BCF5859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737313" y="2770612"/>
            <a:ext cx="7955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364030-C959-2D0D-5559-4FB3892A4BF5}"/>
              </a:ext>
            </a:extLst>
          </p:cNvPr>
          <p:cNvCxnSpPr>
            <a:endCxn id="21" idx="0"/>
          </p:cNvCxnSpPr>
          <p:nvPr/>
        </p:nvCxnSpPr>
        <p:spPr>
          <a:xfrm>
            <a:off x="6133687" y="3166693"/>
            <a:ext cx="0" cy="910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4E987-6971-3BD6-79C7-6DDA9CAFE1D3}"/>
              </a:ext>
            </a:extLst>
          </p:cNvPr>
          <p:cNvCxnSpPr/>
          <p:nvPr/>
        </p:nvCxnSpPr>
        <p:spPr>
          <a:xfrm>
            <a:off x="2351563" y="4459524"/>
            <a:ext cx="7955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1A8989-6880-EDBD-D8CF-30F6597F88F2}"/>
              </a:ext>
            </a:extLst>
          </p:cNvPr>
          <p:cNvCxnSpPr/>
          <p:nvPr/>
        </p:nvCxnSpPr>
        <p:spPr>
          <a:xfrm>
            <a:off x="4559778" y="4459524"/>
            <a:ext cx="7955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61972-9B59-0343-BF16-C27A9162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09" y="1054782"/>
            <a:ext cx="6499382" cy="1072035"/>
          </a:xfrm>
        </p:spPr>
        <p:txBody>
          <a:bodyPr/>
          <a:lstStyle/>
          <a:p>
            <a:r>
              <a:rPr lang="en-US" sz="3200" b="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OBJECTIVE OF THE PROJECT:</a:t>
            </a:r>
            <a:br>
              <a:rPr lang="en-US" sz="3200" b="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42A24-85D7-6725-29DA-C0CFDD2295DC}"/>
              </a:ext>
            </a:extLst>
          </p:cNvPr>
          <p:cNvSpPr txBox="1"/>
          <p:nvPr/>
        </p:nvSpPr>
        <p:spPr>
          <a:xfrm>
            <a:off x="687631" y="2137024"/>
            <a:ext cx="6397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objective of a movie recommendation system is to suggest movies to users based on their preferences and interests.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A9F10-6CDA-27D8-D11D-BBE9F541F920}"/>
              </a:ext>
            </a:extLst>
          </p:cNvPr>
          <p:cNvSpPr txBox="1"/>
          <p:nvPr/>
        </p:nvSpPr>
        <p:spPr>
          <a:xfrm>
            <a:off x="636509" y="4476466"/>
            <a:ext cx="6397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spc="1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CHALLENGES INVOLVE IN MOVIE RECOMMENDATION SYSTEM ARE:</a:t>
            </a:r>
          </a:p>
          <a:p>
            <a:pPr marL="400050" indent="-400050">
              <a:buAutoNum type="romanLcParenBoth"/>
            </a:pPr>
            <a:r>
              <a:rPr lang="en-IN" sz="2400" kern="100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Sparsity,</a:t>
            </a:r>
          </a:p>
          <a:p>
            <a:pPr marL="400050" indent="-400050">
              <a:buAutoNum type="romanLcParenBoth"/>
            </a:pPr>
            <a:r>
              <a:rPr lang="en-IN" sz="2400" kern="1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IN" sz="2400" kern="100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400050" indent="-400050">
              <a:buAutoNum type="romanLcParenBoth"/>
            </a:pPr>
            <a:r>
              <a:rPr lang="en-IN" sz="2400" kern="1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Overfitting,</a:t>
            </a:r>
            <a:endParaRPr lang="en-IN" sz="2400" kern="1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buAutoNum type="romanLcParenBoth"/>
            </a:pPr>
            <a:r>
              <a:rPr lang="en-IN" sz="2400" kern="100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and Usability.</a:t>
            </a:r>
            <a:endParaRPr lang="en-IN" sz="1800" kern="100" dirty="0">
              <a:solidFill>
                <a:schemeClr val="bg1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4D0F6-8935-64F4-01A1-89100A0151D7}"/>
              </a:ext>
            </a:extLst>
          </p:cNvPr>
          <p:cNvSpPr txBox="1"/>
          <p:nvPr/>
        </p:nvSpPr>
        <p:spPr>
          <a:xfrm>
            <a:off x="586372" y="6846686"/>
            <a:ext cx="6346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 TO TACKLE THIS CHALLENGES: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(I)Use Monitoring Tools for Data Sparsity,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(ii)Load Testing for  Scalability,</a:t>
            </a:r>
          </a:p>
          <a:p>
            <a:r>
              <a:rPr lang="en-IN" sz="2000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(iii)Cross-Validation for Overfitting,</a:t>
            </a:r>
          </a:p>
        </p:txBody>
      </p:sp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75D4-407F-B54B-ACC6-3C782B4B6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444853-2D67-1AA0-6D15-D01506AD63A6}"/>
              </a:ext>
            </a:extLst>
          </p:cNvPr>
          <p:cNvSpPr txBox="1"/>
          <p:nvPr/>
        </p:nvSpPr>
        <p:spPr>
          <a:xfrm>
            <a:off x="603913" y="955406"/>
            <a:ext cx="6564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highlight>
                  <a:srgbClr val="000000"/>
                </a:highlight>
              </a:rPr>
              <a:t>That’s all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all, for coo</a:t>
            </a:r>
            <a:r>
              <a:rPr lang="en-I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</a:t>
            </a:r>
            <a:r>
              <a:rPr lang="en-I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with us…</a:t>
            </a:r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Cover 01_AE - v7" id="{541E4ABE-9D18-44FE-BF0E-7BD4170C7A9C}" vid="{8A7235EF-71B7-49B2-97E3-58EED6512A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Movie magazine covers</Template>
  <TotalTime>141</TotalTime>
  <Words>168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Rockwell</vt:lpstr>
      <vt:lpstr>Tw Cen MT</vt:lpstr>
      <vt:lpstr>ui-sans-serif</vt:lpstr>
      <vt:lpstr>Office Theme</vt:lpstr>
      <vt:lpstr>Movies Recommendation System</vt:lpstr>
      <vt:lpstr>PowerPoint Presentation</vt:lpstr>
      <vt:lpstr>Project flow:</vt:lpstr>
      <vt:lpstr>* OBJECTIVE OF THE PROJECT: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Recommendation System</dc:title>
  <dc:creator>Subhadip Maity</dc:creator>
  <cp:lastModifiedBy>Subhadip Maity</cp:lastModifiedBy>
  <cp:revision>1</cp:revision>
  <dcterms:created xsi:type="dcterms:W3CDTF">2024-05-29T13:41:33Z</dcterms:created>
  <dcterms:modified xsi:type="dcterms:W3CDTF">2024-05-29T16:03:04Z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