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</p:sldIdLst>
  <p:sldSz cx="14630400" cy="8229600"/>
  <p:notesSz cx="8229600" cy="14630400"/>
  <p:embeddedFontLst>
    <p:embeddedFont>
      <p:font typeface="Wingdings 3" panose="05040102010807070707" charset="2"/>
      <p:regular r:id="rId15"/>
    </p:embeddedFont>
    <p:embeddedFont>
      <p:font typeface="MS Gothic" panose="020B0609070205080204" pitchFamily="49" charset="-128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  <a:endParaRPr lang="en-US" sz="14640" dirty="0"/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  <a:endParaRPr lang="en-US" sz="14640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 : Beta Deel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Mentor : Dr. Anshu                               Industry Mentor : </a:t>
            </a:r>
            <a:r>
              <a:rPr lang="en-US" dirty="0" err="1"/>
              <a:t>vikas</a:t>
            </a:r>
            <a:endParaRPr lang="en-US" dirty="0"/>
          </a:p>
          <a:p>
            <a:r>
              <a:rPr lang="en-US" dirty="0"/>
              <a:t>(B-310) (Assistant Professor)                              (Gym Fitness &amp; Mentor)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Team members : </a:t>
            </a:r>
            <a:endParaRPr lang="en-US" dirty="0"/>
          </a:p>
          <a:p>
            <a:r>
              <a:rPr lang="en-US" dirty="0"/>
              <a:t>Sonu Bharti (2301010323)</a:t>
            </a:r>
            <a:endParaRPr lang="en-US" dirty="0"/>
          </a:p>
          <a:p>
            <a:r>
              <a:rPr lang="en-US" dirty="0"/>
              <a:t>Ritik Sharma (2301010342)</a:t>
            </a:r>
            <a:endParaRPr lang="en-US" dirty="0"/>
          </a:p>
          <a:p>
            <a:r>
              <a:rPr lang="en-US" dirty="0" err="1"/>
              <a:t>Hridanshu</a:t>
            </a:r>
            <a:r>
              <a:rPr lang="en-US" dirty="0"/>
              <a:t>(2301010304)</a:t>
            </a:r>
            <a:endParaRPr lang="en-US" dirty="0"/>
          </a:p>
          <a:p>
            <a:r>
              <a:rPr lang="en-US" dirty="0"/>
              <a:t>Yashwant (2301010329)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332865"/>
            <a:ext cx="10735945" cy="4315460"/>
          </a:xfrm>
        </p:spPr>
        <p:txBody>
          <a:bodyPr>
            <a:normAutofit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Integrate a BMI calculator for health-conscious users.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Display up-to-date class schedules.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Enable seamless user registration and communication.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Ensure platform scalability for future enhancements like personal trainer booking or diet plans.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4105" y="5648325"/>
            <a:ext cx="5831205" cy="2397125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0655" y="5151755"/>
            <a:ext cx="64223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594485"/>
            <a:ext cx="8502650" cy="56940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Infrastructure Gaps in Gym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gyms lack modern, responsive websites.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system for managing fitness services (e.g., class schedules, BMI tools, registration).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digital presence limits user engagement and business reach.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Experience Challenges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website design: Non-responsive, outdated, difficult navigation.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43975" y="1594485"/>
            <a:ext cx="5686425" cy="2903220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4758055"/>
            <a:ext cx="5689600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4625" y="250825"/>
            <a:ext cx="14281150" cy="31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communication with staff or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 to find essential info (class schedules, membership plans, contact options).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integrated health tools (BMI calculators, fitness dashboards, progress tracking).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registration leads to delays, errors, and frustration.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schedules.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75905" y="3363722"/>
            <a:ext cx="6242304" cy="4178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3568700"/>
            <a:ext cx="6631940" cy="3768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085215"/>
            <a:ext cx="10735945" cy="569277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Operational Inefficiencies for Gym Owners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marketing tools → low user acquisition.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admin processes → high workload and error-prone.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personalize services due to lack of data tracking.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Disconnect Between Users and Existing Fitness Apps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apps (e.g., MyFitnessPal) are not built for integration with specific gyms.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Gyms cannot offer localized, personalized digital experiences using third-party apps.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30" y="814705"/>
            <a:ext cx="10735945" cy="60236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Missed Business Opportunities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online visibility and lack of SEO optimization.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scheduling and booking systems reduce client retention.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data-driven decision-making due to lack of analytics.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Security &amp; Accessibility Concerns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systems lack modern security standards.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compliance with accessibility norms (e.g., screen reader support, contrast settings).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49" y="1068407"/>
            <a:ext cx="11285668" cy="1680636"/>
          </a:xfrm>
        </p:spPr>
        <p:txBody>
          <a:bodyPr/>
          <a:lstStyle/>
          <a:p>
            <a:r>
              <a:rPr lang="en-US" sz="32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Tools &amp; Technologies Used</a:t>
            </a:r>
            <a:br>
              <a:rPr lang="en-US" sz="54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Frontend: HTML, CSS, JavaScript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Backend: Node.js, Express.js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Development Tools: VS Code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Version Control: GitHub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4905" y="2086610"/>
            <a:ext cx="6068567" cy="3656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4630398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926" y="1752276"/>
            <a:ext cx="4166472" cy="991118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6" y="755120"/>
            <a:ext cx="11102584" cy="12199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EBEBEB"/>
                </a:solidFill>
              </a:rPr>
              <a:t>Summary of features of the web project </a:t>
            </a:r>
            <a:endParaRPr lang="en-US" sz="4300">
              <a:solidFill>
                <a:srgbClr val="EBEBEB"/>
              </a:solidFill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-1" y="2114480"/>
            <a:ext cx="14630901" cy="611512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8716" y="3760088"/>
          <a:ext cx="13074446" cy="3309574"/>
        </p:xfrm>
        <a:graphic>
          <a:graphicData uri="http://schemas.openxmlformats.org/drawingml/2006/table">
            <a:tbl>
              <a:tblPr/>
              <a:tblGrid>
                <a:gridCol w="3330085"/>
                <a:gridCol w="3265685"/>
                <a:gridCol w="3191525"/>
                <a:gridCol w="3287151"/>
              </a:tblGrid>
              <a:tr h="640767">
                <a:tc>
                  <a:txBody>
                    <a:bodyPr/>
                    <a:lstStyle/>
                    <a:p>
                      <a:r>
                        <a:rPr lang="en-US" sz="1800" b="1"/>
                        <a:t>Feature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Beta Deel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Traditional Gym Sites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Fitness Aggregators (e.g., FitOn, MyFitnessPal)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767">
                <a:tc>
                  <a:txBody>
                    <a:bodyPr/>
                    <a:lstStyle/>
                    <a:p>
                      <a:r>
                        <a:rPr lang="en-US" sz="1800" b="1"/>
                        <a:t>BMI Calculator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Integrated and interactive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Not available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Available but not gym-specific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3253">
                <a:tc>
                  <a:txBody>
                    <a:bodyPr/>
                    <a:lstStyle/>
                    <a:p>
                      <a:r>
                        <a:rPr lang="en-US" sz="1800" b="1"/>
                        <a:t>Custom Scheduling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Real-time, dynamic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Often outdated/static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Not supported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3253">
                <a:tc>
                  <a:txBody>
                    <a:bodyPr/>
                    <a:lstStyle/>
                    <a:p>
                      <a:r>
                        <a:rPr lang="en-US" sz="1800" b="1"/>
                        <a:t>Responsive Design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Fully mobile-optimized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Often non-responsive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Mobile-first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767">
                <a:tc>
                  <a:txBody>
                    <a:bodyPr/>
                    <a:lstStyle/>
                    <a:p>
                      <a:r>
                        <a:rPr lang="en-US" sz="1800" b="1"/>
                        <a:t>User Registration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Seamless and online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Manual or basic forms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Registration not gym-specific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767">
                <a:tc>
                  <a:txBody>
                    <a:bodyPr/>
                    <a:lstStyle/>
                    <a:p>
                      <a:r>
                        <a:rPr lang="en-US" sz="1800" b="1"/>
                        <a:t>Future Expandability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✔️ Modular and scalable (AI, cloud, wearables)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Rigid and outdated systems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Limited to app features, not gym integration</a:t>
                      </a:r>
                      <a:endParaRPr lang="en-US" sz="1800"/>
                    </a:p>
                  </a:txBody>
                  <a:tcPr marL="73636" marR="73636" marT="36818" marB="368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2779</Words>
  <Application>WPS Slides</Application>
  <PresentationFormat>Custom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Cambria</vt:lpstr>
      <vt:lpstr>MS Mincho</vt:lpstr>
      <vt:lpstr>Yu Gothic UI</vt:lpstr>
      <vt:lpstr>Times New Roman</vt:lpstr>
      <vt:lpstr>MS Gothic</vt:lpstr>
      <vt:lpstr>Calibri</vt:lpstr>
      <vt:lpstr>Century Gothic</vt:lpstr>
      <vt:lpstr>Microsoft YaHei</vt:lpstr>
      <vt:lpstr>Arial Unicode MS</vt:lpstr>
      <vt:lpstr>Ion</vt:lpstr>
      <vt:lpstr>Project Name : Beta Deel</vt:lpstr>
      <vt:lpstr>Objective of Project </vt:lpstr>
      <vt:lpstr>Problem Statements </vt:lpstr>
      <vt:lpstr>PowerPoint 演示文稿</vt:lpstr>
      <vt:lpstr>PowerPoint 演示文稿</vt:lpstr>
      <vt:lpstr>PowerPoint 演示文稿</vt:lpstr>
      <vt:lpstr>Tools &amp; Technologies Used </vt:lpstr>
      <vt:lpstr>Summary of features of the web project 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SONUB BHARTI</cp:lastModifiedBy>
  <cp:revision>6</cp:revision>
  <dcterms:created xsi:type="dcterms:W3CDTF">2025-04-23T13:54:00Z</dcterms:created>
  <dcterms:modified xsi:type="dcterms:W3CDTF">2025-04-25T06:50:22Z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23D1EB59816D4DD09E81A1B94A3A8325_12</vt:lpwstr>
  </property>
  <property fmtid="{D5CDD505-2E9C-101B-9397-08002B2CF9AE}" pid="3" name="KSOProductBuildVer">
    <vt:lpwstr>1033-12.2.0.20795</vt:lpwstr>
  </property>
</Properties>
</file>