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obster"/>
      <p:regular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bster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d4fac5d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d4fac5d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d4fac5db1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d4fac5db1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d4fac5db1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d4fac5db1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4fac5db1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4fac5db1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4fac5db1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d4fac5db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d4fac5db1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d4fac5db1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d4fac5db1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d4fac5db1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d4fac5db1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d4fac5db1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934050" y="424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Introduction</a:t>
            </a:r>
            <a:endParaRPr b="1" sz="51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mpact"/>
              <a:buChar char="❖"/>
            </a:pPr>
            <a:r>
              <a:rPr lang="en" sz="2100">
                <a:latin typeface="Impact"/>
                <a:ea typeface="Impact"/>
                <a:cs typeface="Impact"/>
                <a:sym typeface="Impact"/>
              </a:rPr>
              <a:t>Simple  project which was similar to the </a:t>
            </a:r>
            <a:r>
              <a:rPr lang="en" sz="2100" u="sng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Google Assistant </a:t>
            </a:r>
            <a:r>
              <a:rPr lang="en" sz="2100">
                <a:latin typeface="Impact"/>
                <a:ea typeface="Impact"/>
                <a:cs typeface="Impact"/>
                <a:sym typeface="Impact"/>
              </a:rPr>
              <a:t>in androids and </a:t>
            </a:r>
            <a:r>
              <a:rPr lang="en" sz="2100" u="sng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Siri</a:t>
            </a:r>
            <a:r>
              <a:rPr lang="en" sz="2100">
                <a:latin typeface="Impact"/>
                <a:ea typeface="Impact"/>
                <a:cs typeface="Impact"/>
                <a:sym typeface="Impact"/>
              </a:rPr>
              <a:t> in IOS and</a:t>
            </a:r>
            <a:r>
              <a:rPr lang="en" sz="2100" u="sng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 Alaska</a:t>
            </a:r>
            <a:r>
              <a:rPr lang="en" sz="2100">
                <a:latin typeface="Impact"/>
                <a:ea typeface="Impact"/>
                <a:cs typeface="Impact"/>
                <a:sym typeface="Impact"/>
              </a:rPr>
              <a:t> in other softwares.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mpact"/>
              <a:buChar char="❖"/>
            </a:pPr>
            <a:r>
              <a:rPr lang="en" sz="2100">
                <a:latin typeface="Impact"/>
                <a:ea typeface="Impact"/>
                <a:cs typeface="Impact"/>
                <a:sym typeface="Impact"/>
              </a:rPr>
              <a:t>A Voice assistant is a user friendly </a:t>
            </a:r>
            <a:r>
              <a:rPr lang="en" sz="2100">
                <a:latin typeface="Impact"/>
                <a:ea typeface="Impact"/>
                <a:cs typeface="Impact"/>
                <a:sym typeface="Impact"/>
              </a:rPr>
              <a:t>guide</a:t>
            </a:r>
            <a:r>
              <a:rPr lang="en" sz="2100">
                <a:latin typeface="Impact"/>
                <a:ea typeface="Impact"/>
                <a:cs typeface="Impact"/>
                <a:sym typeface="Impact"/>
              </a:rPr>
              <a:t> to the users which it responds to the users command in a polite manner.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Impact"/>
              <a:buChar char="❖"/>
            </a:pPr>
            <a:r>
              <a:rPr lang="en" sz="2100">
                <a:latin typeface="Impact"/>
                <a:ea typeface="Impact"/>
                <a:cs typeface="Impact"/>
                <a:sym typeface="Impact"/>
              </a:rPr>
              <a:t>It is very useful to the modern generations as well as for further future too.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83125" y="63300"/>
            <a:ext cx="70389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6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Libraries and Modules and their usage:</a:t>
            </a:r>
            <a:endParaRPr b="1" sz="266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52550" y="535500"/>
            <a:ext cx="7038900" cy="4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Times New Roman"/>
              <a:buChar char="★"/>
            </a:pPr>
            <a:r>
              <a:rPr b="1" lang="en" sz="7200" u="sng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Pyttsx 3 </a:t>
            </a:r>
            <a:r>
              <a:rPr b="1" lang="en" sz="72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:</a:t>
            </a:r>
            <a:endParaRPr b="1" sz="72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00000"/>
              <a:buChar char="○"/>
            </a:pPr>
            <a:r>
              <a:rPr b="1" lang="en" sz="72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pyttsx3 is a text-to-speech conversion library in Python.As it is used as a voice assistant to this project.</a:t>
            </a:r>
            <a:endParaRPr b="1" sz="72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Times New Roman"/>
              <a:buChar char="★"/>
            </a:pPr>
            <a:r>
              <a:rPr b="1" lang="en" sz="7200" u="sng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Datetime</a:t>
            </a:r>
            <a:r>
              <a:rPr b="1" lang="en" sz="7200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:</a:t>
            </a:r>
            <a:endParaRPr b="1" sz="7200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Times New Roman"/>
              <a:buChar char="○"/>
            </a:pPr>
            <a:r>
              <a:rPr b="1" lang="en" sz="72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datetime module supplies classes to work with date and time. These classes provide a number of functions to deal with dates, times and time intervals.</a:t>
            </a:r>
            <a:endParaRPr b="1" sz="72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Times New Roman"/>
              <a:buChar char="★"/>
            </a:pPr>
            <a:r>
              <a:rPr b="1" lang="en" sz="7200" u="sng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Calendar</a:t>
            </a:r>
            <a:r>
              <a:rPr b="1" lang="en" sz="7200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:</a:t>
            </a:r>
            <a:endParaRPr b="1" sz="7200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Times New Roman"/>
              <a:buChar char="○"/>
            </a:pPr>
            <a:r>
              <a:rPr b="1" lang="en" sz="72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calendar module allows output calendars like the program and provides additional useful functions related to the calendar.</a:t>
            </a:r>
            <a:endParaRPr b="1" sz="72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Times New Roman"/>
              <a:buChar char="★"/>
            </a:pPr>
            <a:r>
              <a:rPr b="1" lang="en" sz="7200" u="sng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Speech_Recognition</a:t>
            </a:r>
            <a:r>
              <a:rPr b="1" lang="en" sz="7200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:</a:t>
            </a:r>
            <a:endParaRPr b="1" sz="7200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Times New Roman"/>
              <a:buChar char="○"/>
            </a:pPr>
            <a:r>
              <a:rPr b="1" lang="en" sz="72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speech_recognition module is used to recognise the command given by the user.</a:t>
            </a:r>
            <a:endParaRPr b="1" sz="72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Times New Roman"/>
              <a:buChar char="○"/>
            </a:pPr>
            <a:r>
              <a:rPr b="1" lang="en" sz="72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recognize through microphone this module also needs another module to be install i.e  (</a:t>
            </a:r>
            <a:r>
              <a:rPr b="1" lang="en" sz="7200" u="sng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PyAudio)</a:t>
            </a:r>
            <a:r>
              <a:rPr b="1" lang="en" sz="72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module.</a:t>
            </a:r>
            <a:endParaRPr b="1" sz="72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Times New Roman"/>
              <a:buChar char="○"/>
            </a:pPr>
            <a:r>
              <a:rPr b="1" lang="en" sz="7200" u="sng">
                <a:solidFill>
                  <a:srgbClr val="00FF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PyAudio</a:t>
            </a:r>
            <a:r>
              <a:rPr b="1" lang="en" sz="7200">
                <a:solidFill>
                  <a:srgbClr val="00FF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: </a:t>
            </a:r>
            <a:endParaRPr b="1" sz="7200">
              <a:solidFill>
                <a:srgbClr val="00FF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PyAudio is required if and only if you want to use    </a:t>
            </a:r>
            <a:endParaRPr b="1" sz="72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microphone input (Microphone).</a:t>
            </a:r>
            <a:endParaRPr b="1" sz="72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00000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7200">
              <a:solidFill>
                <a:srgbClr val="000000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788285" rtl="0" algn="l">
              <a:lnSpc>
                <a:spcPct val="150833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129300"/>
            <a:ext cx="7696500" cy="49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Times New Roman"/>
              <a:buChar char="★"/>
            </a:pPr>
            <a:r>
              <a:rPr b="1" lang="en" sz="2200" u="sng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Wikipedia</a:t>
            </a:r>
            <a:r>
              <a:rPr b="1" lang="en" sz="2200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:</a:t>
            </a:r>
            <a:endParaRPr b="1" sz="2200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11111"/>
              <a:buFont typeface="Times New Roman"/>
              <a:buChar char="○"/>
            </a:pPr>
            <a:r>
              <a:rPr b="1" lang="en" sz="18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Wikipedia is a Python library that makes it easy to access and parse data from Wikipedia.</a:t>
            </a:r>
            <a:endParaRPr b="1" sz="18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33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Times New Roman"/>
              <a:buChar char="★"/>
            </a:pPr>
            <a:r>
              <a:rPr b="1" lang="en" sz="2200" u="sng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WebBrowser</a:t>
            </a:r>
            <a:r>
              <a:rPr b="1" lang="en" sz="2200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:</a:t>
            </a:r>
            <a:endParaRPr b="1" sz="2200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22222"/>
              <a:buFont typeface="Times New Roman"/>
              <a:buChar char="○"/>
            </a:pPr>
            <a:r>
              <a:rPr b="1" lang="en" sz="18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webbrowser module provides a basic interface to the system’s standard web browser. It provides an open function, which takes a filename or a URL, and displays it in the browser.</a:t>
            </a:r>
            <a:endParaRPr b="1" sz="18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33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Times New Roman"/>
              <a:buChar char="★"/>
            </a:pPr>
            <a:r>
              <a:rPr b="1" lang="en" sz="2200" u="sng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r>
              <a:rPr b="1" lang="en" sz="2200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:</a:t>
            </a:r>
            <a:endParaRPr b="1" sz="2200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22222"/>
              <a:buFont typeface="Times New Roman"/>
              <a:buChar char="○"/>
            </a:pPr>
            <a:r>
              <a:rPr b="1" lang="en" sz="18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OS module in python provides functions for interacting with the operating system. OS, comes under Python’s standard utility modul</a:t>
            </a:r>
            <a:r>
              <a:rPr b="1" lang="en" sz="20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es.</a:t>
            </a:r>
            <a:endParaRPr b="1" sz="20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11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Times New Roman"/>
              <a:buChar char="★"/>
            </a:pPr>
            <a:r>
              <a:rPr b="1" lang="en" sz="2200" u="sng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Smtplib</a:t>
            </a:r>
            <a:r>
              <a:rPr b="1" lang="en" sz="2200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:</a:t>
            </a:r>
            <a:endParaRPr b="1" sz="2200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10000"/>
              <a:buFont typeface="Times New Roman"/>
              <a:buChar char="○"/>
            </a:pPr>
            <a:r>
              <a:rPr b="1" lang="en" sz="20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smtplib module, which defines an SMTP client session object that can be used to send mail to any Internet machine with an SMTP or ESMTP listener daemon.</a:t>
            </a:r>
            <a:endParaRPr b="1" sz="20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143675"/>
            <a:ext cx="7624500" cy="48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★"/>
            </a:pPr>
            <a:r>
              <a:rPr b="1" lang="en" sz="1800" u="sng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Wolframalpha</a:t>
            </a:r>
            <a:r>
              <a:rPr b="1" lang="en" sz="1800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:</a:t>
            </a:r>
            <a:endParaRPr b="1" sz="1800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Times New Roman"/>
              <a:buChar char="○"/>
            </a:pPr>
            <a:r>
              <a:rPr b="1" lang="en" sz="18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Wolfram Alpha is a unique engine for computing answers and providing knowledge. It works by using its vast store of expert-level knowledge and algorithms to automatically answer questions, do analysis and generate reports.</a:t>
            </a:r>
            <a:endParaRPr b="1" sz="18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★"/>
            </a:pPr>
            <a:r>
              <a:rPr b="1" lang="en" sz="1800" u="sng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Tkinter</a:t>
            </a:r>
            <a:r>
              <a:rPr b="1" lang="en" sz="1800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:</a:t>
            </a:r>
            <a:endParaRPr b="1" sz="1800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Times New Roman"/>
              <a:buChar char="○"/>
            </a:pPr>
            <a:r>
              <a:rPr b="1" lang="en" sz="18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Tkinter is the standard GUI library for Python. Python when </a:t>
            </a:r>
            <a:endParaRPr b="1" sz="18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combined with Tkinter provides a fast and easy way to create GUI    </a:t>
            </a:r>
            <a:endParaRPr b="1" sz="18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applications.</a:t>
            </a:r>
            <a:endParaRPr b="1" sz="18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Times New Roman"/>
              <a:buChar char="★"/>
            </a:pPr>
            <a:r>
              <a:rPr b="1" lang="en" sz="1800" u="sng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Pillow</a:t>
            </a:r>
            <a:r>
              <a:rPr b="1" lang="en" sz="1800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:</a:t>
            </a:r>
            <a:endParaRPr b="1" sz="1800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Times New Roman"/>
              <a:buChar char="○"/>
            </a:pPr>
            <a:r>
              <a:rPr b="1" lang="en" sz="1800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Pillow library contains all the basic image processing     functionality. You can do image resizing, rotation and transformation.</a:t>
            </a:r>
            <a:endParaRPr b="1" sz="18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4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Times New Roman"/>
              <a:buChar char="★"/>
            </a:pPr>
            <a:r>
              <a:rPr b="1" lang="en" sz="2022" u="sng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r>
              <a:rPr b="1" lang="en" sz="2022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:</a:t>
            </a:r>
            <a:endParaRPr b="1" sz="2022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69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Times New Roman"/>
              <a:buChar char="○"/>
            </a:pPr>
            <a:r>
              <a:rPr b="1" lang="en" sz="2022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Python time module provides many ways of representing time in code, such as objects, numbers, and strings.</a:t>
            </a:r>
            <a:endParaRPr b="1" sz="2022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66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Times New Roman"/>
              <a:buChar char="★"/>
            </a:pPr>
            <a:r>
              <a:rPr b="1" lang="en" sz="2022" u="sng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SpeedTest</a:t>
            </a:r>
            <a:r>
              <a:rPr b="1" lang="en" sz="2022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:</a:t>
            </a:r>
            <a:endParaRPr b="1" sz="2022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69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Times New Roman"/>
              <a:buChar char="○"/>
            </a:pPr>
            <a:r>
              <a:rPr b="1" lang="en" sz="2022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speedtest-cli is a module that is used in the command-line interface for testing internet bandwidth using speedtest.net</a:t>
            </a:r>
            <a:endParaRPr b="1" sz="2022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69" lvl="0" marL="457200" marR="2788285" rtl="0" algn="l">
              <a:lnSpc>
                <a:spcPct val="150833"/>
              </a:lnSpc>
              <a:spcBef>
                <a:spcPts val="38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Times New Roman"/>
              <a:buChar char="★"/>
            </a:pPr>
            <a:r>
              <a:rPr b="1" lang="en" sz="2022" u="sng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Pywhatkit</a:t>
            </a:r>
            <a:r>
              <a:rPr b="1" lang="en" sz="2022">
                <a:solidFill>
                  <a:srgbClr val="FF00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:</a:t>
            </a:r>
            <a:endParaRPr b="1" sz="2022">
              <a:solidFill>
                <a:srgbClr val="FF00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69" lvl="1" marL="914400" marR="2788285" rtl="0" algn="l">
              <a:lnSpc>
                <a:spcPct val="150833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Times New Roman"/>
              <a:buChar char="○"/>
            </a:pPr>
            <a:r>
              <a:rPr b="1" lang="en" sz="2022">
                <a:solidFill>
                  <a:srgbClr val="E69138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playing youtube videos.</a:t>
            </a:r>
            <a:endParaRPr b="1" sz="2022">
              <a:solidFill>
                <a:srgbClr val="E69138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68775" y="0"/>
            <a:ext cx="7038900" cy="50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9900FF"/>
                </a:solidFill>
              </a:rPr>
              <a:t>Output  :</a:t>
            </a:r>
            <a:endParaRPr b="1" sz="2600" u="sng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solidFill>
                <a:srgbClr val="00FFFF"/>
              </a:solidFill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75" y="632150"/>
            <a:ext cx="7624600" cy="41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125"/>
            <a:ext cx="78465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325" y="0"/>
            <a:ext cx="7846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00"/>
                </a:solidFill>
                <a:latin typeface="Lobster"/>
                <a:ea typeface="Lobster"/>
                <a:cs typeface="Lobster"/>
                <a:sym typeface="Lobster"/>
              </a:rPr>
              <a:t>Done by:</a:t>
            </a:r>
            <a:endParaRPr b="1" sz="3300">
              <a:solidFill>
                <a:srgbClr val="FFFF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800"/>
              <a:buFont typeface="Times New Roman"/>
              <a:buChar char="➢"/>
            </a:pPr>
            <a:r>
              <a:rPr b="1" lang="en" sz="38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Sk.Althaf</a:t>
            </a:r>
            <a:endParaRPr b="1" sz="38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800"/>
              <a:buFont typeface="Times New Roman"/>
              <a:buChar char="➢"/>
            </a:pPr>
            <a:r>
              <a:rPr b="1" lang="en" sz="38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Sk.Rohith</a:t>
            </a:r>
            <a:endParaRPr b="1" sz="38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