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8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7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5E4F-FC98-4C9A-A670-6F2A78364B2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EF08-5C4A-4A5F-BAD2-CC39CE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Magic Keyboard beside mug and click 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40511" y="2967335"/>
            <a:ext cx="7322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INSERTION SORT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12834" y="4295375"/>
            <a:ext cx="2435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PREPARED BY:</a:t>
            </a:r>
          </a:p>
          <a:p>
            <a:r>
              <a:rPr lang="en-US" sz="2400" dirty="0" smtClean="0"/>
              <a:t>SONU SAH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87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iew of floating open book from stacked books in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68"/>
            <a:ext cx="12192000" cy="68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2104" y="2859759"/>
            <a:ext cx="37030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767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nged white printing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83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ged white printing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26" y="-135184"/>
            <a:ext cx="6096001" cy="372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nged white printing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7" y="3661301"/>
            <a:ext cx="6109073" cy="33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nged white printing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62" y="3582961"/>
            <a:ext cx="6082927" cy="33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09158" y="7684"/>
            <a:ext cx="165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00B0F0"/>
                </a:solidFill>
              </a:rPr>
              <a:t>contents</a:t>
            </a:r>
            <a:endParaRPr lang="en-US" sz="3200" b="1" u="sng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5210" y="1463211"/>
            <a:ext cx="151375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1.What 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Sorting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2711" y="4921836"/>
            <a:ext cx="126183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2.Types 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Sorting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91072" y="1375441"/>
            <a:ext cx="1575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3.Insertion 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9401" y="4923693"/>
            <a:ext cx="2445709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4.Algorithm </a:t>
            </a:r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    Example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Picture 4" descr="hanged white printing 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14321" r="12299" b="13939"/>
          <a:stretch/>
        </p:blipFill>
        <p:spPr bwMode="auto">
          <a:xfrm>
            <a:off x="4120841" y="2161667"/>
            <a:ext cx="3834332" cy="292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09157" y="3188874"/>
            <a:ext cx="14116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5.Merits </a:t>
            </a:r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Demerits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938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board beside pencil and t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48" y="1"/>
            <a:ext cx="12495980" cy="70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51315" y="2189949"/>
            <a:ext cx="71845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SORTING?</a:t>
            </a:r>
          </a:p>
          <a:p>
            <a:endParaRPr lang="en-US" dirty="0"/>
          </a:p>
          <a:p>
            <a:r>
              <a:rPr lang="en-US" dirty="0" smtClean="0"/>
              <a:t>→</a:t>
            </a:r>
            <a:r>
              <a:rPr lang="en-US" sz="2000" dirty="0" smtClean="0"/>
              <a:t>Arranging the elements of an array so that they are placed in some relevant order which may be ascending or descending.</a:t>
            </a:r>
          </a:p>
          <a:p>
            <a:r>
              <a:rPr lang="en-US" sz="2000" dirty="0" smtClean="0"/>
              <a:t>→It can be done on key references which can be numbers , alphabets etc.</a:t>
            </a:r>
          </a:p>
          <a:p>
            <a:r>
              <a:rPr lang="en-US" sz="2000" dirty="0" smtClean="0"/>
              <a:t>→If we have an array </a:t>
            </a:r>
            <a:r>
              <a:rPr lang="en-US" sz="2000" b="1" dirty="0" smtClean="0"/>
              <a:t>A[]={5,2,3,1,0},</a:t>
            </a:r>
            <a:r>
              <a:rPr lang="en-US" sz="2000" dirty="0" smtClean="0"/>
              <a:t>then the sorted array(ascending order) can be given as : </a:t>
            </a:r>
            <a:r>
              <a:rPr lang="en-US" sz="2000" b="1" dirty="0" smtClean="0"/>
              <a:t>A[]={0,1,2,3,5}</a:t>
            </a:r>
          </a:p>
          <a:p>
            <a:r>
              <a:rPr lang="en-US" sz="2000" dirty="0" smtClean="0"/>
              <a:t>→Examples of sorting in real world: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Phonebook : The contact are saved(sorted) alphabetically.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155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ite board beside pencil and t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2612569" y="1751959"/>
            <a:ext cx="6969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TYPES OF SORTING</a:t>
            </a:r>
          </a:p>
          <a:p>
            <a:r>
              <a:rPr lang="en-US" b="1" dirty="0" smtClean="0"/>
              <a:t>1.Internal sorting</a:t>
            </a:r>
          </a:p>
          <a:p>
            <a:r>
              <a:rPr lang="en-US" dirty="0" smtClean="0"/>
              <a:t>●</a:t>
            </a:r>
            <a:r>
              <a:rPr lang="en-US" sz="1600" dirty="0" smtClean="0"/>
              <a:t>The sorting is done within the computer main memory and all the data to be sorted is stored in main memory.</a:t>
            </a:r>
          </a:p>
          <a:p>
            <a:r>
              <a:rPr lang="en-US" sz="1600" dirty="0" smtClean="0"/>
              <a:t>●In it , the storage device used is only main memory(RAM).</a:t>
            </a:r>
          </a:p>
          <a:p>
            <a:r>
              <a:rPr lang="en-US" sz="1600" dirty="0" smtClean="0"/>
              <a:t>●It is performed when the data to be stored is small enough to fit in main memory.</a:t>
            </a:r>
          </a:p>
          <a:p>
            <a:r>
              <a:rPr lang="en-US" sz="1600" dirty="0" smtClean="0"/>
              <a:t>EXAMPLE : Insertion sort , Quick sort , Bubble sort , etc.</a:t>
            </a:r>
          </a:p>
          <a:p>
            <a:endParaRPr lang="en-US" dirty="0"/>
          </a:p>
          <a:p>
            <a:r>
              <a:rPr lang="en-US" b="1" dirty="0" smtClean="0"/>
              <a:t>2.External sorting</a:t>
            </a:r>
          </a:p>
          <a:p>
            <a:r>
              <a:rPr lang="en-US" dirty="0" smtClean="0"/>
              <a:t>●</a:t>
            </a:r>
            <a:r>
              <a:rPr lang="en-US" sz="1600" dirty="0" smtClean="0"/>
              <a:t>The sorting is done in external file disk and data is stored outside the main memory like on disk and only loaded into memory in small chunks.</a:t>
            </a:r>
          </a:p>
          <a:p>
            <a:r>
              <a:rPr lang="en-US" sz="1600" dirty="0" smtClean="0"/>
              <a:t>●It is usually applied when the data can’t be fit in main memory entirely.</a:t>
            </a:r>
          </a:p>
          <a:p>
            <a:r>
              <a:rPr lang="en-US" sz="1600" dirty="0" smtClean="0"/>
              <a:t>●In it , the storage device used are RAM(main) and Hard-disk (secondary).</a:t>
            </a:r>
          </a:p>
          <a:p>
            <a:r>
              <a:rPr lang="en-US" sz="1600" dirty="0" smtClean="0"/>
              <a:t>EXAMPLE : Merge sort , External radix sort, Four tape sort.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6201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 board beside pencil and t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66253" y="2358998"/>
            <a:ext cx="68464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INSERTION SORT?</a:t>
            </a:r>
          </a:p>
          <a:p>
            <a:endParaRPr lang="en-US" dirty="0"/>
          </a:p>
          <a:p>
            <a:r>
              <a:rPr lang="en-US" dirty="0" smtClean="0"/>
              <a:t>→It is an example of internal sort.</a:t>
            </a:r>
          </a:p>
          <a:p>
            <a:r>
              <a:rPr lang="en-US" dirty="0" smtClean="0"/>
              <a:t>→It is implemented by inserting a particular data item in its proper position.</a:t>
            </a:r>
          </a:p>
          <a:p>
            <a:r>
              <a:rPr lang="en-US" dirty="0" smtClean="0"/>
              <a:t>→Any unsorted data item is kept on swapping with its previous data items until its proper position is not found.</a:t>
            </a:r>
          </a:p>
          <a:p>
            <a:r>
              <a:rPr lang="en-US" dirty="0" smtClean="0"/>
              <a:t>→The number of swapping makes the previous data items shift for the new data items to take its position in order.</a:t>
            </a:r>
          </a:p>
          <a:p>
            <a:r>
              <a:rPr lang="en-US" dirty="0" smtClean="0"/>
              <a:t>→Once the data item is inserted , the next data item is chosen for next insertion.</a:t>
            </a:r>
          </a:p>
          <a:p>
            <a:r>
              <a:rPr lang="en-US" dirty="0" smtClean="0"/>
              <a:t>→The process continues until all data items are sorted.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2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white board beside pencil and t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94" y="2674044"/>
            <a:ext cx="6485238" cy="3319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3581" y="2105426"/>
            <a:ext cx="335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Descending to Ascending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69324" y="1809590"/>
            <a:ext cx="1576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9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ite board beside pencil and t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788"/>
            <a:ext cx="12192000" cy="70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35408" y="2389735"/>
            <a:ext cx="61779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</a:t>
            </a:r>
          </a:p>
          <a:p>
            <a:endParaRPr lang="en-US" b="1" dirty="0" smtClean="0"/>
          </a:p>
          <a:p>
            <a:r>
              <a:rPr lang="en-US" sz="1600" dirty="0" smtClean="0"/>
              <a:t>STEP1:If it is the first element , it is already sorted. Return 1</a:t>
            </a:r>
          </a:p>
          <a:p>
            <a:endParaRPr lang="en-US" sz="1600" dirty="0" smtClean="0"/>
          </a:p>
          <a:p>
            <a:r>
              <a:rPr lang="en-US" sz="1600" dirty="0" smtClean="0"/>
              <a:t>STEP2:Pick next element</a:t>
            </a:r>
          </a:p>
          <a:p>
            <a:endParaRPr lang="en-US" sz="1600" dirty="0" smtClean="0"/>
          </a:p>
          <a:p>
            <a:r>
              <a:rPr lang="en-US" sz="1600" dirty="0" smtClean="0"/>
              <a:t>STEP3:Compare with all elements in the sorted sub-list.</a:t>
            </a:r>
          </a:p>
          <a:p>
            <a:endParaRPr lang="en-US" sz="1600" dirty="0" smtClean="0"/>
          </a:p>
          <a:p>
            <a:r>
              <a:rPr lang="en-US" sz="1600" dirty="0" smtClean="0"/>
              <a:t>STEP4:If the element in the sorted array is smaller than the current element , then move to the next element . Else , shift greater elements in the array towards the right.</a:t>
            </a:r>
          </a:p>
          <a:p>
            <a:endParaRPr lang="en-US" sz="1600" dirty="0" smtClean="0"/>
          </a:p>
          <a:p>
            <a:r>
              <a:rPr lang="en-US" sz="1600" dirty="0" smtClean="0"/>
              <a:t>STEP5:Insert the value</a:t>
            </a:r>
          </a:p>
          <a:p>
            <a:endParaRPr lang="en-US" sz="1600" dirty="0" smtClean="0"/>
          </a:p>
          <a:p>
            <a:r>
              <a:rPr lang="en-US" sz="1600" dirty="0" smtClean="0"/>
              <a:t>STEP6:Repeat until list is sorted.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07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ite board beside pencil and t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"/>
            <a:ext cx="12192000" cy="686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nsertion Sort Tutorials &amp; Notes | Algorithms | Hacker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99" y="1897956"/>
            <a:ext cx="6322065" cy="433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08738" y="1576552"/>
            <a:ext cx="187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2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ite board beside pencil and t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788"/>
            <a:ext cx="12192000" cy="70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0652" y="2858461"/>
            <a:ext cx="45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8420"/>
              </p:ext>
            </p:extLst>
          </p:nvPr>
        </p:nvGraphicFramePr>
        <p:xfrm>
          <a:off x="2773936" y="2205318"/>
          <a:ext cx="6500694" cy="41109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0347"/>
                <a:gridCol w="3250347"/>
              </a:tblGrid>
              <a:tr h="411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789303" y="2743200"/>
            <a:ext cx="649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34655" y="2266541"/>
            <a:ext cx="53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MERITS                                              DEMERITS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3092" y="2858461"/>
            <a:ext cx="3142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●Simple</a:t>
            </a:r>
          </a:p>
          <a:p>
            <a:r>
              <a:rPr lang="en-US" dirty="0" smtClean="0"/>
              <a:t>●Efficient for smaller data    sets</a:t>
            </a:r>
          </a:p>
          <a:p>
            <a:r>
              <a:rPr lang="en-US" dirty="0" smtClean="0"/>
              <a:t>●Doesn’t require extra memory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0998" y="338865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4176" y="2858461"/>
            <a:ext cx="291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●Less efficient for larger data sets.</a:t>
            </a:r>
          </a:p>
          <a:p>
            <a:r>
              <a:rPr lang="en-US" dirty="0" smtClean="0"/>
              <a:t>●Not as quick as merge sort and quick sort.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2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476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</cp:revision>
  <dcterms:created xsi:type="dcterms:W3CDTF">2023-02-17T17:32:23Z</dcterms:created>
  <dcterms:modified xsi:type="dcterms:W3CDTF">2023-02-18T10:30:46Z</dcterms:modified>
</cp:coreProperties>
</file>