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0" d="100"/>
          <a:sy n="40" d="100"/>
        </p:scale>
        <p:origin x="3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a:t>
            </a:r>
            <a:r>
              <a:rPr lang="en-US" dirty="0" err="1"/>
              <a:t>myself,Soundarya</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379392" y="7053465"/>
            <a:ext cx="2187334" cy="2165548"/>
            <a:chOff x="0" y="0"/>
            <a:chExt cx="6502400" cy="6477000"/>
          </a:xfrm>
          <a:blipFill>
            <a:blip r:embed="rId7"/>
            <a:stretch>
              <a:fillRect/>
            </a:stretch>
          </a:blipFill>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gr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grp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Soundarya H</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Prakash Hadimani</cp:lastModifiedBy>
  <cp:revision>32</cp:revision>
  <dcterms:created xsi:type="dcterms:W3CDTF">2006-08-16T00:00:00Z</dcterms:created>
  <dcterms:modified xsi:type="dcterms:W3CDTF">2024-04-09T13:25:04Z</dcterms:modified>
  <dc:identifier>DAEhDyfaYKE</dc:identifier>
</cp:coreProperties>
</file>