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253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B448FA1-5FD8-4EA4-864B-ED86E7BDE428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A0D58F6-AF58-4B4E-A7D8-0D429DC62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8FA1-5FD8-4EA4-864B-ED86E7BDE428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58F6-AF58-4B4E-A7D8-0D429DC62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8FA1-5FD8-4EA4-864B-ED86E7BDE428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58F6-AF58-4B4E-A7D8-0D429DC62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448FA1-5FD8-4EA4-864B-ED86E7BDE428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A0D58F6-AF58-4B4E-A7D8-0D429DC62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B448FA1-5FD8-4EA4-864B-ED86E7BDE428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A0D58F6-AF58-4B4E-A7D8-0D429DC62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8FA1-5FD8-4EA4-864B-ED86E7BDE428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58F6-AF58-4B4E-A7D8-0D429DC62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8FA1-5FD8-4EA4-864B-ED86E7BDE428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58F6-AF58-4B4E-A7D8-0D429DC62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448FA1-5FD8-4EA4-864B-ED86E7BDE428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0D58F6-AF58-4B4E-A7D8-0D429DC62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8FA1-5FD8-4EA4-864B-ED86E7BDE428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58F6-AF58-4B4E-A7D8-0D429DC62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B448FA1-5FD8-4EA4-864B-ED86E7BDE428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A0D58F6-AF58-4B4E-A7D8-0D429DC62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B448FA1-5FD8-4EA4-864B-ED86E7BDE428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A0D58F6-AF58-4B4E-A7D8-0D429DC62D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B448FA1-5FD8-4EA4-864B-ED86E7BDE428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A0D58F6-AF58-4B4E-A7D8-0D429DC62D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1670" y="-142900"/>
            <a:ext cx="6858048" cy="228601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 Black" pitchFamily="34" charset="0"/>
              </a:rPr>
              <a:t>Data Analyst Jobs Project- presentation</a:t>
            </a:r>
            <a:endParaRPr lang="en-US" sz="4000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4546" y="4214818"/>
            <a:ext cx="6172200" cy="1517162"/>
          </a:xfrm>
        </p:spPr>
        <p:txBody>
          <a:bodyPr/>
          <a:lstStyle/>
          <a:p>
            <a:endParaRPr lang="en-US" dirty="0" smtClean="0"/>
          </a:p>
          <a:p>
            <a:r>
              <a:rPr lang="en-IN" dirty="0" smtClean="0"/>
              <a:t>Prepared by :- </a:t>
            </a:r>
            <a:r>
              <a:rPr lang="en-IN" dirty="0" err="1" smtClean="0"/>
              <a:t>Sonu</a:t>
            </a:r>
            <a:r>
              <a:rPr lang="en-IN" dirty="0" smtClean="0"/>
              <a:t> Thakur</a:t>
            </a:r>
          </a:p>
          <a:p>
            <a:r>
              <a:rPr lang="en-IN" dirty="0" smtClean="0"/>
              <a:t>Submitted To :- Unified mentor group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✅ Industry-wise job distribution</a:t>
            </a:r>
            <a:endParaRPr lang="en-US" dirty="0"/>
          </a:p>
        </p:txBody>
      </p:sp>
      <p:pic>
        <p:nvPicPr>
          <p:cNvPr id="4" name="Content Placeholder 3" descr="bbbbbbbbbbbbbbbb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357298"/>
            <a:ext cx="7467600" cy="5143536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439850"/>
          </a:xfrm>
        </p:spPr>
        <p:txBody>
          <a:bodyPr>
            <a:normAutofit/>
          </a:bodyPr>
          <a:lstStyle/>
          <a:p>
            <a:r>
              <a:rPr lang="en-US" sz="2000" b="1" u="sng" dirty="0" smtClean="0"/>
              <a:t>Visualizing Top 10 Highest-Paying Jobs</a:t>
            </a:r>
            <a:endParaRPr lang="en-US" sz="2000" b="1" u="sng" dirty="0"/>
          </a:p>
        </p:txBody>
      </p:sp>
      <p:pic>
        <p:nvPicPr>
          <p:cNvPr id="4" name="Content Placeholder 3" descr="xyz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928802"/>
            <a:ext cx="7467600" cy="434849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SQL Queries for Deeper Analysis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✅ </a:t>
            </a:r>
            <a:r>
              <a:rPr lang="en-US" b="1" dirty="0" smtClean="0"/>
              <a:t>Find highest-paying jobs</a:t>
            </a:r>
            <a:endParaRPr lang="en-US" b="1" dirty="0"/>
          </a:p>
        </p:txBody>
      </p:sp>
      <p:pic>
        <p:nvPicPr>
          <p:cNvPr id="4" name="Picture 3" descr="highest paying j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61" y="2428868"/>
            <a:ext cx="7110077" cy="41434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✅ Count jobs by industry</a:t>
            </a:r>
            <a:endParaRPr lang="en-US" sz="2000" b="1" dirty="0"/>
          </a:p>
        </p:txBody>
      </p:sp>
      <p:pic>
        <p:nvPicPr>
          <p:cNvPr id="4" name="Content Placeholder 3" descr="count job industry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76814" y="1600200"/>
            <a:ext cx="4228371" cy="487362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✅ Filter jobs based on company rating</a:t>
            </a:r>
            <a:endParaRPr lang="en-US" sz="2400" b="1" dirty="0"/>
          </a:p>
        </p:txBody>
      </p:sp>
      <p:pic>
        <p:nvPicPr>
          <p:cNvPr id="4" name="Content Placeholder 3" descr="Filter Jobs Based on Company Rating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75510" y="1600200"/>
            <a:ext cx="7430979" cy="487362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✅ Average salary by sector</a:t>
            </a:r>
            <a:endParaRPr lang="en-US" b="1" dirty="0"/>
          </a:p>
        </p:txBody>
      </p:sp>
      <p:pic>
        <p:nvPicPr>
          <p:cNvPr id="4" name="Content Placeholder 3" descr="Average Salary by Secto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2264" y="1600200"/>
            <a:ext cx="5797471" cy="48736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u="sng" dirty="0" smtClean="0"/>
              <a:t>Final Deliverables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928670"/>
            <a:ext cx="7567642" cy="442915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📌 </a:t>
            </a:r>
            <a:r>
              <a:rPr lang="en-US" sz="1800" b="1" dirty="0" smtClean="0"/>
              <a:t>Cleaned Data:</a:t>
            </a:r>
            <a:r>
              <a:rPr lang="en-US" sz="1800" dirty="0" smtClean="0"/>
              <a:t> Missing values handled, salaries parsed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📌 </a:t>
            </a:r>
            <a:r>
              <a:rPr lang="en-US" sz="1800" b="1" dirty="0" smtClean="0"/>
              <a:t>EDA Insights:</a:t>
            </a:r>
            <a:r>
              <a:rPr lang="en-US" sz="1800" dirty="0" smtClean="0"/>
              <a:t> Top companies, job titles, salary trends</a:t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📌 </a:t>
            </a:r>
            <a:r>
              <a:rPr lang="en-US" sz="1800" b="1" dirty="0" smtClean="0"/>
              <a:t>Data Visualizations:</a:t>
            </a:r>
            <a:r>
              <a:rPr lang="en-US" sz="1800" dirty="0" smtClean="0"/>
              <a:t> Charts and graphs</a:t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📌 </a:t>
            </a:r>
            <a:r>
              <a:rPr lang="en-US" sz="1800" b="1" dirty="0" smtClean="0"/>
              <a:t>SQL Queries:</a:t>
            </a:r>
            <a:r>
              <a:rPr lang="en-US" sz="1800" dirty="0" smtClean="0"/>
              <a:t> Job trends &amp; salary analysis</a:t>
            </a:r>
            <a:br>
              <a:rPr lang="en-US" sz="1800" dirty="0" smtClean="0"/>
            </a:br>
            <a:endParaRPr lang="en-US" sz="1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✅ How the insights can help job seekers &amp; companies</a:t>
            </a:r>
            <a:br>
              <a:rPr lang="en-US" sz="2000" dirty="0" smtClean="0"/>
            </a:br>
            <a:r>
              <a:rPr lang="en-US" sz="2000" dirty="0" smtClean="0"/>
              <a:t>✅ Future improvements (e.g., more ML models, real-time data)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7200" b="1" dirty="0" smtClean="0"/>
              <a:t>Thank you !!!</a:t>
            </a:r>
            <a:endParaRPr lang="en-US"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Arial Black" pitchFamily="34" charset="0"/>
              </a:rPr>
              <a:t>Project Overview :</a:t>
            </a:r>
            <a:r>
              <a:rPr lang="en-US" dirty="0" smtClean="0">
                <a:latin typeface="Arial Black" pitchFamily="34" charset="0"/>
              </a:rPr>
              <a:t/>
            </a:r>
            <a:br>
              <a:rPr lang="en-US" dirty="0" smtClean="0">
                <a:latin typeface="Arial Black" pitchFamily="34" charset="0"/>
              </a:rPr>
            </a:b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972072"/>
          </a:xfrm>
        </p:spPr>
        <p:txBody>
          <a:bodyPr/>
          <a:lstStyle/>
          <a:p>
            <a:r>
              <a:rPr lang="en-US" sz="1800" b="1" dirty="0" smtClean="0"/>
              <a:t>Objective:</a:t>
            </a:r>
            <a:r>
              <a:rPr lang="en-US" sz="1800" dirty="0" smtClean="0"/>
              <a:t> Analyze job trends, salaries, and hiring patterns in the data analytics field.</a:t>
            </a:r>
            <a:br>
              <a:rPr lang="en-US" sz="1800" dirty="0" smtClean="0"/>
            </a:br>
            <a:r>
              <a:rPr lang="en-US" sz="1800" b="1" dirty="0" smtClean="0"/>
              <a:t>Dataset:</a:t>
            </a:r>
            <a:r>
              <a:rPr lang="en-US" sz="1800" dirty="0" smtClean="0"/>
              <a:t> Extracted from job portals (CSV format)</a:t>
            </a:r>
            <a:br>
              <a:rPr lang="en-US" sz="1800" dirty="0" smtClean="0"/>
            </a:br>
            <a:r>
              <a:rPr lang="en-US" sz="1800" b="1" dirty="0" smtClean="0"/>
              <a:t>Tools Used:</a:t>
            </a:r>
            <a:r>
              <a:rPr lang="en-US" sz="1800" dirty="0" smtClean="0"/>
              <a:t> Python (Pandas, </a:t>
            </a:r>
            <a:r>
              <a:rPr lang="en-US" sz="1800" dirty="0" err="1" smtClean="0"/>
              <a:t>Matplotlib</a:t>
            </a:r>
            <a:r>
              <a:rPr lang="en-US" sz="1800" dirty="0" smtClean="0"/>
              <a:t>), SQL (</a:t>
            </a:r>
            <a:r>
              <a:rPr lang="en-US" sz="1800" dirty="0" err="1" smtClean="0"/>
              <a:t>SQLite</a:t>
            </a:r>
            <a:r>
              <a:rPr lang="en-US" sz="1800" dirty="0" smtClean="0"/>
              <a:t>), Excel, Machine Learning</a:t>
            </a:r>
          </a:p>
          <a:p>
            <a:r>
              <a:rPr lang="en-IN" b="1" dirty="0" smtClean="0"/>
              <a:t>Dataset sample:-</a:t>
            </a:r>
            <a:endParaRPr lang="en-US" b="1" dirty="0"/>
          </a:p>
        </p:txBody>
      </p:sp>
      <p:pic>
        <p:nvPicPr>
          <p:cNvPr id="4" name="Picture 3" descr="datas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3929066"/>
            <a:ext cx="4714908" cy="25717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Data Preprocessing &amp; Cleaning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000" b="1" dirty="0" smtClean="0"/>
              <a:t>Key insight:-</a:t>
            </a:r>
            <a:endParaRPr lang="en-US" sz="2000" b="1" dirty="0" smtClean="0"/>
          </a:p>
          <a:p>
            <a:r>
              <a:rPr lang="en-US" sz="2000" b="1" dirty="0" smtClean="0"/>
              <a:t>✅ Handled missing values (filled NAs, removed nulls)</a:t>
            </a:r>
            <a:br>
              <a:rPr lang="en-US" sz="2000" b="1" dirty="0" smtClean="0"/>
            </a:br>
            <a:r>
              <a:rPr lang="en-US" sz="2000" b="1" dirty="0" smtClean="0"/>
              <a:t>✅ Parsed salary data (converted to numerical values)</a:t>
            </a:r>
            <a:br>
              <a:rPr lang="en-US" sz="2000" b="1" dirty="0" smtClean="0"/>
            </a:br>
            <a:r>
              <a:rPr lang="en-US" sz="2000" b="1" dirty="0" smtClean="0"/>
              <a:t>✅ Standardized column names and formats</a:t>
            </a:r>
            <a:br>
              <a:rPr lang="en-US" sz="2000" b="1" dirty="0" smtClean="0"/>
            </a:br>
            <a:r>
              <a:rPr lang="en-US" sz="2000" b="1" dirty="0" smtClean="0"/>
              <a:t>✅ Removed duplicate entries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IN" sz="2000" b="1" dirty="0" smtClean="0"/>
              <a:t>Data cleaning code :</a:t>
            </a:r>
            <a:endParaRPr lang="en-US" sz="20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285728"/>
            <a:ext cx="7643866" cy="59122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0"/>
            <a:ext cx="7929618" cy="6508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 (EDA)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📊 </a:t>
            </a:r>
            <a:r>
              <a:rPr lang="en-US" b="1" dirty="0" smtClean="0"/>
              <a:t>Key Insights: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✅ Pie chart of job titles distribution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shot 2025-04-02 16254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2571744"/>
            <a:ext cx="7000924" cy="39290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salary distribution</a:t>
            </a:r>
            <a:endParaRPr lang="en-US" dirty="0"/>
          </a:p>
        </p:txBody>
      </p:sp>
      <p:pic>
        <p:nvPicPr>
          <p:cNvPr id="4" name="Content Placeholder 3" descr="salary distribution 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950134"/>
            <a:ext cx="7467600" cy="417375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Bar graph of top 10 hiring companies</a:t>
            </a:r>
            <a:endParaRPr lang="en-US" sz="2400" b="1" dirty="0"/>
          </a:p>
        </p:txBody>
      </p:sp>
      <p:pic>
        <p:nvPicPr>
          <p:cNvPr id="4" name="Content Placeholder 3" descr="Screenshot 2025-04-02 16295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7781956" cy="492922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/>
              <a:t>Data Visualizations</a:t>
            </a:r>
            <a:endParaRPr lang="en-US" sz="4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✅ Salary trends based on job title</a:t>
            </a:r>
            <a:endParaRPr lang="en-US" dirty="0"/>
          </a:p>
        </p:txBody>
      </p:sp>
      <p:pic>
        <p:nvPicPr>
          <p:cNvPr id="4" name="Picture 3" descr="aaaaaaaaaaaaaaaaaa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2285992"/>
            <a:ext cx="6286544" cy="414340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375</TotalTime>
  <Words>146</Words>
  <Application>Microsoft Office PowerPoint</Application>
  <PresentationFormat>On-screen Show (4:3)</PresentationFormat>
  <Paragraphs>37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Data Analyst Jobs Project- presentation</vt:lpstr>
      <vt:lpstr>Project Overview : </vt:lpstr>
      <vt:lpstr>Data Preprocessing &amp; Cleaning</vt:lpstr>
      <vt:lpstr>Slide 4</vt:lpstr>
      <vt:lpstr>Slide 5</vt:lpstr>
      <vt:lpstr>Exploratory Data Analysis (EDA) </vt:lpstr>
      <vt:lpstr> salary distribution</vt:lpstr>
      <vt:lpstr>Bar graph of top 10 hiring companies</vt:lpstr>
      <vt:lpstr>Data Visualizations</vt:lpstr>
      <vt:lpstr>✅ Industry-wise job distribution</vt:lpstr>
      <vt:lpstr>Visualizing Top 10 Highest-Paying Jobs</vt:lpstr>
      <vt:lpstr>SQL Queries for Deeper Analysis</vt:lpstr>
      <vt:lpstr>✅ Count jobs by industry</vt:lpstr>
      <vt:lpstr>✅ Filter jobs based on company rating</vt:lpstr>
      <vt:lpstr>✅ Average salary by sector</vt:lpstr>
      <vt:lpstr>Final Deliverables </vt:lpstr>
      <vt:lpstr>conclusion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Jobs Project- presentation</dc:title>
  <dc:creator>Dell</dc:creator>
  <cp:lastModifiedBy>Dell</cp:lastModifiedBy>
  <cp:revision>18</cp:revision>
  <dcterms:created xsi:type="dcterms:W3CDTF">2025-04-02T09:55:28Z</dcterms:created>
  <dcterms:modified xsi:type="dcterms:W3CDTF">2025-04-03T10:26:48Z</dcterms:modified>
</cp:coreProperties>
</file>