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ONNEFE</a:t>
            </a:r>
            <a:endParaRPr lang="en-US" dirty="0"/>
          </a:p>
        </p:txBody>
      </p:sp>
      <p:sp>
        <p:nvSpPr>
          <p:cNvPr id="3" name="Subtitle 2"/>
          <p:cNvSpPr>
            <a:spLocks noGrp="1"/>
          </p:cNvSpPr>
          <p:nvPr>
            <p:ph type="subTitle" idx="1"/>
          </p:nvPr>
        </p:nvSpPr>
        <p:spPr/>
        <p:txBody>
          <a:bodyPr>
            <a:normAutofit lnSpcReduction="10000"/>
          </a:bodyPr>
          <a:lstStyle/>
          <a:p>
            <a:r>
              <a:rPr lang="en-IN" dirty="0" smtClean="0"/>
              <a:t>Online News Feeds</a:t>
            </a:r>
          </a:p>
          <a:p>
            <a:endParaRPr lang="en-IN" dirty="0"/>
          </a:p>
          <a:p>
            <a:r>
              <a:rPr lang="en-IN" dirty="0" smtClean="0"/>
              <a:t>(Online News Feeds Management System)</a:t>
            </a:r>
            <a:endParaRPr lang="en-US" dirty="0"/>
          </a:p>
        </p:txBody>
      </p:sp>
    </p:spTree>
    <p:extLst>
      <p:ext uri="{BB962C8B-B14F-4D97-AF65-F5344CB8AC3E}">
        <p14:creationId xmlns:p14="http://schemas.microsoft.com/office/powerpoint/2010/main" val="681575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Project Team</a:t>
            </a:r>
            <a:br>
              <a:rPr lang="en-IN" dirty="0" smtClean="0"/>
            </a:br>
            <a:r>
              <a:rPr lang="en-IN" dirty="0" smtClean="0"/>
              <a:t>(</a:t>
            </a:r>
            <a:r>
              <a:rPr lang="en-IN" dirty="0" err="1" smtClean="0"/>
              <a:t>Dr.</a:t>
            </a:r>
            <a:r>
              <a:rPr lang="en-IN" dirty="0" smtClean="0"/>
              <a:t> Naveen </a:t>
            </a:r>
            <a:r>
              <a:rPr lang="en-IN" dirty="0" err="1" smtClean="0"/>
              <a:t>Tewari</a:t>
            </a:r>
            <a:r>
              <a:rPr lang="en-IN" dirty="0" smtClean="0"/>
              <a:t>)</a:t>
            </a:r>
            <a:endParaRPr lang="en-US" dirty="0"/>
          </a:p>
        </p:txBody>
      </p:sp>
      <p:sp>
        <p:nvSpPr>
          <p:cNvPr id="3" name="Content Placeholder 2"/>
          <p:cNvSpPr>
            <a:spLocks noGrp="1"/>
          </p:cNvSpPr>
          <p:nvPr>
            <p:ph idx="1"/>
          </p:nvPr>
        </p:nvSpPr>
        <p:spPr/>
        <p:txBody>
          <a:bodyPr/>
          <a:lstStyle/>
          <a:p>
            <a:r>
              <a:rPr lang="en-IN" dirty="0" err="1" smtClean="0"/>
              <a:t>Soniya</a:t>
            </a:r>
            <a:r>
              <a:rPr lang="en-IN" dirty="0" smtClean="0"/>
              <a:t> </a:t>
            </a:r>
            <a:r>
              <a:rPr lang="en-IN" dirty="0" err="1" smtClean="0"/>
              <a:t>Bisht</a:t>
            </a:r>
            <a:r>
              <a:rPr lang="en-IN" dirty="0" smtClean="0"/>
              <a:t> </a:t>
            </a:r>
          </a:p>
          <a:p>
            <a:r>
              <a:rPr lang="en-IN" dirty="0" err="1" smtClean="0"/>
              <a:t>Sonu</a:t>
            </a:r>
            <a:r>
              <a:rPr lang="en-IN" dirty="0" smtClean="0"/>
              <a:t> </a:t>
            </a:r>
            <a:r>
              <a:rPr lang="en-IN" dirty="0" err="1" smtClean="0"/>
              <a:t>Dhami</a:t>
            </a:r>
            <a:endParaRPr lang="en-IN" dirty="0" smtClean="0"/>
          </a:p>
          <a:p>
            <a:r>
              <a:rPr lang="en-IN" dirty="0" smtClean="0"/>
              <a:t>Suraj Sanwal</a:t>
            </a:r>
          </a:p>
          <a:p>
            <a:r>
              <a:rPr lang="en-IN" dirty="0" err="1" smtClean="0"/>
              <a:t>Shivam</a:t>
            </a:r>
            <a:r>
              <a:rPr lang="en-IN" dirty="0" smtClean="0"/>
              <a:t> </a:t>
            </a:r>
            <a:r>
              <a:rPr lang="en-IN" dirty="0" err="1" smtClean="0"/>
              <a:t>Sah</a:t>
            </a:r>
            <a:endParaRPr lang="en-IN" dirty="0" smtClean="0"/>
          </a:p>
          <a:p>
            <a:r>
              <a:rPr lang="en-IN" dirty="0" err="1" smtClean="0"/>
              <a:t>Shubodh</a:t>
            </a:r>
            <a:r>
              <a:rPr lang="en-IN" dirty="0" smtClean="0"/>
              <a:t> </a:t>
            </a:r>
            <a:r>
              <a:rPr lang="en-IN" dirty="0" err="1" smtClean="0"/>
              <a:t>Digari</a:t>
            </a:r>
            <a:endParaRPr lang="en-US" dirty="0"/>
          </a:p>
        </p:txBody>
      </p:sp>
    </p:spTree>
    <p:extLst>
      <p:ext uri="{BB962C8B-B14F-4D97-AF65-F5344CB8AC3E}">
        <p14:creationId xmlns:p14="http://schemas.microsoft.com/office/powerpoint/2010/main" val="1087579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Online News Feeds	</a:t>
            </a:r>
            <a:endParaRPr lang="en-US" dirty="0"/>
          </a:p>
        </p:txBody>
      </p:sp>
      <p:sp>
        <p:nvSpPr>
          <p:cNvPr id="3" name="Content Placeholder 2"/>
          <p:cNvSpPr>
            <a:spLocks noGrp="1"/>
          </p:cNvSpPr>
          <p:nvPr>
            <p:ph idx="1"/>
          </p:nvPr>
        </p:nvSpPr>
        <p:spPr>
          <a:xfrm>
            <a:off x="2589212" y="2133600"/>
            <a:ext cx="8915400" cy="4614930"/>
          </a:xfrm>
        </p:spPr>
        <p:txBody>
          <a:bodyPr>
            <a:normAutofit/>
          </a:bodyPr>
          <a:lstStyle/>
          <a:p>
            <a:pPr marL="0" indent="0" algn="just">
              <a:buNone/>
            </a:pPr>
            <a:r>
              <a:rPr lang="en-IN" dirty="0" smtClean="0"/>
              <a:t>Online News Feed(ONNEFE) is a software system where a user can view the news of their interest. Newsfeed is the constantly updating list of stories in the middle of you homepage</a:t>
            </a:r>
            <a:r>
              <a:rPr lang="en-US" dirty="0"/>
              <a:t> </a:t>
            </a:r>
            <a:r>
              <a:rPr lang="en-IN" dirty="0" smtClean="0"/>
              <a:t>Newsfeed include status updates, photos, videos, links, app activity and likes from People, pages and groups that you follow on Facebook. This news feed software basically Enables the user to focus upon the news and its updates tie to time. Many websites that are Regularly updated have an RSS feed, also known as a ‘news feed’. This allows you to see updated Content quickly and easily without having to navigate to the actual site. ‘RSS’ stands for ‘really Simple syndication’. The order of stories in your news feed is influenced by who posted the Story, the number of comments and likes it received, and what kind of story it is (ex: photo, Video, status update).</a:t>
            </a:r>
            <a:endParaRPr lang="en-US" dirty="0"/>
          </a:p>
        </p:txBody>
      </p:sp>
    </p:spTree>
    <p:extLst>
      <p:ext uri="{BB962C8B-B14F-4D97-AF65-F5344CB8AC3E}">
        <p14:creationId xmlns:p14="http://schemas.microsoft.com/office/powerpoint/2010/main" val="3035902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Flow Diagram </a:t>
            </a:r>
            <a:br>
              <a:rPr lang="en-IN" dirty="0" smtClean="0"/>
            </a:br>
            <a:r>
              <a:rPr lang="en-IN" dirty="0" smtClean="0"/>
              <a:t>(Context or 0-level)</a:t>
            </a:r>
            <a:endParaRPr lang="en-US" dirty="0"/>
          </a:p>
        </p:txBody>
      </p:sp>
      <p:sp>
        <p:nvSpPr>
          <p:cNvPr id="4" name="Oval 3"/>
          <p:cNvSpPr/>
          <p:nvPr/>
        </p:nvSpPr>
        <p:spPr>
          <a:xfrm>
            <a:off x="4934170" y="2527075"/>
            <a:ext cx="3276600" cy="31432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200" dirty="0">
                <a:effectLst/>
                <a:ea typeface="Calibri" panose="020F0502020204030204" pitchFamily="34" charset="0"/>
                <a:cs typeface="Times New Roman" panose="02020603050405020304" pitchFamily="18" charset="0"/>
              </a:rPr>
              <a:t>News Feed Management System</a:t>
            </a:r>
            <a:endParaRPr lang="en-US" sz="1100" dirty="0">
              <a:effectLst/>
              <a:ea typeface="Calibri" panose="020F0502020204030204" pitchFamily="34" charset="0"/>
              <a:cs typeface="Times New Roman" panose="02020603050405020304" pitchFamily="18" charset="0"/>
            </a:endParaRPr>
          </a:p>
        </p:txBody>
      </p:sp>
      <p:sp>
        <p:nvSpPr>
          <p:cNvPr id="5" name="Rectangle 4"/>
          <p:cNvSpPr/>
          <p:nvPr/>
        </p:nvSpPr>
        <p:spPr>
          <a:xfrm>
            <a:off x="1240188" y="3266757"/>
            <a:ext cx="1855470" cy="4222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a:effectLst/>
                <a:ea typeface="Calibri" panose="020F0502020204030204" pitchFamily="34" charset="0"/>
                <a:cs typeface="Times New Roman" panose="02020603050405020304" pitchFamily="18" charset="0"/>
              </a:rPr>
              <a:t>Admin</a:t>
            </a:r>
            <a:endParaRPr lang="en-US" sz="1100">
              <a:effectLst/>
              <a:ea typeface="Calibri" panose="020F0502020204030204" pitchFamily="34" charset="0"/>
              <a:cs typeface="Times New Roman" panose="02020603050405020304" pitchFamily="18" charset="0"/>
            </a:endParaRPr>
          </a:p>
        </p:txBody>
      </p:sp>
      <p:sp>
        <p:nvSpPr>
          <p:cNvPr id="6" name="Rectangle 5"/>
          <p:cNvSpPr/>
          <p:nvPr/>
        </p:nvSpPr>
        <p:spPr>
          <a:xfrm>
            <a:off x="1218944" y="4620605"/>
            <a:ext cx="1855470" cy="36957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a:effectLst/>
                <a:ea typeface="Calibri" panose="020F0502020204030204" pitchFamily="34" charset="0"/>
                <a:cs typeface="Times New Roman" panose="02020603050405020304" pitchFamily="18" charset="0"/>
              </a:rPr>
              <a:t>User</a:t>
            </a:r>
            <a:endParaRPr lang="en-US" sz="1100">
              <a:effectLst/>
              <a:ea typeface="Calibri" panose="020F0502020204030204" pitchFamily="34" charset="0"/>
              <a:cs typeface="Times New Roman" panose="02020603050405020304" pitchFamily="18" charset="0"/>
            </a:endParaRPr>
          </a:p>
        </p:txBody>
      </p:sp>
      <p:cxnSp>
        <p:nvCxnSpPr>
          <p:cNvPr id="7" name="Curved Connector 6"/>
          <p:cNvCxnSpPr/>
          <p:nvPr/>
        </p:nvCxnSpPr>
        <p:spPr>
          <a:xfrm flipV="1">
            <a:off x="2275107" y="3603140"/>
            <a:ext cx="2538095" cy="681990"/>
          </a:xfrm>
          <a:prstGeom prst="curvedConnector3">
            <a:avLst/>
          </a:prstGeom>
          <a:ln w="57150" cap="rnd" cmpd="dbl">
            <a:solidFill>
              <a:schemeClr val="tx1"/>
            </a:solidFill>
            <a:round/>
            <a:headEnd type="none"/>
            <a:tailEnd type="stealth" w="lg" len="lg"/>
          </a:ln>
        </p:spPr>
        <p:style>
          <a:lnRef idx="1">
            <a:schemeClr val="dk1"/>
          </a:lnRef>
          <a:fillRef idx="0">
            <a:schemeClr val="dk1"/>
          </a:fillRef>
          <a:effectRef idx="0">
            <a:schemeClr val="dk1"/>
          </a:effectRef>
          <a:fontRef idx="minor">
            <a:schemeClr val="tx1"/>
          </a:fontRef>
        </p:style>
      </p:cxnSp>
      <p:sp>
        <p:nvSpPr>
          <p:cNvPr id="8" name="Text Box 23"/>
          <p:cNvSpPr txBox="1"/>
          <p:nvPr/>
        </p:nvSpPr>
        <p:spPr>
          <a:xfrm>
            <a:off x="3593206" y="4011070"/>
            <a:ext cx="1099029" cy="614045"/>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000">
                <a:ln>
                  <a:noFill/>
                </a:ln>
                <a:effectLst/>
                <a:ea typeface="Calibri" panose="020F0502020204030204" pitchFamily="34" charset="0"/>
                <a:cs typeface="Times New Roman" panose="02020603050405020304" pitchFamily="18" charset="0"/>
              </a:rPr>
              <a:t>Login</a:t>
            </a:r>
            <a:endParaRPr lang="en-US" sz="1100">
              <a:effectLst/>
              <a:ea typeface="Calibri" panose="020F0502020204030204" pitchFamily="34" charset="0"/>
              <a:cs typeface="Times New Roman" panose="02020603050405020304" pitchFamily="18" charset="0"/>
            </a:endParaRPr>
          </a:p>
        </p:txBody>
      </p:sp>
      <p:cxnSp>
        <p:nvCxnSpPr>
          <p:cNvPr id="9" name="Curved Connector 8"/>
          <p:cNvCxnSpPr/>
          <p:nvPr/>
        </p:nvCxnSpPr>
        <p:spPr>
          <a:xfrm flipV="1">
            <a:off x="8210770" y="3812146"/>
            <a:ext cx="2118086" cy="156926"/>
          </a:xfrm>
          <a:prstGeom prst="curvedConnector3">
            <a:avLst/>
          </a:prstGeom>
          <a:ln w="57150" cap="rnd" cmpd="dbl">
            <a:solidFill>
              <a:schemeClr val="tx1"/>
            </a:solidFill>
            <a:round/>
            <a:headEnd type="none"/>
            <a:tailEnd type="stealth" w="lg" len="lg"/>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10070526" y="3266756"/>
            <a:ext cx="1855470" cy="4222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a:effectLst/>
                <a:ea typeface="Calibri" panose="020F0502020204030204" pitchFamily="34" charset="0"/>
                <a:cs typeface="Times New Roman" panose="02020603050405020304" pitchFamily="18" charset="0"/>
              </a:rPr>
              <a:t>Admin</a:t>
            </a:r>
            <a:endParaRPr lang="en-US" sz="1100">
              <a:effectLst/>
              <a:ea typeface="Calibri" panose="020F0502020204030204" pitchFamily="34" charset="0"/>
              <a:cs typeface="Times New Roman" panose="02020603050405020304" pitchFamily="18" charset="0"/>
            </a:endParaRPr>
          </a:p>
        </p:txBody>
      </p:sp>
      <p:sp>
        <p:nvSpPr>
          <p:cNvPr id="11" name="Rectangle 10"/>
          <p:cNvSpPr/>
          <p:nvPr/>
        </p:nvSpPr>
        <p:spPr>
          <a:xfrm>
            <a:off x="9906032" y="4226334"/>
            <a:ext cx="1855470" cy="4222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User</a:t>
            </a:r>
            <a:endParaRPr lang="en-US" sz="1100" dirty="0">
              <a:effectLst/>
              <a:ea typeface="Calibri" panose="020F0502020204030204" pitchFamily="34" charset="0"/>
              <a:cs typeface="Times New Roman" panose="02020603050405020304" pitchFamily="18" charset="0"/>
            </a:endParaRPr>
          </a:p>
        </p:txBody>
      </p:sp>
      <p:sp>
        <p:nvSpPr>
          <p:cNvPr id="12" name="Text Box 27"/>
          <p:cNvSpPr txBox="1"/>
          <p:nvPr/>
        </p:nvSpPr>
        <p:spPr>
          <a:xfrm>
            <a:off x="8359389" y="4006560"/>
            <a:ext cx="1398023" cy="614045"/>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000" dirty="0">
                <a:ln>
                  <a:noFill/>
                </a:ln>
                <a:effectLst/>
                <a:ea typeface="Calibri" panose="020F0502020204030204" pitchFamily="34" charset="0"/>
                <a:cs typeface="Times New Roman" panose="02020603050405020304" pitchFamily="18" charset="0"/>
              </a:rPr>
              <a:t>News</a:t>
            </a:r>
            <a:endParaRPr lang="en-US"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5276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2214" t="10920" r="34701" b="14346"/>
          <a:stretch/>
        </p:blipFill>
        <p:spPr>
          <a:xfrm>
            <a:off x="2459867" y="-35358"/>
            <a:ext cx="8718996" cy="6893358"/>
          </a:xfrm>
          <a:prstGeom prst="rect">
            <a:avLst/>
          </a:prstGeom>
        </p:spPr>
      </p:pic>
      <p:sp>
        <p:nvSpPr>
          <p:cNvPr id="3" name="Title 1"/>
          <p:cNvSpPr>
            <a:spLocks noGrp="1"/>
          </p:cNvSpPr>
          <p:nvPr>
            <p:ph type="title"/>
          </p:nvPr>
        </p:nvSpPr>
        <p:spPr>
          <a:xfrm>
            <a:off x="2039133" y="0"/>
            <a:ext cx="8911687" cy="1280890"/>
          </a:xfrm>
        </p:spPr>
        <p:txBody>
          <a:bodyPr/>
          <a:lstStyle/>
          <a:p>
            <a:pPr algn="ctr"/>
            <a:r>
              <a:rPr lang="en-IN" dirty="0" smtClean="0"/>
              <a:t>1-level DFD</a:t>
            </a:r>
            <a:endParaRPr lang="en-US" dirty="0"/>
          </a:p>
        </p:txBody>
      </p:sp>
    </p:spTree>
    <p:extLst>
      <p:ext uri="{BB962C8B-B14F-4D97-AF65-F5344CB8AC3E}">
        <p14:creationId xmlns:p14="http://schemas.microsoft.com/office/powerpoint/2010/main" val="1040612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206</TotalTime>
  <Words>211</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Times New Roman</vt:lpstr>
      <vt:lpstr>Wingdings 3</vt:lpstr>
      <vt:lpstr>Wisp</vt:lpstr>
      <vt:lpstr>ONNEFE</vt:lpstr>
      <vt:lpstr>Project Team (Dr. Naveen Tewari)</vt:lpstr>
      <vt:lpstr>Online News Feeds </vt:lpstr>
      <vt:lpstr>Data Flow Diagram  (Context or 0-level)</vt:lpstr>
      <vt:lpstr>1-level DFD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ONNEFE</dc:title>
  <dc:creator>Suraj Sanwal</dc:creator>
  <cp:lastModifiedBy>Suraj Sanwal</cp:lastModifiedBy>
  <cp:revision>7</cp:revision>
  <dcterms:created xsi:type="dcterms:W3CDTF">2015-10-02T05:02:25Z</dcterms:created>
  <dcterms:modified xsi:type="dcterms:W3CDTF">2015-10-02T19:22:56Z</dcterms:modified>
</cp:coreProperties>
</file>