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312" r:id="rId5"/>
    <p:sldId id="304" r:id="rId6"/>
    <p:sldId id="281" r:id="rId7"/>
    <p:sldId id="282" r:id="rId8"/>
    <p:sldId id="297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IN" dirty="0"/>
              <a:t>Speech-to-Text using Whisper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7C113-172D-6CD6-C8CE-44B1A440CF6E}"/>
              </a:ext>
            </a:extLst>
          </p:cNvPr>
          <p:cNvSpPr txBox="1"/>
          <p:nvPr/>
        </p:nvSpPr>
        <p:spPr>
          <a:xfrm>
            <a:off x="2899790" y="5826516"/>
            <a:ext cx="4930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 Sonu Kushwaha</a:t>
            </a:r>
          </a:p>
          <a:p>
            <a:r>
              <a:rPr lang="en-US" dirty="0">
                <a:solidFill>
                  <a:schemeClr val="bg1"/>
                </a:solidFill>
              </a:rPr>
              <a:t>Sagar Institute of Research &amp; Technology, Bhopal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IN" dirty="0"/>
              <a:t>Problem Statement &amp;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r>
              <a:rPr lang="en-US" sz="1800" dirty="0"/>
              <a:t>Problem Statement:</a:t>
            </a:r>
          </a:p>
          <a:p>
            <a:r>
              <a:rPr lang="en-US" sz="1800" dirty="0"/>
              <a:t>Manual transcription is time-consuming and error-prone, especially for large volumes of government meeting audio/video files.</a:t>
            </a:r>
          </a:p>
          <a:p>
            <a:r>
              <a:rPr lang="en-US" sz="1800" dirty="0"/>
              <a:t>Objective:</a:t>
            </a:r>
            <a:br>
              <a:rPr lang="en-US" sz="1800" dirty="0"/>
            </a:br>
            <a:r>
              <a:rPr lang="en-US" sz="1800" dirty="0"/>
              <a:t>Leverage Whisper (OpenAI’s STT model) to develop a reliable, accurate, and multilingual speech-to-text transcription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7020232" cy="692867"/>
          </a:xfrm>
        </p:spPr>
        <p:txBody>
          <a:bodyPr/>
          <a:lstStyle/>
          <a:p>
            <a:r>
              <a:rPr lang="en-IN" dirty="0"/>
              <a:t>Solution Approach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72929"/>
            <a:ext cx="7944465" cy="4336025"/>
          </a:xfrm>
        </p:spPr>
        <p:txBody>
          <a:bodyPr>
            <a:normAutofit/>
          </a:bodyPr>
          <a:lstStyle/>
          <a:p>
            <a:r>
              <a:rPr lang="en-IN" dirty="0"/>
              <a:t>Tool Used: OpenAI Whisper (base model)</a:t>
            </a:r>
          </a:p>
          <a:p>
            <a:r>
              <a:rPr lang="en-IN" dirty="0"/>
              <a:t>Tech Stack: Python, Whisper API, </a:t>
            </a:r>
            <a:r>
              <a:rPr lang="en-IN" dirty="0" err="1"/>
              <a:t>Ffmpeg</a:t>
            </a:r>
            <a:endParaRPr lang="en-IN" dirty="0"/>
          </a:p>
          <a:p>
            <a:endParaRPr lang="en-IN" dirty="0"/>
          </a:p>
          <a:p>
            <a:r>
              <a:rPr lang="en-IN" dirty="0"/>
              <a:t>Pipeline:</a:t>
            </a:r>
            <a:br>
              <a:rPr lang="en-IN" dirty="0"/>
            </a:br>
            <a:r>
              <a:rPr lang="en-IN" dirty="0"/>
              <a:t>- Audio Input Handling (supports multiple formats)</a:t>
            </a:r>
            <a:br>
              <a:rPr lang="en-IN" dirty="0"/>
            </a:br>
            <a:r>
              <a:rPr lang="en-IN" dirty="0"/>
              <a:t>- Transcription using Whisper</a:t>
            </a:r>
            <a:br>
              <a:rPr lang="en-IN" dirty="0"/>
            </a:br>
            <a:r>
              <a:rPr lang="en-IN" dirty="0"/>
              <a:t>- Output: Text file / JSON / Subtitle formats</a:t>
            </a:r>
          </a:p>
          <a:p>
            <a:endParaRPr lang="en-IN" dirty="0"/>
          </a:p>
          <a:p>
            <a:r>
              <a:rPr lang="en-IN" dirty="0"/>
              <a:t>Challenges Tackled:</a:t>
            </a:r>
            <a:br>
              <a:rPr lang="en-IN" dirty="0"/>
            </a:br>
            <a:r>
              <a:rPr lang="en-IN" dirty="0"/>
              <a:t>- Handling noisy audio</a:t>
            </a:r>
            <a:br>
              <a:rPr lang="en-IN" dirty="0"/>
            </a:br>
            <a:r>
              <a:rPr lang="en-IN" dirty="0"/>
              <a:t>- Fast processing using batch handling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Results &amp; Deliverables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IN" dirty="0"/>
              <a:t>Achievements:</a:t>
            </a:r>
          </a:p>
          <a:p>
            <a:r>
              <a:rPr lang="en-IN" dirty="0"/>
              <a:t>- Accuracy: ~95% on clean English audio</a:t>
            </a:r>
          </a:p>
          <a:p>
            <a:r>
              <a:rPr lang="en-IN" dirty="0"/>
              <a:t>- Supports multilingual transcription</a:t>
            </a:r>
          </a:p>
          <a:p>
            <a:r>
              <a:rPr lang="en-IN" dirty="0"/>
              <a:t>- Easy integration for government digital workflows</a:t>
            </a:r>
          </a:p>
          <a:p>
            <a:r>
              <a:rPr lang="en-IN" dirty="0"/>
              <a:t>Deliverables:</a:t>
            </a:r>
            <a:br>
              <a:rPr lang="en-IN" dirty="0"/>
            </a:br>
            <a:r>
              <a:rPr lang="en-IN" dirty="0"/>
              <a:t>- 🖥️ GitHub Repo Link : https://github.com/Sonu7804/Cyfuture-Assignment</a:t>
            </a:r>
            <a:br>
              <a:rPr lang="en-IN" dirty="0"/>
            </a:br>
            <a:r>
              <a:rPr lang="en-IN" dirty="0"/>
              <a:t>- 📽️ Demo Link  : https://colab.research.google.com/drive/1Fa2DLq9mNPW_2eKs8KcIzf5wmtYjtP2v?usp=sharing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Sonu Kushwaha</a:t>
            </a:r>
          </a:p>
          <a:p>
            <a:r>
              <a:rPr lang="en-US" dirty="0"/>
              <a:t>7804061828</a:t>
            </a:r>
          </a:p>
          <a:p>
            <a:r>
              <a:rPr lang="en-US" dirty="0"/>
              <a:t>sonukushwah7804@gmail.com 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{BE9A6FCF-C401-477A-BE40-66AA5AD207D6}tf78438558_win32</Template>
  <TotalTime>67</TotalTime>
  <Words>210</Words>
  <Application>Microsoft Office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Sabon Next LT</vt:lpstr>
      <vt:lpstr>Custom</vt:lpstr>
      <vt:lpstr>Speech-to-Text using Whisper</vt:lpstr>
      <vt:lpstr>Problem Statement &amp; Objective</vt:lpstr>
      <vt:lpstr>Solution Approach</vt:lpstr>
      <vt:lpstr>Results &amp; Deliverables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Sonu Kushwaha</dc:creator>
  <cp:lastModifiedBy>Sonu Kushwaha</cp:lastModifiedBy>
  <cp:revision>1</cp:revision>
  <dcterms:created xsi:type="dcterms:W3CDTF">2025-05-17T09:44:48Z</dcterms:created>
  <dcterms:modified xsi:type="dcterms:W3CDTF">2025-05-17T10:52:29Z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