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embeddedFontLst>
    <p:embeddedFont>
      <p:font typeface="Golos Text"/>
      <p:regular r:id="rId37"/>
      <p:bold r:id="rId38"/>
    </p:embeddedFont>
    <p:embeddedFont>
      <p:font typeface="Raleway"/>
      <p:regular r:id="rId39"/>
      <p:bold r:id="rId40"/>
      <p:italic r:id="rId41"/>
      <p:boldItalic r:id="rId42"/>
    </p:embeddedFont>
    <p:embeddedFont>
      <p:font typeface="Teko"/>
      <p:regular r:id="rId43"/>
      <p:bold r:id="rId44"/>
    </p:embeddedFont>
    <p:embeddedFont>
      <p:font typeface="Anaheim"/>
      <p:regular r:id="rId45"/>
    </p:embeddedFont>
    <p:embeddedFont>
      <p:font typeface="Bebas Neue"/>
      <p:regular r:id="rId46"/>
    </p:embeddedFont>
    <p:embeddedFont>
      <p:font typeface="Teko Medium"/>
      <p:regular r:id="rId47"/>
      <p:bold r:id="rId48"/>
    </p:embeddedFont>
    <p:embeddedFont>
      <p:font typeface="PT Sans"/>
      <p:regular r:id="rId49"/>
      <p:bold r:id="rId50"/>
      <p:italic r:id="rId51"/>
      <p:boldItalic r:id="rId5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100A7EF-1DB9-416A-BB0C-A2FBC13807EE}">
  <a:tblStyle styleId="{6100A7EF-1DB9-416A-BB0C-A2FBC13807E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Raleway-bold.fntdata"/><Relationship Id="rId42" Type="http://schemas.openxmlformats.org/officeDocument/2006/relationships/font" Target="fonts/Raleway-boldItalic.fntdata"/><Relationship Id="rId41" Type="http://schemas.openxmlformats.org/officeDocument/2006/relationships/font" Target="fonts/Raleway-italic.fntdata"/><Relationship Id="rId44" Type="http://schemas.openxmlformats.org/officeDocument/2006/relationships/font" Target="fonts/Teko-bold.fntdata"/><Relationship Id="rId43" Type="http://schemas.openxmlformats.org/officeDocument/2006/relationships/font" Target="fonts/Teko-regular.fntdata"/><Relationship Id="rId46" Type="http://schemas.openxmlformats.org/officeDocument/2006/relationships/font" Target="fonts/BebasNeue-regular.fntdata"/><Relationship Id="rId45" Type="http://schemas.openxmlformats.org/officeDocument/2006/relationships/font" Target="fonts/Anaheim-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font" Target="fonts/TekoMedium-bold.fntdata"/><Relationship Id="rId47" Type="http://schemas.openxmlformats.org/officeDocument/2006/relationships/font" Target="fonts/TekoMedium-regular.fntdata"/><Relationship Id="rId49" Type="http://schemas.openxmlformats.org/officeDocument/2006/relationships/font" Target="fonts/PTSans-regular.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GolosText-regular.fntdata"/><Relationship Id="rId36" Type="http://schemas.openxmlformats.org/officeDocument/2006/relationships/slide" Target="slides/slide30.xml"/><Relationship Id="rId39" Type="http://schemas.openxmlformats.org/officeDocument/2006/relationships/font" Target="fonts/Raleway-regular.fntdata"/><Relationship Id="rId38" Type="http://schemas.openxmlformats.org/officeDocument/2006/relationships/font" Target="fonts/GolosText-bold.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PTSans-italic.fntdata"/><Relationship Id="rId50" Type="http://schemas.openxmlformats.org/officeDocument/2006/relationships/font" Target="fonts/PTSans-bold.fntdata"/><Relationship Id="rId52" Type="http://schemas.openxmlformats.org/officeDocument/2006/relationships/font" Target="fonts/PTSans-bold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9f57ed312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9f57ed312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54dda1946d_6_3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54dda1946d_6_3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26cdc0079b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26cdc0079b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6cdc0079b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6cdc0079b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6cdc0079bd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6cdc0079bd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54dda1946d_6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54dda1946d_6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6cdc0079bd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6cdc0079bd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26cdc0079bd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26cdc0079bd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6cdc0079bd_0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6cdc0079bd_0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26cdc0079bd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26cdc0079bd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26cdc0079bd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26cdc0079bd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d431007ba2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d431007ba2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i="1" sz="1200">
              <a:solidFill>
                <a:srgbClr val="595959"/>
              </a:solidFill>
              <a:latin typeface="Anaheim"/>
              <a:ea typeface="Anaheim"/>
              <a:cs typeface="Anaheim"/>
              <a:sym typeface="Anaheim"/>
            </a:endParaRPr>
          </a:p>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26cdc0079b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26cdc0079b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54dda1946d_6_3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54dda1946d_6_3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6cdc0079bd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6cdc0079bd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d5260bdd85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d5260bdd85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26d2b280712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26d2b280712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26cdc0079bd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26cdc0079bd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54dda1946d_4_26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54dda1946d_4_26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54dda1946d_6_3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54dda1946d_6_3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3" name="Google Shape;513;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6d2b28071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6d2b28071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54dda1946d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54dda1946d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54dda1946d_4_27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54dda1946d_4_27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6d2b28071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6d2b28071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6cdc0079b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6cdc0079b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54dda1946d_4_27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54dda1946d_4_27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54dda1946d_6_3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54dda1946d_6_3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6cdc0079bd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26cdc0079bd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26cdc0079bd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26cdc0079bd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8.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8.png"/><Relationship Id="rId4" Type="http://schemas.openxmlformats.org/officeDocument/2006/relationships/image" Target="../media/image1.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8.pn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3.png"/><Relationship Id="rId4" Type="http://schemas.openxmlformats.org/officeDocument/2006/relationships/hyperlink" Target="https://bit.ly/3A1uf1Q" TargetMode="External"/><Relationship Id="rId5" Type="http://schemas.openxmlformats.org/officeDocument/2006/relationships/hyperlink" Target="http://bit.ly/2TyoMsr" TargetMode="External"/><Relationship Id="rId6" Type="http://schemas.openxmlformats.org/officeDocument/2006/relationships/hyperlink" Target="http://bit.ly/2TtBDfr" TargetMode="Externa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 Id="rId4" Type="http://schemas.openxmlformats.org/officeDocument/2006/relationships/image" Target="../media/image1.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1.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279650"/>
            <a:ext cx="4831200" cy="2108400"/>
          </a:xfrm>
          <a:prstGeom prst="rect">
            <a:avLst/>
          </a:prstGeom>
        </p:spPr>
        <p:txBody>
          <a:bodyPr anchorCtr="0" anchor="b" bIns="91425" lIns="91425" spcFirstLastPara="1" rIns="91425" wrap="square" tIns="91425">
            <a:noAutofit/>
          </a:bodyPr>
          <a:lstStyle>
            <a:lvl1pPr lvl="0">
              <a:spcBef>
                <a:spcPts val="0"/>
              </a:spcBef>
              <a:spcAft>
                <a:spcPts val="0"/>
              </a:spcAft>
              <a:buClr>
                <a:srgbClr val="191919"/>
              </a:buClr>
              <a:buSzPts val="5200"/>
              <a:buNone/>
              <a:defRPr sz="4500">
                <a:latin typeface="Teko Medium"/>
                <a:ea typeface="Teko Medium"/>
                <a:cs typeface="Teko Medium"/>
                <a:sym typeface="Teko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10" name="Google Shape;10;p2"/>
          <p:cNvSpPr txBox="1"/>
          <p:nvPr>
            <p:ph idx="1" type="subTitle"/>
          </p:nvPr>
        </p:nvSpPr>
        <p:spPr>
          <a:xfrm>
            <a:off x="713225" y="3388050"/>
            <a:ext cx="4831200" cy="475800"/>
          </a:xfrm>
          <a:prstGeom prst="rect">
            <a:avLst/>
          </a:prstGeom>
          <a:noFill/>
        </p:spPr>
        <p:txBody>
          <a:bodyPr anchorCtr="0" anchor="t" bIns="91425" lIns="91425" spcFirstLastPara="1" rIns="91425" wrap="square" tIns="91425">
            <a:noAutofit/>
          </a:bodyPr>
          <a:lstStyle>
            <a:lvl1pPr lvl="0">
              <a:lnSpc>
                <a:spcPct val="100000"/>
              </a:lnSpc>
              <a:spcBef>
                <a:spcPts val="0"/>
              </a:spcBef>
              <a:spcAft>
                <a:spcPts val="0"/>
              </a:spcAft>
              <a:buSzPts val="12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11" name="Google Shape;11;p2"/>
          <p:cNvSpPr/>
          <p:nvPr>
            <p:ph idx="2" type="pic"/>
          </p:nvPr>
        </p:nvSpPr>
        <p:spPr>
          <a:xfrm>
            <a:off x="5666896" y="539501"/>
            <a:ext cx="4685400" cy="40644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grpSp>
        <p:nvGrpSpPr>
          <p:cNvPr id="12" name="Google Shape;12;p2"/>
          <p:cNvGrpSpPr/>
          <p:nvPr/>
        </p:nvGrpSpPr>
        <p:grpSpPr>
          <a:xfrm>
            <a:off x="-248747" y="-2650389"/>
            <a:ext cx="6894022" cy="10444178"/>
            <a:chOff x="-248747" y="-2650389"/>
            <a:chExt cx="6894022" cy="10444178"/>
          </a:xfrm>
        </p:grpSpPr>
        <p:grpSp>
          <p:nvGrpSpPr>
            <p:cNvPr id="13" name="Google Shape;13;p2"/>
            <p:cNvGrpSpPr/>
            <p:nvPr/>
          </p:nvGrpSpPr>
          <p:grpSpPr>
            <a:xfrm>
              <a:off x="-248747" y="-179900"/>
              <a:ext cx="1607773" cy="930001"/>
              <a:chOff x="-248747" y="-179900"/>
              <a:chExt cx="1607773" cy="930001"/>
            </a:xfrm>
          </p:grpSpPr>
          <p:pic>
            <p:nvPicPr>
              <p:cNvPr id="14" name="Google Shape;14;p2"/>
              <p:cNvPicPr preferRelativeResize="0"/>
              <p:nvPr/>
            </p:nvPicPr>
            <p:blipFill rotWithShape="1">
              <a:blip r:embed="rId2">
                <a:alphaModFix/>
              </a:blip>
              <a:srcRect b="48662" l="22156" r="45973" t="22665"/>
              <a:stretch/>
            </p:blipFill>
            <p:spPr>
              <a:xfrm>
                <a:off x="-248747" y="-179900"/>
                <a:ext cx="961970" cy="871798"/>
              </a:xfrm>
              <a:prstGeom prst="rect">
                <a:avLst/>
              </a:prstGeom>
              <a:noFill/>
              <a:ln>
                <a:noFill/>
              </a:ln>
            </p:spPr>
          </p:pic>
          <p:pic>
            <p:nvPicPr>
              <p:cNvPr id="15" name="Google Shape;15;p2"/>
              <p:cNvPicPr preferRelativeResize="0"/>
              <p:nvPr/>
            </p:nvPicPr>
            <p:blipFill rotWithShape="1">
              <a:blip r:embed="rId2">
                <a:alphaModFix/>
              </a:blip>
              <a:srcRect b="48662" l="22156" r="45973" t="22665"/>
              <a:stretch/>
            </p:blipFill>
            <p:spPr>
              <a:xfrm flipH="1">
                <a:off x="894252" y="328899"/>
                <a:ext cx="464774" cy="421202"/>
              </a:xfrm>
              <a:prstGeom prst="rect">
                <a:avLst/>
              </a:prstGeom>
              <a:noFill/>
              <a:ln>
                <a:noFill/>
              </a:ln>
            </p:spPr>
          </p:pic>
        </p:grpSp>
        <p:grpSp>
          <p:nvGrpSpPr>
            <p:cNvPr id="16" name="Google Shape;16;p2"/>
            <p:cNvGrpSpPr/>
            <p:nvPr/>
          </p:nvGrpSpPr>
          <p:grpSpPr>
            <a:xfrm>
              <a:off x="1958850" y="-2650389"/>
              <a:ext cx="4686426" cy="10444178"/>
              <a:chOff x="1958850" y="-2650389"/>
              <a:chExt cx="4686426" cy="10444178"/>
            </a:xfrm>
          </p:grpSpPr>
          <p:pic>
            <p:nvPicPr>
              <p:cNvPr id="17" name="Google Shape;17;p2"/>
              <p:cNvPicPr preferRelativeResize="0"/>
              <p:nvPr/>
            </p:nvPicPr>
            <p:blipFill>
              <a:blip r:embed="rId3">
                <a:alphaModFix/>
              </a:blip>
              <a:stretch>
                <a:fillRect/>
              </a:stretch>
            </p:blipFill>
            <p:spPr>
              <a:xfrm>
                <a:off x="3222175" y="-2650389"/>
                <a:ext cx="3423101" cy="3494678"/>
              </a:xfrm>
              <a:prstGeom prst="rect">
                <a:avLst/>
              </a:prstGeom>
              <a:noFill/>
              <a:ln>
                <a:noFill/>
              </a:ln>
            </p:spPr>
          </p:pic>
          <p:pic>
            <p:nvPicPr>
              <p:cNvPr id="18" name="Google Shape;18;p2"/>
              <p:cNvPicPr preferRelativeResize="0"/>
              <p:nvPr/>
            </p:nvPicPr>
            <p:blipFill>
              <a:blip r:embed="rId3">
                <a:alphaModFix/>
              </a:blip>
              <a:stretch>
                <a:fillRect/>
              </a:stretch>
            </p:blipFill>
            <p:spPr>
              <a:xfrm rot="10800000">
                <a:off x="1958850" y="4299111"/>
                <a:ext cx="3423101" cy="3494678"/>
              </a:xfrm>
              <a:prstGeom prst="rect">
                <a:avLst/>
              </a:prstGeom>
              <a:noFill/>
              <a:ln>
                <a:noFill/>
              </a:ln>
            </p:spPr>
          </p:pic>
        </p:grpSp>
        <p:pic>
          <p:nvPicPr>
            <p:cNvPr id="19" name="Google Shape;19;p2"/>
            <p:cNvPicPr preferRelativeResize="0"/>
            <p:nvPr/>
          </p:nvPicPr>
          <p:blipFill>
            <a:blip r:embed="rId4">
              <a:alphaModFix/>
            </a:blip>
            <a:stretch>
              <a:fillRect/>
            </a:stretch>
          </p:blipFill>
          <p:spPr>
            <a:xfrm>
              <a:off x="0" y="4290350"/>
              <a:ext cx="1223250" cy="627300"/>
            </a:xfrm>
            <a:prstGeom prst="rect">
              <a:avLst/>
            </a:prstGeom>
            <a:noFill/>
            <a:ln>
              <a:noFill/>
            </a:ln>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6" name="Shape 86"/>
        <p:cNvGrpSpPr/>
        <p:nvPr/>
      </p:nvGrpSpPr>
      <p:grpSpPr>
        <a:xfrm>
          <a:off x="0" y="0"/>
          <a:ext cx="0" cy="0"/>
          <a:chOff x="0" y="0"/>
          <a:chExt cx="0" cy="0"/>
        </a:xfrm>
      </p:grpSpPr>
      <p:grpSp>
        <p:nvGrpSpPr>
          <p:cNvPr id="87" name="Google Shape;87;p11"/>
          <p:cNvGrpSpPr/>
          <p:nvPr/>
        </p:nvGrpSpPr>
        <p:grpSpPr>
          <a:xfrm>
            <a:off x="-1680125" y="118550"/>
            <a:ext cx="3423101" cy="6796889"/>
            <a:chOff x="-1680125" y="118550"/>
            <a:chExt cx="3423101" cy="6796889"/>
          </a:xfrm>
        </p:grpSpPr>
        <p:pic>
          <p:nvPicPr>
            <p:cNvPr id="88" name="Google Shape;88;p11"/>
            <p:cNvPicPr preferRelativeResize="0"/>
            <p:nvPr/>
          </p:nvPicPr>
          <p:blipFill>
            <a:blip r:embed="rId2">
              <a:alphaModFix/>
            </a:blip>
            <a:stretch>
              <a:fillRect/>
            </a:stretch>
          </p:blipFill>
          <p:spPr>
            <a:xfrm flipH="1" rot="10800000">
              <a:off x="-1680125" y="3420761"/>
              <a:ext cx="3423101" cy="3494678"/>
            </a:xfrm>
            <a:prstGeom prst="rect">
              <a:avLst/>
            </a:prstGeom>
            <a:noFill/>
            <a:ln>
              <a:noFill/>
            </a:ln>
          </p:spPr>
        </p:pic>
        <p:pic>
          <p:nvPicPr>
            <p:cNvPr id="89" name="Google Shape;89;p11"/>
            <p:cNvPicPr preferRelativeResize="0"/>
            <p:nvPr/>
          </p:nvPicPr>
          <p:blipFill rotWithShape="1">
            <a:blip r:embed="rId3">
              <a:alphaModFix/>
            </a:blip>
            <a:srcRect b="0" l="0" r="0" t="32854"/>
            <a:stretch/>
          </p:blipFill>
          <p:spPr>
            <a:xfrm>
              <a:off x="0" y="118550"/>
              <a:ext cx="1223250" cy="421200"/>
            </a:xfrm>
            <a:prstGeom prst="rect">
              <a:avLst/>
            </a:prstGeom>
            <a:noFill/>
            <a:ln>
              <a:noFill/>
            </a:ln>
          </p:spPr>
        </p:pic>
      </p:grpSp>
      <p:sp>
        <p:nvSpPr>
          <p:cNvPr id="90" name="Google Shape;90;p11"/>
          <p:cNvSpPr txBox="1"/>
          <p:nvPr>
            <p:ph hasCustomPrompt="1" type="title"/>
          </p:nvPr>
        </p:nvSpPr>
        <p:spPr>
          <a:xfrm>
            <a:off x="817000" y="1603863"/>
            <a:ext cx="3522600" cy="1045200"/>
          </a:xfrm>
          <a:prstGeom prst="rect">
            <a:avLst/>
          </a:prstGeom>
          <a:solidFill>
            <a:schemeClr val="dk1"/>
          </a:solidFill>
        </p:spPr>
        <p:txBody>
          <a:bodyPr anchorCtr="0" anchor="b"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91" name="Google Shape;91;p11"/>
          <p:cNvSpPr txBox="1"/>
          <p:nvPr>
            <p:ph idx="1" type="subTitle"/>
          </p:nvPr>
        </p:nvSpPr>
        <p:spPr>
          <a:xfrm>
            <a:off x="713225" y="2828338"/>
            <a:ext cx="3522600" cy="7113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92" name="Google Shape;92;p11"/>
          <p:cNvSpPr/>
          <p:nvPr>
            <p:ph idx="2" type="pic"/>
          </p:nvPr>
        </p:nvSpPr>
        <p:spPr>
          <a:xfrm>
            <a:off x="5615563"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93" name="Shape 93"/>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94" name="Shape 94"/>
        <p:cNvGrpSpPr/>
        <p:nvPr/>
      </p:nvGrpSpPr>
      <p:grpSpPr>
        <a:xfrm>
          <a:off x="0" y="0"/>
          <a:ext cx="0" cy="0"/>
          <a:chOff x="0" y="0"/>
          <a:chExt cx="0" cy="0"/>
        </a:xfrm>
      </p:grpSpPr>
      <p:grpSp>
        <p:nvGrpSpPr>
          <p:cNvPr id="95" name="Google Shape;95;p13"/>
          <p:cNvGrpSpPr/>
          <p:nvPr/>
        </p:nvGrpSpPr>
        <p:grpSpPr>
          <a:xfrm>
            <a:off x="-2130775" y="-2195914"/>
            <a:ext cx="12986326" cy="9092578"/>
            <a:chOff x="-2130775" y="-2195914"/>
            <a:chExt cx="12986326" cy="9092578"/>
          </a:xfrm>
        </p:grpSpPr>
        <p:grpSp>
          <p:nvGrpSpPr>
            <p:cNvPr id="96" name="Google Shape;96;p13"/>
            <p:cNvGrpSpPr/>
            <p:nvPr/>
          </p:nvGrpSpPr>
          <p:grpSpPr>
            <a:xfrm>
              <a:off x="-2130775" y="-2195914"/>
              <a:ext cx="12986326" cy="9092578"/>
              <a:chOff x="-2130775" y="-2195914"/>
              <a:chExt cx="12986326" cy="9092578"/>
            </a:xfrm>
          </p:grpSpPr>
          <p:pic>
            <p:nvPicPr>
              <p:cNvPr id="97" name="Google Shape;97;p13"/>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98" name="Google Shape;98;p13"/>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99" name="Google Shape;99;p13"/>
            <p:cNvPicPr preferRelativeResize="0"/>
            <p:nvPr/>
          </p:nvPicPr>
          <p:blipFill rotWithShape="1">
            <a:blip r:embed="rId3">
              <a:alphaModFix/>
            </a:blip>
            <a:srcRect b="48662" l="22156" r="45973" t="22665"/>
            <a:stretch/>
          </p:blipFill>
          <p:spPr>
            <a:xfrm>
              <a:off x="8387891" y="-196975"/>
              <a:ext cx="961970" cy="871798"/>
            </a:xfrm>
            <a:prstGeom prst="rect">
              <a:avLst/>
            </a:prstGeom>
            <a:noFill/>
            <a:ln>
              <a:noFill/>
            </a:ln>
          </p:spPr>
        </p:pic>
        <p:pic>
          <p:nvPicPr>
            <p:cNvPr id="100" name="Google Shape;100;p13"/>
            <p:cNvPicPr preferRelativeResize="0"/>
            <p:nvPr/>
          </p:nvPicPr>
          <p:blipFill rotWithShape="1">
            <a:blip r:embed="rId4">
              <a:alphaModFix/>
            </a:blip>
            <a:srcRect b="0" l="0" r="0" t="32854"/>
            <a:stretch/>
          </p:blipFill>
          <p:spPr>
            <a:xfrm>
              <a:off x="0" y="4604000"/>
              <a:ext cx="1223250" cy="421200"/>
            </a:xfrm>
            <a:prstGeom prst="rect">
              <a:avLst/>
            </a:prstGeom>
            <a:noFill/>
            <a:ln>
              <a:noFill/>
            </a:ln>
          </p:spPr>
        </p:pic>
      </p:grpSp>
      <p:sp>
        <p:nvSpPr>
          <p:cNvPr id="101" name="Google Shape;101;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02" name="Google Shape;102;p13"/>
          <p:cNvSpPr txBox="1"/>
          <p:nvPr>
            <p:ph hasCustomPrompt="1" idx="2" type="title"/>
          </p:nvPr>
        </p:nvSpPr>
        <p:spPr>
          <a:xfrm>
            <a:off x="821850" y="1467375"/>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3" name="Google Shape;103;p13"/>
          <p:cNvSpPr txBox="1"/>
          <p:nvPr>
            <p:ph hasCustomPrompt="1" idx="3" type="title"/>
          </p:nvPr>
        </p:nvSpPr>
        <p:spPr>
          <a:xfrm>
            <a:off x="821850" y="3140250"/>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4" name="Google Shape;104;p13"/>
          <p:cNvSpPr txBox="1"/>
          <p:nvPr>
            <p:ph hasCustomPrompt="1" idx="4" type="title"/>
          </p:nvPr>
        </p:nvSpPr>
        <p:spPr>
          <a:xfrm>
            <a:off x="3514164" y="1467375"/>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5" name="Google Shape;105;p13"/>
          <p:cNvSpPr txBox="1"/>
          <p:nvPr>
            <p:ph hasCustomPrompt="1" idx="5" type="title"/>
          </p:nvPr>
        </p:nvSpPr>
        <p:spPr>
          <a:xfrm>
            <a:off x="3514164" y="3140250"/>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6" name="Google Shape;106;p13"/>
          <p:cNvSpPr txBox="1"/>
          <p:nvPr>
            <p:ph hasCustomPrompt="1" idx="6" type="title"/>
          </p:nvPr>
        </p:nvSpPr>
        <p:spPr>
          <a:xfrm>
            <a:off x="6206498" y="1467375"/>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 name="Google Shape;107;p13"/>
          <p:cNvSpPr txBox="1"/>
          <p:nvPr>
            <p:ph hasCustomPrompt="1" idx="7" type="title"/>
          </p:nvPr>
        </p:nvSpPr>
        <p:spPr>
          <a:xfrm>
            <a:off x="6206498" y="3140250"/>
            <a:ext cx="734700" cy="4848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8" name="Google Shape;108;p13"/>
          <p:cNvSpPr txBox="1"/>
          <p:nvPr>
            <p:ph idx="1" type="subTitle"/>
          </p:nvPr>
        </p:nvSpPr>
        <p:spPr>
          <a:xfrm>
            <a:off x="719975" y="1952187"/>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09" name="Google Shape;109;p13"/>
          <p:cNvSpPr txBox="1"/>
          <p:nvPr>
            <p:ph idx="8" type="subTitle"/>
          </p:nvPr>
        </p:nvSpPr>
        <p:spPr>
          <a:xfrm>
            <a:off x="3419250" y="1952187"/>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0" name="Google Shape;110;p13"/>
          <p:cNvSpPr txBox="1"/>
          <p:nvPr>
            <p:ph idx="9" type="subTitle"/>
          </p:nvPr>
        </p:nvSpPr>
        <p:spPr>
          <a:xfrm>
            <a:off x="6118524" y="1952187"/>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1" name="Google Shape;111;p13"/>
          <p:cNvSpPr txBox="1"/>
          <p:nvPr>
            <p:ph idx="13" type="subTitle"/>
          </p:nvPr>
        </p:nvSpPr>
        <p:spPr>
          <a:xfrm>
            <a:off x="719975" y="3625050"/>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2" name="Google Shape;112;p13"/>
          <p:cNvSpPr txBox="1"/>
          <p:nvPr>
            <p:ph idx="14" type="subTitle"/>
          </p:nvPr>
        </p:nvSpPr>
        <p:spPr>
          <a:xfrm>
            <a:off x="3419250" y="3625050"/>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13" name="Google Shape;113;p13"/>
          <p:cNvSpPr txBox="1"/>
          <p:nvPr>
            <p:ph idx="15" type="subTitle"/>
          </p:nvPr>
        </p:nvSpPr>
        <p:spPr>
          <a:xfrm>
            <a:off x="6118524" y="3625050"/>
            <a:ext cx="2305500" cy="484800"/>
          </a:xfrm>
          <a:prstGeom prst="rect">
            <a:avLst/>
          </a:prstGeom>
        </p:spPr>
        <p:txBody>
          <a:bodyPr anchorCtr="0" anchor="t"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0">
    <p:bg>
      <p:bgPr>
        <a:blipFill>
          <a:blip r:embed="rId2">
            <a:alphaModFix/>
          </a:blip>
          <a:stretch>
            <a:fillRect/>
          </a:stretch>
        </a:blipFill>
      </p:bgPr>
    </p:bg>
    <p:spTree>
      <p:nvGrpSpPr>
        <p:cNvPr id="114" name="Shape 114"/>
        <p:cNvGrpSpPr/>
        <p:nvPr/>
      </p:nvGrpSpPr>
      <p:grpSpPr>
        <a:xfrm>
          <a:off x="0" y="0"/>
          <a:ext cx="0" cy="0"/>
          <a:chOff x="0" y="0"/>
          <a:chExt cx="0" cy="0"/>
        </a:xfrm>
      </p:grpSpPr>
      <p:grpSp>
        <p:nvGrpSpPr>
          <p:cNvPr id="115" name="Google Shape;115;p14"/>
          <p:cNvGrpSpPr/>
          <p:nvPr/>
        </p:nvGrpSpPr>
        <p:grpSpPr>
          <a:xfrm>
            <a:off x="-1777500" y="-2412664"/>
            <a:ext cx="12817276" cy="10282653"/>
            <a:chOff x="-1777500" y="-2412664"/>
            <a:chExt cx="12817276" cy="10282653"/>
          </a:xfrm>
        </p:grpSpPr>
        <p:pic>
          <p:nvPicPr>
            <p:cNvPr id="116" name="Google Shape;116;p14"/>
            <p:cNvPicPr preferRelativeResize="0"/>
            <p:nvPr/>
          </p:nvPicPr>
          <p:blipFill rotWithShape="1">
            <a:blip r:embed="rId3">
              <a:alphaModFix/>
            </a:blip>
            <a:srcRect b="0" l="0" r="0" t="32854"/>
            <a:stretch/>
          </p:blipFill>
          <p:spPr>
            <a:xfrm flipH="1">
              <a:off x="7920750" y="4604000"/>
              <a:ext cx="1223250" cy="421200"/>
            </a:xfrm>
            <a:prstGeom prst="rect">
              <a:avLst/>
            </a:prstGeom>
            <a:noFill/>
            <a:ln>
              <a:noFill/>
            </a:ln>
          </p:spPr>
        </p:pic>
        <p:grpSp>
          <p:nvGrpSpPr>
            <p:cNvPr id="117" name="Google Shape;117;p14"/>
            <p:cNvGrpSpPr/>
            <p:nvPr/>
          </p:nvGrpSpPr>
          <p:grpSpPr>
            <a:xfrm>
              <a:off x="-1777500" y="-2412664"/>
              <a:ext cx="12817276" cy="10282653"/>
              <a:chOff x="-1777500" y="-2412664"/>
              <a:chExt cx="12817276" cy="10282653"/>
            </a:xfrm>
          </p:grpSpPr>
          <p:pic>
            <p:nvPicPr>
              <p:cNvPr id="118" name="Google Shape;118;p14"/>
              <p:cNvPicPr preferRelativeResize="0"/>
              <p:nvPr/>
            </p:nvPicPr>
            <p:blipFill>
              <a:blip r:embed="rId4">
                <a:alphaModFix/>
              </a:blip>
              <a:stretch>
                <a:fillRect/>
              </a:stretch>
            </p:blipFill>
            <p:spPr>
              <a:xfrm rot="10800000">
                <a:off x="-1777500" y="4375311"/>
                <a:ext cx="3423101" cy="3494678"/>
              </a:xfrm>
              <a:prstGeom prst="rect">
                <a:avLst/>
              </a:prstGeom>
              <a:noFill/>
              <a:ln>
                <a:noFill/>
              </a:ln>
            </p:spPr>
          </p:pic>
          <p:pic>
            <p:nvPicPr>
              <p:cNvPr id="119" name="Google Shape;119;p14"/>
              <p:cNvPicPr preferRelativeResize="0"/>
              <p:nvPr/>
            </p:nvPicPr>
            <p:blipFill>
              <a:blip r:embed="rId4">
                <a:alphaModFix/>
              </a:blip>
              <a:stretch>
                <a:fillRect/>
              </a:stretch>
            </p:blipFill>
            <p:spPr>
              <a:xfrm>
                <a:off x="7616675" y="-2412664"/>
                <a:ext cx="3423101" cy="3494678"/>
              </a:xfrm>
              <a:prstGeom prst="rect">
                <a:avLst/>
              </a:prstGeom>
              <a:noFill/>
              <a:ln>
                <a:noFill/>
              </a:ln>
            </p:spPr>
          </p:pic>
        </p:grpSp>
      </p:grpSp>
      <p:sp>
        <p:nvSpPr>
          <p:cNvPr id="120" name="Google Shape;120;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0_1">
    <p:spTree>
      <p:nvGrpSpPr>
        <p:cNvPr id="121" name="Shape 121"/>
        <p:cNvGrpSpPr/>
        <p:nvPr/>
      </p:nvGrpSpPr>
      <p:grpSpPr>
        <a:xfrm>
          <a:off x="0" y="0"/>
          <a:ext cx="0" cy="0"/>
          <a:chOff x="0" y="0"/>
          <a:chExt cx="0" cy="0"/>
        </a:xfrm>
      </p:grpSpPr>
      <p:sp>
        <p:nvSpPr>
          <p:cNvPr id="122" name="Google Shape;122;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grpSp>
        <p:nvGrpSpPr>
          <p:cNvPr id="123" name="Google Shape;123;p15"/>
          <p:cNvGrpSpPr/>
          <p:nvPr/>
        </p:nvGrpSpPr>
        <p:grpSpPr>
          <a:xfrm>
            <a:off x="-2283175" y="-2348314"/>
            <a:ext cx="14282676" cy="6860728"/>
            <a:chOff x="-2283175" y="-2348314"/>
            <a:chExt cx="14282676" cy="6860728"/>
          </a:xfrm>
        </p:grpSpPr>
        <p:pic>
          <p:nvPicPr>
            <p:cNvPr id="124" name="Google Shape;124;p15"/>
            <p:cNvPicPr preferRelativeResize="0"/>
            <p:nvPr/>
          </p:nvPicPr>
          <p:blipFill>
            <a:blip r:embed="rId2">
              <a:alphaModFix/>
            </a:blip>
            <a:stretch>
              <a:fillRect/>
            </a:stretch>
          </p:blipFill>
          <p:spPr>
            <a:xfrm rot="10800000">
              <a:off x="8576400" y="1017736"/>
              <a:ext cx="3423101" cy="3494678"/>
            </a:xfrm>
            <a:prstGeom prst="rect">
              <a:avLst/>
            </a:prstGeom>
            <a:noFill/>
            <a:ln>
              <a:noFill/>
            </a:ln>
          </p:spPr>
        </p:pic>
        <p:pic>
          <p:nvPicPr>
            <p:cNvPr id="125" name="Google Shape;125;p15"/>
            <p:cNvPicPr preferRelativeResize="0"/>
            <p:nvPr/>
          </p:nvPicPr>
          <p:blipFill>
            <a:blip r:embed="rId2">
              <a:alphaModFix/>
            </a:blip>
            <a:stretch>
              <a:fillRect/>
            </a:stretch>
          </p:blipFill>
          <p:spPr>
            <a:xfrm>
              <a:off x="-2283175" y="-2348314"/>
              <a:ext cx="3423101" cy="3494678"/>
            </a:xfrm>
            <a:prstGeom prst="rect">
              <a:avLst/>
            </a:prstGeom>
            <a:noFill/>
            <a:ln>
              <a:noFill/>
            </a:ln>
          </p:spPr>
        </p:pic>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126" name="Shape 126"/>
        <p:cNvGrpSpPr/>
        <p:nvPr/>
      </p:nvGrpSpPr>
      <p:grpSpPr>
        <a:xfrm>
          <a:off x="0" y="0"/>
          <a:ext cx="0" cy="0"/>
          <a:chOff x="0" y="0"/>
          <a:chExt cx="0" cy="0"/>
        </a:xfrm>
      </p:grpSpPr>
      <p:grpSp>
        <p:nvGrpSpPr>
          <p:cNvPr id="127" name="Google Shape;127;p16"/>
          <p:cNvGrpSpPr/>
          <p:nvPr/>
        </p:nvGrpSpPr>
        <p:grpSpPr>
          <a:xfrm>
            <a:off x="3183650" y="-2195914"/>
            <a:ext cx="5784306" cy="9991578"/>
            <a:chOff x="3183650" y="-2195914"/>
            <a:chExt cx="5784306" cy="9991578"/>
          </a:xfrm>
        </p:grpSpPr>
        <p:grpSp>
          <p:nvGrpSpPr>
            <p:cNvPr id="128" name="Google Shape;128;p16"/>
            <p:cNvGrpSpPr/>
            <p:nvPr/>
          </p:nvGrpSpPr>
          <p:grpSpPr>
            <a:xfrm>
              <a:off x="3183650" y="-2195914"/>
              <a:ext cx="5407626" cy="9991578"/>
              <a:chOff x="3183650" y="-2195914"/>
              <a:chExt cx="5407626" cy="9991578"/>
            </a:xfrm>
          </p:grpSpPr>
          <p:pic>
            <p:nvPicPr>
              <p:cNvPr id="129" name="Google Shape;129;p16"/>
              <p:cNvPicPr preferRelativeResize="0"/>
              <p:nvPr/>
            </p:nvPicPr>
            <p:blipFill>
              <a:blip r:embed="rId2">
                <a:alphaModFix/>
              </a:blip>
              <a:stretch>
                <a:fillRect/>
              </a:stretch>
            </p:blipFill>
            <p:spPr>
              <a:xfrm>
                <a:off x="5168175" y="-2195914"/>
                <a:ext cx="3423101" cy="3494678"/>
              </a:xfrm>
              <a:prstGeom prst="rect">
                <a:avLst/>
              </a:prstGeom>
              <a:noFill/>
              <a:ln>
                <a:noFill/>
              </a:ln>
            </p:spPr>
          </p:pic>
          <p:pic>
            <p:nvPicPr>
              <p:cNvPr id="130" name="Google Shape;130;p16"/>
              <p:cNvPicPr preferRelativeResize="0"/>
              <p:nvPr/>
            </p:nvPicPr>
            <p:blipFill>
              <a:blip r:embed="rId2">
                <a:alphaModFix/>
              </a:blip>
              <a:stretch>
                <a:fillRect/>
              </a:stretch>
            </p:blipFill>
            <p:spPr>
              <a:xfrm rot="10800000">
                <a:off x="3183650" y="4300986"/>
                <a:ext cx="3423101" cy="3494678"/>
              </a:xfrm>
              <a:prstGeom prst="rect">
                <a:avLst/>
              </a:prstGeom>
              <a:noFill/>
              <a:ln>
                <a:noFill/>
              </a:ln>
            </p:spPr>
          </p:pic>
        </p:grpSp>
        <p:pic>
          <p:nvPicPr>
            <p:cNvPr id="131" name="Google Shape;131;p16"/>
            <p:cNvPicPr preferRelativeResize="0"/>
            <p:nvPr/>
          </p:nvPicPr>
          <p:blipFill rotWithShape="1">
            <a:blip r:embed="rId3">
              <a:alphaModFix/>
            </a:blip>
            <a:srcRect b="29168" l="20400" r="28005" t="31861"/>
            <a:stretch/>
          </p:blipFill>
          <p:spPr>
            <a:xfrm>
              <a:off x="8257931" y="4333875"/>
              <a:ext cx="710025" cy="540252"/>
            </a:xfrm>
            <a:prstGeom prst="rect">
              <a:avLst/>
            </a:prstGeom>
            <a:noFill/>
            <a:ln>
              <a:noFill/>
            </a:ln>
          </p:spPr>
        </p:pic>
      </p:grpSp>
      <p:sp>
        <p:nvSpPr>
          <p:cNvPr id="132" name="Google Shape;132;p16"/>
          <p:cNvSpPr txBox="1"/>
          <p:nvPr>
            <p:ph type="title"/>
          </p:nvPr>
        </p:nvSpPr>
        <p:spPr>
          <a:xfrm>
            <a:off x="4194050" y="3172500"/>
            <a:ext cx="4236600" cy="6618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200"/>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133" name="Google Shape;133;p16"/>
          <p:cNvSpPr txBox="1"/>
          <p:nvPr>
            <p:ph idx="1" type="subTitle"/>
          </p:nvPr>
        </p:nvSpPr>
        <p:spPr>
          <a:xfrm>
            <a:off x="4194171" y="1309200"/>
            <a:ext cx="4236600" cy="1863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sz="2500"/>
            </a:lvl1pPr>
            <a:lvl2pPr lvl="1" rtl="0" algn="ctr">
              <a:lnSpc>
                <a:spcPct val="100000"/>
              </a:lnSpc>
              <a:spcBef>
                <a:spcPts val="0"/>
              </a:spcBef>
              <a:spcAft>
                <a:spcPts val="0"/>
              </a:spcAft>
              <a:buSzPts val="3000"/>
              <a:buNone/>
              <a:defRPr sz="3000"/>
            </a:lvl2pPr>
            <a:lvl3pPr lvl="2" rtl="0" algn="ctr">
              <a:lnSpc>
                <a:spcPct val="100000"/>
              </a:lnSpc>
              <a:spcBef>
                <a:spcPts val="0"/>
              </a:spcBef>
              <a:spcAft>
                <a:spcPts val="0"/>
              </a:spcAft>
              <a:buSzPts val="3000"/>
              <a:buNone/>
              <a:defRPr sz="3000"/>
            </a:lvl3pPr>
            <a:lvl4pPr lvl="3" rtl="0" algn="ctr">
              <a:lnSpc>
                <a:spcPct val="100000"/>
              </a:lnSpc>
              <a:spcBef>
                <a:spcPts val="0"/>
              </a:spcBef>
              <a:spcAft>
                <a:spcPts val="0"/>
              </a:spcAft>
              <a:buSzPts val="3000"/>
              <a:buNone/>
              <a:defRPr sz="3000"/>
            </a:lvl4pPr>
            <a:lvl5pPr lvl="4" rtl="0" algn="ctr">
              <a:lnSpc>
                <a:spcPct val="100000"/>
              </a:lnSpc>
              <a:spcBef>
                <a:spcPts val="0"/>
              </a:spcBef>
              <a:spcAft>
                <a:spcPts val="0"/>
              </a:spcAft>
              <a:buSzPts val="3000"/>
              <a:buNone/>
              <a:defRPr sz="3000"/>
            </a:lvl5pPr>
            <a:lvl6pPr lvl="5" rtl="0" algn="ctr">
              <a:lnSpc>
                <a:spcPct val="100000"/>
              </a:lnSpc>
              <a:spcBef>
                <a:spcPts val="0"/>
              </a:spcBef>
              <a:spcAft>
                <a:spcPts val="0"/>
              </a:spcAft>
              <a:buSzPts val="3000"/>
              <a:buNone/>
              <a:defRPr sz="3000"/>
            </a:lvl6pPr>
            <a:lvl7pPr lvl="6" rtl="0" algn="ctr">
              <a:lnSpc>
                <a:spcPct val="100000"/>
              </a:lnSpc>
              <a:spcBef>
                <a:spcPts val="0"/>
              </a:spcBef>
              <a:spcAft>
                <a:spcPts val="0"/>
              </a:spcAft>
              <a:buSzPts val="3000"/>
              <a:buNone/>
              <a:defRPr sz="3000"/>
            </a:lvl7pPr>
            <a:lvl8pPr lvl="7" rtl="0" algn="ctr">
              <a:lnSpc>
                <a:spcPct val="100000"/>
              </a:lnSpc>
              <a:spcBef>
                <a:spcPts val="0"/>
              </a:spcBef>
              <a:spcAft>
                <a:spcPts val="0"/>
              </a:spcAft>
              <a:buSzPts val="3000"/>
              <a:buNone/>
              <a:defRPr sz="3000"/>
            </a:lvl8pPr>
            <a:lvl9pPr lvl="8" rtl="0" algn="ctr">
              <a:lnSpc>
                <a:spcPct val="100000"/>
              </a:lnSpc>
              <a:spcBef>
                <a:spcPts val="0"/>
              </a:spcBef>
              <a:spcAft>
                <a:spcPts val="0"/>
              </a:spcAft>
              <a:buSzPts val="3000"/>
              <a:buNone/>
              <a:defRPr sz="3000"/>
            </a:lvl9pPr>
          </a:lstStyle>
          <a:p/>
        </p:txBody>
      </p:sp>
      <p:sp>
        <p:nvSpPr>
          <p:cNvPr id="134" name="Google Shape;134;p16"/>
          <p:cNvSpPr/>
          <p:nvPr>
            <p:ph idx="2" type="pic"/>
          </p:nvPr>
        </p:nvSpPr>
        <p:spPr>
          <a:xfrm>
            <a:off x="-1152787"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bg>
      <p:bgPr>
        <a:blipFill>
          <a:blip r:embed="rId2">
            <a:alphaModFix/>
          </a:blip>
          <a:stretch>
            <a:fillRect/>
          </a:stretch>
        </a:blipFill>
      </p:bgPr>
    </p:bg>
    <p:spTree>
      <p:nvGrpSpPr>
        <p:cNvPr id="135" name="Shape 135"/>
        <p:cNvGrpSpPr/>
        <p:nvPr/>
      </p:nvGrpSpPr>
      <p:grpSpPr>
        <a:xfrm>
          <a:off x="0" y="0"/>
          <a:ext cx="0" cy="0"/>
          <a:chOff x="0" y="0"/>
          <a:chExt cx="0" cy="0"/>
        </a:xfrm>
      </p:grpSpPr>
      <p:grpSp>
        <p:nvGrpSpPr>
          <p:cNvPr id="136" name="Google Shape;136;p17"/>
          <p:cNvGrpSpPr/>
          <p:nvPr/>
        </p:nvGrpSpPr>
        <p:grpSpPr>
          <a:xfrm>
            <a:off x="-1376825" y="-196975"/>
            <a:ext cx="10726686" cy="7957764"/>
            <a:chOff x="-1376825" y="-196975"/>
            <a:chExt cx="10726686" cy="7957764"/>
          </a:xfrm>
        </p:grpSpPr>
        <p:pic>
          <p:nvPicPr>
            <p:cNvPr id="137" name="Google Shape;137;p17"/>
            <p:cNvPicPr preferRelativeResize="0"/>
            <p:nvPr/>
          </p:nvPicPr>
          <p:blipFill rotWithShape="1">
            <a:blip r:embed="rId3">
              <a:alphaModFix/>
            </a:blip>
            <a:srcRect b="48662" l="22156" r="45973" t="22665"/>
            <a:stretch/>
          </p:blipFill>
          <p:spPr>
            <a:xfrm>
              <a:off x="8387891" y="-196975"/>
              <a:ext cx="961970" cy="871798"/>
            </a:xfrm>
            <a:prstGeom prst="rect">
              <a:avLst/>
            </a:prstGeom>
            <a:noFill/>
            <a:ln>
              <a:noFill/>
            </a:ln>
          </p:spPr>
        </p:pic>
        <p:pic>
          <p:nvPicPr>
            <p:cNvPr id="138" name="Google Shape;138;p17"/>
            <p:cNvPicPr preferRelativeResize="0"/>
            <p:nvPr/>
          </p:nvPicPr>
          <p:blipFill rotWithShape="1">
            <a:blip r:embed="rId4">
              <a:alphaModFix/>
            </a:blip>
            <a:srcRect b="0" l="0" r="0" t="32854"/>
            <a:stretch/>
          </p:blipFill>
          <p:spPr>
            <a:xfrm flipH="1">
              <a:off x="7920750" y="4381075"/>
              <a:ext cx="1223250" cy="421200"/>
            </a:xfrm>
            <a:prstGeom prst="rect">
              <a:avLst/>
            </a:prstGeom>
            <a:noFill/>
            <a:ln>
              <a:noFill/>
            </a:ln>
          </p:spPr>
        </p:pic>
        <p:pic>
          <p:nvPicPr>
            <p:cNvPr id="139" name="Google Shape;139;p17"/>
            <p:cNvPicPr preferRelativeResize="0"/>
            <p:nvPr/>
          </p:nvPicPr>
          <p:blipFill>
            <a:blip r:embed="rId5">
              <a:alphaModFix/>
            </a:blip>
            <a:stretch>
              <a:fillRect/>
            </a:stretch>
          </p:blipFill>
          <p:spPr>
            <a:xfrm rot="10800000">
              <a:off x="-1376825" y="4266111"/>
              <a:ext cx="3423101" cy="3494678"/>
            </a:xfrm>
            <a:prstGeom prst="rect">
              <a:avLst/>
            </a:prstGeom>
            <a:noFill/>
            <a:ln>
              <a:noFill/>
            </a:ln>
          </p:spPr>
        </p:pic>
      </p:grpSp>
      <p:sp>
        <p:nvSpPr>
          <p:cNvPr id="140" name="Google Shape;140;p17"/>
          <p:cNvSpPr txBox="1"/>
          <p:nvPr>
            <p:ph type="title"/>
          </p:nvPr>
        </p:nvSpPr>
        <p:spPr>
          <a:xfrm>
            <a:off x="4210175" y="1368063"/>
            <a:ext cx="4220700" cy="14880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sz="4000"/>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41" name="Google Shape;141;p17"/>
          <p:cNvSpPr txBox="1"/>
          <p:nvPr>
            <p:ph idx="1" type="subTitle"/>
          </p:nvPr>
        </p:nvSpPr>
        <p:spPr>
          <a:xfrm>
            <a:off x="4210175" y="2856238"/>
            <a:ext cx="4220700" cy="919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42" name="Google Shape;142;p17"/>
          <p:cNvSpPr/>
          <p:nvPr>
            <p:ph idx="2" type="pic"/>
          </p:nvPr>
        </p:nvSpPr>
        <p:spPr>
          <a:xfrm>
            <a:off x="-1152787" y="53970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pic>
        <p:nvPicPr>
          <p:cNvPr id="143" name="Google Shape;143;p17"/>
          <p:cNvPicPr preferRelativeResize="0"/>
          <p:nvPr/>
        </p:nvPicPr>
        <p:blipFill rotWithShape="1">
          <a:blip r:embed="rId4">
            <a:alphaModFix/>
          </a:blip>
          <a:srcRect b="0" l="0" r="0" t="32854"/>
          <a:stretch/>
        </p:blipFill>
        <p:spPr>
          <a:xfrm flipH="1">
            <a:off x="7920751" y="4381075"/>
            <a:ext cx="1223250" cy="4212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bg>
      <p:bgPr>
        <a:blipFill>
          <a:blip r:embed="rId2">
            <a:alphaModFix/>
          </a:blip>
          <a:stretch>
            <a:fillRect/>
          </a:stretch>
        </a:blipFill>
      </p:bgPr>
    </p:bg>
    <p:spTree>
      <p:nvGrpSpPr>
        <p:cNvPr id="144" name="Shape 144"/>
        <p:cNvGrpSpPr/>
        <p:nvPr/>
      </p:nvGrpSpPr>
      <p:grpSpPr>
        <a:xfrm>
          <a:off x="0" y="0"/>
          <a:ext cx="0" cy="0"/>
          <a:chOff x="0" y="0"/>
          <a:chExt cx="0" cy="0"/>
        </a:xfrm>
      </p:grpSpPr>
      <p:grpSp>
        <p:nvGrpSpPr>
          <p:cNvPr id="145" name="Google Shape;145;p18"/>
          <p:cNvGrpSpPr/>
          <p:nvPr/>
        </p:nvGrpSpPr>
        <p:grpSpPr>
          <a:xfrm>
            <a:off x="-275084" y="-2195914"/>
            <a:ext cx="11130635" cy="9092578"/>
            <a:chOff x="-275084" y="-2195914"/>
            <a:chExt cx="11130635" cy="9092578"/>
          </a:xfrm>
        </p:grpSpPr>
        <p:grpSp>
          <p:nvGrpSpPr>
            <p:cNvPr id="146" name="Google Shape;146;p18"/>
            <p:cNvGrpSpPr/>
            <p:nvPr/>
          </p:nvGrpSpPr>
          <p:grpSpPr>
            <a:xfrm>
              <a:off x="2336150" y="-2195914"/>
              <a:ext cx="8519401" cy="9092578"/>
              <a:chOff x="2336150" y="-2195914"/>
              <a:chExt cx="8519401" cy="9092578"/>
            </a:xfrm>
          </p:grpSpPr>
          <p:pic>
            <p:nvPicPr>
              <p:cNvPr id="147" name="Google Shape;147;p18"/>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148" name="Google Shape;148;p18"/>
              <p:cNvPicPr preferRelativeResize="0"/>
              <p:nvPr/>
            </p:nvPicPr>
            <p:blipFill>
              <a:blip r:embed="rId3">
                <a:alphaModFix/>
              </a:blip>
              <a:stretch>
                <a:fillRect/>
              </a:stretch>
            </p:blipFill>
            <p:spPr>
              <a:xfrm>
                <a:off x="2336150" y="-2195914"/>
                <a:ext cx="3423101" cy="3494678"/>
              </a:xfrm>
              <a:prstGeom prst="rect">
                <a:avLst/>
              </a:prstGeom>
              <a:noFill/>
              <a:ln>
                <a:noFill/>
              </a:ln>
            </p:spPr>
          </p:pic>
        </p:grpSp>
        <p:grpSp>
          <p:nvGrpSpPr>
            <p:cNvPr id="149" name="Google Shape;149;p18"/>
            <p:cNvGrpSpPr/>
            <p:nvPr/>
          </p:nvGrpSpPr>
          <p:grpSpPr>
            <a:xfrm>
              <a:off x="-275084" y="-279075"/>
              <a:ext cx="1320410" cy="1214763"/>
              <a:chOff x="7347766" y="-196975"/>
              <a:chExt cx="1320410" cy="1214763"/>
            </a:xfrm>
          </p:grpSpPr>
          <p:pic>
            <p:nvPicPr>
              <p:cNvPr id="150" name="Google Shape;150;p18"/>
              <p:cNvPicPr preferRelativeResize="0"/>
              <p:nvPr/>
            </p:nvPicPr>
            <p:blipFill rotWithShape="1">
              <a:blip r:embed="rId4">
                <a:alphaModFix/>
              </a:blip>
              <a:srcRect b="48662" l="22156" r="45973" t="22665"/>
              <a:stretch/>
            </p:blipFill>
            <p:spPr>
              <a:xfrm>
                <a:off x="7347766" y="-196975"/>
                <a:ext cx="961970" cy="871798"/>
              </a:xfrm>
              <a:prstGeom prst="rect">
                <a:avLst/>
              </a:prstGeom>
              <a:noFill/>
              <a:ln>
                <a:noFill/>
              </a:ln>
            </p:spPr>
          </p:pic>
          <p:pic>
            <p:nvPicPr>
              <p:cNvPr id="151" name="Google Shape;151;p18"/>
              <p:cNvPicPr preferRelativeResize="0"/>
              <p:nvPr/>
            </p:nvPicPr>
            <p:blipFill rotWithShape="1">
              <a:blip r:embed="rId4">
                <a:alphaModFix/>
              </a:blip>
              <a:srcRect b="48662" l="22156" r="45973" t="22665"/>
              <a:stretch/>
            </p:blipFill>
            <p:spPr>
              <a:xfrm flipH="1">
                <a:off x="8203402" y="596586"/>
                <a:ext cx="464774" cy="421202"/>
              </a:xfrm>
              <a:prstGeom prst="rect">
                <a:avLst/>
              </a:prstGeom>
              <a:noFill/>
              <a:ln>
                <a:noFill/>
              </a:ln>
            </p:spPr>
          </p:pic>
        </p:grpSp>
        <p:pic>
          <p:nvPicPr>
            <p:cNvPr id="152" name="Google Shape;152;p18"/>
            <p:cNvPicPr preferRelativeResize="0"/>
            <p:nvPr/>
          </p:nvPicPr>
          <p:blipFill rotWithShape="1">
            <a:blip r:embed="rId5">
              <a:alphaModFix/>
            </a:blip>
            <a:srcRect b="0" l="0" r="0" t="32854"/>
            <a:stretch/>
          </p:blipFill>
          <p:spPr>
            <a:xfrm>
              <a:off x="0" y="4533475"/>
              <a:ext cx="1223250" cy="421200"/>
            </a:xfrm>
            <a:prstGeom prst="rect">
              <a:avLst/>
            </a:prstGeom>
            <a:noFill/>
            <a:ln>
              <a:noFill/>
            </a:ln>
          </p:spPr>
        </p:pic>
      </p:grpSp>
      <p:sp>
        <p:nvSpPr>
          <p:cNvPr id="153" name="Google Shape;153;p18"/>
          <p:cNvSpPr txBox="1"/>
          <p:nvPr>
            <p:ph type="title"/>
          </p:nvPr>
        </p:nvSpPr>
        <p:spPr>
          <a:xfrm>
            <a:off x="720000" y="1873475"/>
            <a:ext cx="3597900" cy="667500"/>
          </a:xfrm>
          <a:prstGeom prst="rect">
            <a:avLst/>
          </a:prstGeom>
        </p:spPr>
        <p:txBody>
          <a:bodyPr anchorCtr="0" anchor="b"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54" name="Google Shape;154;p18"/>
          <p:cNvSpPr txBox="1"/>
          <p:nvPr>
            <p:ph idx="1" type="subTitle"/>
          </p:nvPr>
        </p:nvSpPr>
        <p:spPr>
          <a:xfrm>
            <a:off x="720000" y="2464825"/>
            <a:ext cx="35979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1">
    <p:spTree>
      <p:nvGrpSpPr>
        <p:cNvPr id="155" name="Shape 155"/>
        <p:cNvGrpSpPr/>
        <p:nvPr/>
      </p:nvGrpSpPr>
      <p:grpSpPr>
        <a:xfrm>
          <a:off x="0" y="0"/>
          <a:ext cx="0" cy="0"/>
          <a:chOff x="0" y="0"/>
          <a:chExt cx="0" cy="0"/>
        </a:xfrm>
      </p:grpSpPr>
      <p:sp>
        <p:nvSpPr>
          <p:cNvPr id="156" name="Google Shape;156;p19"/>
          <p:cNvSpPr txBox="1"/>
          <p:nvPr>
            <p:ph type="title"/>
          </p:nvPr>
        </p:nvSpPr>
        <p:spPr>
          <a:xfrm>
            <a:off x="4837200" y="2055546"/>
            <a:ext cx="3593400" cy="483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57" name="Google Shape;157;p19"/>
          <p:cNvSpPr txBox="1"/>
          <p:nvPr>
            <p:ph idx="1" type="subTitle"/>
          </p:nvPr>
        </p:nvSpPr>
        <p:spPr>
          <a:xfrm>
            <a:off x="4837375" y="2460229"/>
            <a:ext cx="3593400" cy="733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158" name="Google Shape;158;p19"/>
          <p:cNvGrpSpPr/>
          <p:nvPr/>
        </p:nvGrpSpPr>
        <p:grpSpPr>
          <a:xfrm>
            <a:off x="-1376825" y="117176"/>
            <a:ext cx="10520825" cy="7643614"/>
            <a:chOff x="-1376825" y="117176"/>
            <a:chExt cx="10520825" cy="7643614"/>
          </a:xfrm>
        </p:grpSpPr>
        <p:pic>
          <p:nvPicPr>
            <p:cNvPr id="159" name="Google Shape;159;p19"/>
            <p:cNvPicPr preferRelativeResize="0"/>
            <p:nvPr/>
          </p:nvPicPr>
          <p:blipFill>
            <a:blip r:embed="rId2">
              <a:alphaModFix/>
            </a:blip>
            <a:stretch>
              <a:fillRect/>
            </a:stretch>
          </p:blipFill>
          <p:spPr>
            <a:xfrm rot="10800000">
              <a:off x="-1376825" y="4266111"/>
              <a:ext cx="3423101" cy="3494678"/>
            </a:xfrm>
            <a:prstGeom prst="rect">
              <a:avLst/>
            </a:prstGeom>
            <a:noFill/>
            <a:ln>
              <a:noFill/>
            </a:ln>
          </p:spPr>
        </p:pic>
        <p:pic>
          <p:nvPicPr>
            <p:cNvPr id="160" name="Google Shape;160;p19"/>
            <p:cNvPicPr preferRelativeResize="0"/>
            <p:nvPr/>
          </p:nvPicPr>
          <p:blipFill rotWithShape="1">
            <a:blip r:embed="rId3">
              <a:alphaModFix/>
            </a:blip>
            <a:srcRect b="16438" l="16439" r="16432" t="16438"/>
            <a:stretch/>
          </p:blipFill>
          <p:spPr>
            <a:xfrm>
              <a:off x="8470841" y="117176"/>
              <a:ext cx="568513" cy="572698"/>
            </a:xfrm>
            <a:prstGeom prst="rect">
              <a:avLst/>
            </a:prstGeom>
            <a:noFill/>
            <a:ln>
              <a:noFill/>
            </a:ln>
          </p:spPr>
        </p:pic>
        <p:pic>
          <p:nvPicPr>
            <p:cNvPr id="161" name="Google Shape;161;p19"/>
            <p:cNvPicPr preferRelativeResize="0"/>
            <p:nvPr/>
          </p:nvPicPr>
          <p:blipFill rotWithShape="1">
            <a:blip r:embed="rId4">
              <a:alphaModFix/>
            </a:blip>
            <a:srcRect b="0" l="0" r="0" t="32854"/>
            <a:stretch/>
          </p:blipFill>
          <p:spPr>
            <a:xfrm flipH="1">
              <a:off x="7920750" y="4381075"/>
              <a:ext cx="1223250" cy="421200"/>
            </a:xfrm>
            <a:prstGeom prst="rect">
              <a:avLst/>
            </a:prstGeom>
            <a:noFill/>
            <a:ln>
              <a:noFill/>
            </a:ln>
          </p:spPr>
        </p:pic>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62" name="Shape 162"/>
        <p:cNvGrpSpPr/>
        <p:nvPr/>
      </p:nvGrpSpPr>
      <p:grpSpPr>
        <a:xfrm>
          <a:off x="0" y="0"/>
          <a:ext cx="0" cy="0"/>
          <a:chOff x="0" y="0"/>
          <a:chExt cx="0" cy="0"/>
        </a:xfrm>
      </p:grpSpPr>
      <p:grpSp>
        <p:nvGrpSpPr>
          <p:cNvPr id="163" name="Google Shape;163;p20"/>
          <p:cNvGrpSpPr/>
          <p:nvPr/>
        </p:nvGrpSpPr>
        <p:grpSpPr>
          <a:xfrm>
            <a:off x="-2130775" y="-2195914"/>
            <a:ext cx="12986326" cy="9092578"/>
            <a:chOff x="-2130775" y="-2195914"/>
            <a:chExt cx="12986326" cy="9092578"/>
          </a:xfrm>
        </p:grpSpPr>
        <p:grpSp>
          <p:nvGrpSpPr>
            <p:cNvPr id="164" name="Google Shape;164;p20"/>
            <p:cNvGrpSpPr/>
            <p:nvPr/>
          </p:nvGrpSpPr>
          <p:grpSpPr>
            <a:xfrm>
              <a:off x="-2130775" y="-2195914"/>
              <a:ext cx="12986326" cy="9092578"/>
              <a:chOff x="-2130775" y="-2195914"/>
              <a:chExt cx="12986326" cy="9092578"/>
            </a:xfrm>
          </p:grpSpPr>
          <p:pic>
            <p:nvPicPr>
              <p:cNvPr id="165" name="Google Shape;165;p20"/>
              <p:cNvPicPr preferRelativeResize="0"/>
              <p:nvPr/>
            </p:nvPicPr>
            <p:blipFill>
              <a:blip r:embed="rId2">
                <a:alphaModFix/>
              </a:blip>
              <a:stretch>
                <a:fillRect/>
              </a:stretch>
            </p:blipFill>
            <p:spPr>
              <a:xfrm>
                <a:off x="-2130775" y="-2195914"/>
                <a:ext cx="3423101" cy="3494678"/>
              </a:xfrm>
              <a:prstGeom prst="rect">
                <a:avLst/>
              </a:prstGeom>
              <a:noFill/>
              <a:ln>
                <a:noFill/>
              </a:ln>
            </p:spPr>
          </p:pic>
          <p:pic>
            <p:nvPicPr>
              <p:cNvPr id="166" name="Google Shape;166;p20"/>
              <p:cNvPicPr preferRelativeResize="0"/>
              <p:nvPr/>
            </p:nvPicPr>
            <p:blipFill>
              <a:blip r:embed="rId2">
                <a:alphaModFix/>
              </a:blip>
              <a:stretch>
                <a:fillRect/>
              </a:stretch>
            </p:blipFill>
            <p:spPr>
              <a:xfrm rot="10800000">
                <a:off x="7432450" y="3401986"/>
                <a:ext cx="3423101" cy="3494678"/>
              </a:xfrm>
              <a:prstGeom prst="rect">
                <a:avLst/>
              </a:prstGeom>
              <a:noFill/>
              <a:ln>
                <a:noFill/>
              </a:ln>
            </p:spPr>
          </p:pic>
        </p:grpSp>
        <p:pic>
          <p:nvPicPr>
            <p:cNvPr id="167" name="Google Shape;167;p20"/>
            <p:cNvPicPr preferRelativeResize="0"/>
            <p:nvPr/>
          </p:nvPicPr>
          <p:blipFill rotWithShape="1">
            <a:blip r:embed="rId3">
              <a:alphaModFix/>
            </a:blip>
            <a:srcRect b="48662" l="22156" r="45973" t="22665"/>
            <a:stretch/>
          </p:blipFill>
          <p:spPr>
            <a:xfrm>
              <a:off x="8387891" y="-196975"/>
              <a:ext cx="961970" cy="871798"/>
            </a:xfrm>
            <a:prstGeom prst="rect">
              <a:avLst/>
            </a:prstGeom>
            <a:noFill/>
            <a:ln>
              <a:noFill/>
            </a:ln>
          </p:spPr>
        </p:pic>
        <p:pic>
          <p:nvPicPr>
            <p:cNvPr id="168" name="Google Shape;168;p20"/>
            <p:cNvPicPr preferRelativeResize="0"/>
            <p:nvPr/>
          </p:nvPicPr>
          <p:blipFill rotWithShape="1">
            <a:blip r:embed="rId4">
              <a:alphaModFix/>
            </a:blip>
            <a:srcRect b="0" l="0" r="0" t="32854"/>
            <a:stretch/>
          </p:blipFill>
          <p:spPr>
            <a:xfrm>
              <a:off x="0" y="4533475"/>
              <a:ext cx="1223250" cy="421200"/>
            </a:xfrm>
            <a:prstGeom prst="rect">
              <a:avLst/>
            </a:prstGeom>
            <a:noFill/>
            <a:ln>
              <a:noFill/>
            </a:ln>
          </p:spPr>
        </p:pic>
      </p:grpSp>
      <p:sp>
        <p:nvSpPr>
          <p:cNvPr id="169" name="Google Shape;169;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70" name="Google Shape;170;p20"/>
          <p:cNvSpPr txBox="1"/>
          <p:nvPr>
            <p:ph idx="1" type="subTitle"/>
          </p:nvPr>
        </p:nvSpPr>
        <p:spPr>
          <a:xfrm>
            <a:off x="4062175" y="2291325"/>
            <a:ext cx="2460900" cy="180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1" name="Google Shape;171;p20"/>
          <p:cNvSpPr txBox="1"/>
          <p:nvPr>
            <p:ph idx="2" type="subTitle"/>
          </p:nvPr>
        </p:nvSpPr>
        <p:spPr>
          <a:xfrm>
            <a:off x="720000" y="2291325"/>
            <a:ext cx="2460900" cy="1800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72" name="Google Shape;172;p20"/>
          <p:cNvSpPr txBox="1"/>
          <p:nvPr>
            <p:ph idx="3" type="subTitle"/>
          </p:nvPr>
        </p:nvSpPr>
        <p:spPr>
          <a:xfrm>
            <a:off x="720001" y="1808625"/>
            <a:ext cx="2460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73" name="Google Shape;173;p20"/>
          <p:cNvSpPr txBox="1"/>
          <p:nvPr>
            <p:ph idx="4" type="subTitle"/>
          </p:nvPr>
        </p:nvSpPr>
        <p:spPr>
          <a:xfrm>
            <a:off x="4062199" y="1808625"/>
            <a:ext cx="2460900" cy="5589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blipFill>
          <a:blip r:embed="rId2">
            <a:alphaModFix/>
          </a:blip>
          <a:stretch>
            <a:fillRect/>
          </a:stretch>
        </a:blipFill>
      </p:bgPr>
    </p:bg>
    <p:spTree>
      <p:nvGrpSpPr>
        <p:cNvPr id="20" name="Shape 20"/>
        <p:cNvGrpSpPr/>
        <p:nvPr/>
      </p:nvGrpSpPr>
      <p:grpSpPr>
        <a:xfrm>
          <a:off x="0" y="0"/>
          <a:ext cx="0" cy="0"/>
          <a:chOff x="0" y="0"/>
          <a:chExt cx="0" cy="0"/>
        </a:xfrm>
      </p:grpSpPr>
      <p:grpSp>
        <p:nvGrpSpPr>
          <p:cNvPr id="21" name="Google Shape;21;p3"/>
          <p:cNvGrpSpPr/>
          <p:nvPr/>
        </p:nvGrpSpPr>
        <p:grpSpPr>
          <a:xfrm>
            <a:off x="-275084" y="-279075"/>
            <a:ext cx="11130635" cy="7175739"/>
            <a:chOff x="-275084" y="-279075"/>
            <a:chExt cx="11130635" cy="7175739"/>
          </a:xfrm>
        </p:grpSpPr>
        <p:pic>
          <p:nvPicPr>
            <p:cNvPr id="22" name="Google Shape;22;p3"/>
            <p:cNvPicPr preferRelativeResize="0"/>
            <p:nvPr/>
          </p:nvPicPr>
          <p:blipFill>
            <a:blip r:embed="rId3">
              <a:alphaModFix/>
            </a:blip>
            <a:stretch>
              <a:fillRect/>
            </a:stretch>
          </p:blipFill>
          <p:spPr>
            <a:xfrm rot="10800000">
              <a:off x="7432450" y="3401986"/>
              <a:ext cx="3423101" cy="3494678"/>
            </a:xfrm>
            <a:prstGeom prst="rect">
              <a:avLst/>
            </a:prstGeom>
            <a:noFill/>
            <a:ln>
              <a:noFill/>
            </a:ln>
          </p:spPr>
        </p:pic>
        <p:pic>
          <p:nvPicPr>
            <p:cNvPr id="23" name="Google Shape;23;p3"/>
            <p:cNvPicPr preferRelativeResize="0"/>
            <p:nvPr/>
          </p:nvPicPr>
          <p:blipFill rotWithShape="1">
            <a:blip r:embed="rId4">
              <a:alphaModFix/>
            </a:blip>
            <a:srcRect b="0" l="0" r="0" t="32854"/>
            <a:stretch/>
          </p:blipFill>
          <p:spPr>
            <a:xfrm>
              <a:off x="0" y="4603850"/>
              <a:ext cx="1223250" cy="421200"/>
            </a:xfrm>
            <a:prstGeom prst="rect">
              <a:avLst/>
            </a:prstGeom>
            <a:noFill/>
            <a:ln>
              <a:noFill/>
            </a:ln>
          </p:spPr>
        </p:pic>
        <p:grpSp>
          <p:nvGrpSpPr>
            <p:cNvPr id="24" name="Google Shape;24;p3"/>
            <p:cNvGrpSpPr/>
            <p:nvPr/>
          </p:nvGrpSpPr>
          <p:grpSpPr>
            <a:xfrm>
              <a:off x="-275084" y="-279075"/>
              <a:ext cx="1320410" cy="1214763"/>
              <a:chOff x="7347766" y="-196975"/>
              <a:chExt cx="1320410" cy="1214763"/>
            </a:xfrm>
          </p:grpSpPr>
          <p:pic>
            <p:nvPicPr>
              <p:cNvPr id="25" name="Google Shape;25;p3"/>
              <p:cNvPicPr preferRelativeResize="0"/>
              <p:nvPr/>
            </p:nvPicPr>
            <p:blipFill rotWithShape="1">
              <a:blip r:embed="rId5">
                <a:alphaModFix/>
              </a:blip>
              <a:srcRect b="48662" l="22156" r="45973" t="22665"/>
              <a:stretch/>
            </p:blipFill>
            <p:spPr>
              <a:xfrm>
                <a:off x="7347766" y="-196975"/>
                <a:ext cx="961970" cy="871798"/>
              </a:xfrm>
              <a:prstGeom prst="rect">
                <a:avLst/>
              </a:prstGeom>
              <a:noFill/>
              <a:ln>
                <a:noFill/>
              </a:ln>
            </p:spPr>
          </p:pic>
          <p:pic>
            <p:nvPicPr>
              <p:cNvPr id="26" name="Google Shape;26;p3"/>
              <p:cNvPicPr preferRelativeResize="0"/>
              <p:nvPr/>
            </p:nvPicPr>
            <p:blipFill rotWithShape="1">
              <a:blip r:embed="rId5">
                <a:alphaModFix/>
              </a:blip>
              <a:srcRect b="48662" l="22156" r="45973" t="22665"/>
              <a:stretch/>
            </p:blipFill>
            <p:spPr>
              <a:xfrm flipH="1">
                <a:off x="8203402" y="596586"/>
                <a:ext cx="464774" cy="421202"/>
              </a:xfrm>
              <a:prstGeom prst="rect">
                <a:avLst/>
              </a:prstGeom>
              <a:noFill/>
              <a:ln>
                <a:noFill/>
              </a:ln>
            </p:spPr>
          </p:pic>
        </p:grpSp>
      </p:grpSp>
      <p:sp>
        <p:nvSpPr>
          <p:cNvPr id="27" name="Google Shape;27;p3"/>
          <p:cNvSpPr/>
          <p:nvPr>
            <p:ph idx="2" type="pic"/>
          </p:nvPr>
        </p:nvSpPr>
        <p:spPr>
          <a:xfrm>
            <a:off x="5615563"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
        <p:nvSpPr>
          <p:cNvPr id="28" name="Google Shape;28;p3"/>
          <p:cNvSpPr txBox="1"/>
          <p:nvPr>
            <p:ph type="title"/>
          </p:nvPr>
        </p:nvSpPr>
        <p:spPr>
          <a:xfrm>
            <a:off x="713225" y="2563425"/>
            <a:ext cx="4685400" cy="14418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sz="45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29" name="Google Shape;29;p3"/>
          <p:cNvSpPr txBox="1"/>
          <p:nvPr>
            <p:ph hasCustomPrompt="1" idx="3" type="title"/>
          </p:nvPr>
        </p:nvSpPr>
        <p:spPr>
          <a:xfrm>
            <a:off x="829375" y="1666125"/>
            <a:ext cx="1617600" cy="897300"/>
          </a:xfrm>
          <a:prstGeom prst="rect">
            <a:avLst/>
          </a:prstGeom>
          <a:solidFill>
            <a:schemeClr val="dk1"/>
          </a:solidFill>
        </p:spPr>
        <p:txBody>
          <a:bodyPr anchorCtr="0" anchor="b" bIns="91425" lIns="91425" spcFirstLastPara="1" rIns="91425" wrap="square" tIns="91425">
            <a:noAutofit/>
          </a:bodyPr>
          <a:lstStyle>
            <a:lvl1pPr lvl="0" rtl="0">
              <a:spcBef>
                <a:spcPts val="0"/>
              </a:spcBef>
              <a:spcAft>
                <a:spcPts val="0"/>
              </a:spcAft>
              <a:buClr>
                <a:schemeClr val="lt1"/>
              </a:buClr>
              <a:buSzPts val="6000"/>
              <a:buNone/>
              <a:defRPr sz="5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4" name="Shape 174"/>
        <p:cNvGrpSpPr/>
        <p:nvPr/>
      </p:nvGrpSpPr>
      <p:grpSpPr>
        <a:xfrm>
          <a:off x="0" y="0"/>
          <a:ext cx="0" cy="0"/>
          <a:chOff x="0" y="0"/>
          <a:chExt cx="0" cy="0"/>
        </a:xfrm>
      </p:grpSpPr>
      <p:grpSp>
        <p:nvGrpSpPr>
          <p:cNvPr id="175" name="Google Shape;175;p21"/>
          <p:cNvGrpSpPr/>
          <p:nvPr/>
        </p:nvGrpSpPr>
        <p:grpSpPr>
          <a:xfrm>
            <a:off x="-2242250" y="-2294439"/>
            <a:ext cx="11592111" cy="10055228"/>
            <a:chOff x="-2242250" y="-2294439"/>
            <a:chExt cx="11592111" cy="10055228"/>
          </a:xfrm>
        </p:grpSpPr>
        <p:grpSp>
          <p:nvGrpSpPr>
            <p:cNvPr id="176" name="Google Shape;176;p21"/>
            <p:cNvGrpSpPr/>
            <p:nvPr/>
          </p:nvGrpSpPr>
          <p:grpSpPr>
            <a:xfrm>
              <a:off x="-2242250" y="-2294439"/>
              <a:ext cx="9332751" cy="10055228"/>
              <a:chOff x="-2242250" y="-2294439"/>
              <a:chExt cx="9332751" cy="10055228"/>
            </a:xfrm>
          </p:grpSpPr>
          <p:pic>
            <p:nvPicPr>
              <p:cNvPr id="177" name="Google Shape;177;p21"/>
              <p:cNvPicPr preferRelativeResize="0"/>
              <p:nvPr/>
            </p:nvPicPr>
            <p:blipFill>
              <a:blip r:embed="rId2">
                <a:alphaModFix/>
              </a:blip>
              <a:stretch>
                <a:fillRect/>
              </a:stretch>
            </p:blipFill>
            <p:spPr>
              <a:xfrm rot="10800000">
                <a:off x="3667400" y="4266111"/>
                <a:ext cx="3423101" cy="3494678"/>
              </a:xfrm>
              <a:prstGeom prst="rect">
                <a:avLst/>
              </a:prstGeom>
              <a:noFill/>
              <a:ln>
                <a:noFill/>
              </a:ln>
            </p:spPr>
          </p:pic>
          <p:pic>
            <p:nvPicPr>
              <p:cNvPr id="178" name="Google Shape;178;p21"/>
              <p:cNvPicPr preferRelativeResize="0"/>
              <p:nvPr/>
            </p:nvPicPr>
            <p:blipFill>
              <a:blip r:embed="rId2">
                <a:alphaModFix/>
              </a:blip>
              <a:stretch>
                <a:fillRect/>
              </a:stretch>
            </p:blipFill>
            <p:spPr>
              <a:xfrm>
                <a:off x="-2242250" y="-2294439"/>
                <a:ext cx="3423101" cy="3494678"/>
              </a:xfrm>
              <a:prstGeom prst="rect">
                <a:avLst/>
              </a:prstGeom>
              <a:noFill/>
              <a:ln>
                <a:noFill/>
              </a:ln>
            </p:spPr>
          </p:pic>
        </p:grpSp>
        <p:pic>
          <p:nvPicPr>
            <p:cNvPr id="179" name="Google Shape;179;p21"/>
            <p:cNvPicPr preferRelativeResize="0"/>
            <p:nvPr/>
          </p:nvPicPr>
          <p:blipFill rotWithShape="1">
            <a:blip r:embed="rId3">
              <a:alphaModFix/>
            </a:blip>
            <a:srcRect b="48662" l="22156" r="45973" t="22665"/>
            <a:stretch/>
          </p:blipFill>
          <p:spPr>
            <a:xfrm>
              <a:off x="8387891" y="-196975"/>
              <a:ext cx="961970" cy="871798"/>
            </a:xfrm>
            <a:prstGeom prst="rect">
              <a:avLst/>
            </a:prstGeom>
            <a:noFill/>
            <a:ln>
              <a:noFill/>
            </a:ln>
          </p:spPr>
        </p:pic>
      </p:grpSp>
      <p:sp>
        <p:nvSpPr>
          <p:cNvPr id="180" name="Google Shape;180;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1" name="Google Shape;181;p21"/>
          <p:cNvSpPr txBox="1"/>
          <p:nvPr>
            <p:ph idx="1" type="subTitle"/>
          </p:nvPr>
        </p:nvSpPr>
        <p:spPr>
          <a:xfrm>
            <a:off x="4540507" y="1872775"/>
            <a:ext cx="3267000" cy="206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2" name="Google Shape;182;p21"/>
          <p:cNvSpPr txBox="1"/>
          <p:nvPr>
            <p:ph idx="2" type="subTitle"/>
          </p:nvPr>
        </p:nvSpPr>
        <p:spPr>
          <a:xfrm>
            <a:off x="719988" y="1872775"/>
            <a:ext cx="3267000" cy="20691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bg>
      <p:bgPr>
        <a:blipFill>
          <a:blip r:embed="rId2">
            <a:alphaModFix/>
          </a:blip>
          <a:stretch>
            <a:fillRect/>
          </a:stretch>
        </a:blipFill>
      </p:bgPr>
    </p:bg>
    <p:spTree>
      <p:nvGrpSpPr>
        <p:cNvPr id="183" name="Shape 183"/>
        <p:cNvGrpSpPr/>
        <p:nvPr/>
      </p:nvGrpSpPr>
      <p:grpSpPr>
        <a:xfrm>
          <a:off x="0" y="0"/>
          <a:ext cx="0" cy="0"/>
          <a:chOff x="0" y="0"/>
          <a:chExt cx="0" cy="0"/>
        </a:xfrm>
      </p:grpSpPr>
      <p:sp>
        <p:nvSpPr>
          <p:cNvPr id="184" name="Google Shape;184;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85" name="Google Shape;185;p22"/>
          <p:cNvSpPr txBox="1"/>
          <p:nvPr>
            <p:ph idx="1" type="subTitle"/>
          </p:nvPr>
        </p:nvSpPr>
        <p:spPr>
          <a:xfrm>
            <a:off x="720000" y="2283957"/>
            <a:ext cx="23055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6" name="Google Shape;186;p22"/>
          <p:cNvSpPr txBox="1"/>
          <p:nvPr>
            <p:ph idx="2" type="subTitle"/>
          </p:nvPr>
        </p:nvSpPr>
        <p:spPr>
          <a:xfrm>
            <a:off x="3419218" y="2283957"/>
            <a:ext cx="23055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7" name="Google Shape;187;p22"/>
          <p:cNvSpPr txBox="1"/>
          <p:nvPr>
            <p:ph idx="3" type="subTitle"/>
          </p:nvPr>
        </p:nvSpPr>
        <p:spPr>
          <a:xfrm>
            <a:off x="6118444" y="2283957"/>
            <a:ext cx="2305500" cy="1513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88" name="Google Shape;188;p22"/>
          <p:cNvSpPr txBox="1"/>
          <p:nvPr>
            <p:ph idx="4" type="subTitle"/>
          </p:nvPr>
        </p:nvSpPr>
        <p:spPr>
          <a:xfrm>
            <a:off x="720000" y="1717356"/>
            <a:ext cx="2305500" cy="66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89" name="Google Shape;189;p22"/>
          <p:cNvSpPr txBox="1"/>
          <p:nvPr>
            <p:ph idx="5" type="subTitle"/>
          </p:nvPr>
        </p:nvSpPr>
        <p:spPr>
          <a:xfrm>
            <a:off x="3419222" y="1717356"/>
            <a:ext cx="2305500" cy="66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190" name="Google Shape;190;p22"/>
          <p:cNvSpPr txBox="1"/>
          <p:nvPr>
            <p:ph idx="6" type="subTitle"/>
          </p:nvPr>
        </p:nvSpPr>
        <p:spPr>
          <a:xfrm>
            <a:off x="6118444" y="1717356"/>
            <a:ext cx="2305500" cy="6600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191" name="Google Shape;191;p22"/>
          <p:cNvGrpSpPr/>
          <p:nvPr/>
        </p:nvGrpSpPr>
        <p:grpSpPr>
          <a:xfrm>
            <a:off x="-275084" y="-279075"/>
            <a:ext cx="11130635" cy="7175739"/>
            <a:chOff x="-275084" y="-279075"/>
            <a:chExt cx="11130635" cy="7175739"/>
          </a:xfrm>
        </p:grpSpPr>
        <p:pic>
          <p:nvPicPr>
            <p:cNvPr id="192" name="Google Shape;192;p22"/>
            <p:cNvPicPr preferRelativeResize="0"/>
            <p:nvPr/>
          </p:nvPicPr>
          <p:blipFill rotWithShape="1">
            <a:blip r:embed="rId3">
              <a:alphaModFix/>
            </a:blip>
            <a:srcRect b="48662" l="22156" r="45973" t="22665"/>
            <a:stretch/>
          </p:blipFill>
          <p:spPr>
            <a:xfrm>
              <a:off x="-275084" y="-279075"/>
              <a:ext cx="961970" cy="871798"/>
            </a:xfrm>
            <a:prstGeom prst="rect">
              <a:avLst/>
            </a:prstGeom>
            <a:noFill/>
            <a:ln>
              <a:noFill/>
            </a:ln>
          </p:spPr>
        </p:pic>
        <p:pic>
          <p:nvPicPr>
            <p:cNvPr id="193" name="Google Shape;193;p22"/>
            <p:cNvPicPr preferRelativeResize="0"/>
            <p:nvPr/>
          </p:nvPicPr>
          <p:blipFill>
            <a:blip r:embed="rId4">
              <a:alphaModFix/>
            </a:blip>
            <a:stretch>
              <a:fillRect/>
            </a:stretch>
          </p:blipFill>
          <p:spPr>
            <a:xfrm rot="10800000">
              <a:off x="7432450" y="3401986"/>
              <a:ext cx="3423101" cy="3494678"/>
            </a:xfrm>
            <a:prstGeom prst="rect">
              <a:avLst/>
            </a:prstGeom>
            <a:noFill/>
            <a:ln>
              <a:noFill/>
            </a:ln>
          </p:spPr>
        </p:pic>
        <p:pic>
          <p:nvPicPr>
            <p:cNvPr id="194" name="Google Shape;194;p22"/>
            <p:cNvPicPr preferRelativeResize="0"/>
            <p:nvPr/>
          </p:nvPicPr>
          <p:blipFill rotWithShape="1">
            <a:blip r:embed="rId5">
              <a:alphaModFix/>
            </a:blip>
            <a:srcRect b="0" l="0" r="0" t="32854"/>
            <a:stretch/>
          </p:blipFill>
          <p:spPr>
            <a:xfrm flipH="1">
              <a:off x="7920751" y="171525"/>
              <a:ext cx="1223250" cy="421200"/>
            </a:xfrm>
            <a:prstGeom prst="rect">
              <a:avLst/>
            </a:prstGeom>
            <a:noFill/>
            <a:ln>
              <a:noFill/>
            </a:ln>
          </p:spPr>
        </p:pic>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195" name="Shape 195"/>
        <p:cNvGrpSpPr/>
        <p:nvPr/>
      </p:nvGrpSpPr>
      <p:grpSpPr>
        <a:xfrm>
          <a:off x="0" y="0"/>
          <a:ext cx="0" cy="0"/>
          <a:chOff x="0" y="0"/>
          <a:chExt cx="0" cy="0"/>
        </a:xfrm>
      </p:grpSpPr>
      <p:sp>
        <p:nvSpPr>
          <p:cNvPr id="196" name="Google Shape;196;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197" name="Google Shape;197;p23"/>
          <p:cNvSpPr txBox="1"/>
          <p:nvPr>
            <p:ph idx="1" type="subTitle"/>
          </p:nvPr>
        </p:nvSpPr>
        <p:spPr>
          <a:xfrm>
            <a:off x="720000" y="1752826"/>
            <a:ext cx="29043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8" name="Google Shape;198;p23"/>
          <p:cNvSpPr txBox="1"/>
          <p:nvPr>
            <p:ph idx="2" type="subTitle"/>
          </p:nvPr>
        </p:nvSpPr>
        <p:spPr>
          <a:xfrm>
            <a:off x="4673684" y="1752826"/>
            <a:ext cx="29043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199" name="Google Shape;199;p23"/>
          <p:cNvSpPr txBox="1"/>
          <p:nvPr>
            <p:ph idx="3" type="subTitle"/>
          </p:nvPr>
        </p:nvSpPr>
        <p:spPr>
          <a:xfrm>
            <a:off x="720000" y="3409475"/>
            <a:ext cx="29043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0" name="Google Shape;200;p23"/>
          <p:cNvSpPr txBox="1"/>
          <p:nvPr>
            <p:ph idx="4" type="subTitle"/>
          </p:nvPr>
        </p:nvSpPr>
        <p:spPr>
          <a:xfrm>
            <a:off x="4673684" y="3409475"/>
            <a:ext cx="2904300" cy="9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01" name="Google Shape;201;p23"/>
          <p:cNvSpPr txBox="1"/>
          <p:nvPr>
            <p:ph idx="5" type="subTitle"/>
          </p:nvPr>
        </p:nvSpPr>
        <p:spPr>
          <a:xfrm>
            <a:off x="720000" y="1455550"/>
            <a:ext cx="2904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02" name="Google Shape;202;p23"/>
          <p:cNvSpPr txBox="1"/>
          <p:nvPr>
            <p:ph idx="6" type="subTitle"/>
          </p:nvPr>
        </p:nvSpPr>
        <p:spPr>
          <a:xfrm>
            <a:off x="720000" y="3116200"/>
            <a:ext cx="2904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03" name="Google Shape;203;p23"/>
          <p:cNvSpPr txBox="1"/>
          <p:nvPr>
            <p:ph idx="7" type="subTitle"/>
          </p:nvPr>
        </p:nvSpPr>
        <p:spPr>
          <a:xfrm>
            <a:off x="4673656" y="1455550"/>
            <a:ext cx="2904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04" name="Google Shape;204;p23"/>
          <p:cNvSpPr txBox="1"/>
          <p:nvPr>
            <p:ph idx="8" type="subTitle"/>
          </p:nvPr>
        </p:nvSpPr>
        <p:spPr>
          <a:xfrm>
            <a:off x="4673656" y="3116200"/>
            <a:ext cx="29043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grpSp>
        <p:nvGrpSpPr>
          <p:cNvPr id="205" name="Google Shape;205;p23"/>
          <p:cNvGrpSpPr/>
          <p:nvPr/>
        </p:nvGrpSpPr>
        <p:grpSpPr>
          <a:xfrm>
            <a:off x="-1701300" y="-2184064"/>
            <a:ext cx="12512476" cy="9977853"/>
            <a:chOff x="-1701300" y="-2184064"/>
            <a:chExt cx="12512476" cy="9977853"/>
          </a:xfrm>
        </p:grpSpPr>
        <p:grpSp>
          <p:nvGrpSpPr>
            <p:cNvPr id="206" name="Google Shape;206;p23"/>
            <p:cNvGrpSpPr/>
            <p:nvPr/>
          </p:nvGrpSpPr>
          <p:grpSpPr>
            <a:xfrm>
              <a:off x="-1701300" y="-2184064"/>
              <a:ext cx="12512476" cy="9977853"/>
              <a:chOff x="-1701300" y="-2184064"/>
              <a:chExt cx="12512476" cy="9977853"/>
            </a:xfrm>
          </p:grpSpPr>
          <p:pic>
            <p:nvPicPr>
              <p:cNvPr id="207" name="Google Shape;207;p23"/>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08" name="Google Shape;208;p23"/>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pic>
          <p:nvPicPr>
            <p:cNvPr id="209" name="Google Shape;209;p23"/>
            <p:cNvPicPr preferRelativeResize="0"/>
            <p:nvPr/>
          </p:nvPicPr>
          <p:blipFill rotWithShape="1">
            <a:blip r:embed="rId3">
              <a:alphaModFix/>
            </a:blip>
            <a:srcRect b="0" l="0" r="0" t="32854"/>
            <a:stretch/>
          </p:blipFill>
          <p:spPr>
            <a:xfrm flipH="1">
              <a:off x="7920750" y="4381075"/>
              <a:ext cx="1223250" cy="421200"/>
            </a:xfrm>
            <a:prstGeom prst="rect">
              <a:avLst/>
            </a:prstGeom>
            <a:noFill/>
            <a:ln>
              <a:noFill/>
            </a:ln>
          </p:spPr>
        </p:pic>
      </p:gr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bg>
      <p:bgPr>
        <a:blipFill>
          <a:blip r:embed="rId2">
            <a:alphaModFix/>
          </a:blip>
          <a:stretch>
            <a:fillRect/>
          </a:stretch>
        </a:blipFill>
      </p:bgPr>
    </p:bg>
    <p:spTree>
      <p:nvGrpSpPr>
        <p:cNvPr id="210" name="Shape 210"/>
        <p:cNvGrpSpPr/>
        <p:nvPr/>
      </p:nvGrpSpPr>
      <p:grpSpPr>
        <a:xfrm>
          <a:off x="0" y="0"/>
          <a:ext cx="0" cy="0"/>
          <a:chOff x="0" y="0"/>
          <a:chExt cx="0" cy="0"/>
        </a:xfrm>
      </p:grpSpPr>
      <p:grpSp>
        <p:nvGrpSpPr>
          <p:cNvPr id="211" name="Google Shape;211;p24"/>
          <p:cNvGrpSpPr/>
          <p:nvPr/>
        </p:nvGrpSpPr>
        <p:grpSpPr>
          <a:xfrm>
            <a:off x="-2283175" y="-2348314"/>
            <a:ext cx="14130276" cy="8404903"/>
            <a:chOff x="-2283175" y="-2348314"/>
            <a:chExt cx="14130276" cy="8404903"/>
          </a:xfrm>
        </p:grpSpPr>
        <p:pic>
          <p:nvPicPr>
            <p:cNvPr id="212" name="Google Shape;212;p24"/>
            <p:cNvPicPr preferRelativeResize="0"/>
            <p:nvPr/>
          </p:nvPicPr>
          <p:blipFill rotWithShape="1">
            <a:blip r:embed="rId3">
              <a:alphaModFix/>
            </a:blip>
            <a:srcRect b="16438" l="16439" r="16432" t="16438"/>
            <a:stretch/>
          </p:blipFill>
          <p:spPr>
            <a:xfrm>
              <a:off x="8468619" y="117176"/>
              <a:ext cx="568513" cy="572698"/>
            </a:xfrm>
            <a:prstGeom prst="rect">
              <a:avLst/>
            </a:prstGeom>
            <a:noFill/>
            <a:ln>
              <a:noFill/>
            </a:ln>
          </p:spPr>
        </p:pic>
        <p:grpSp>
          <p:nvGrpSpPr>
            <p:cNvPr id="213" name="Google Shape;213;p24"/>
            <p:cNvGrpSpPr/>
            <p:nvPr/>
          </p:nvGrpSpPr>
          <p:grpSpPr>
            <a:xfrm>
              <a:off x="-2283175" y="-2348314"/>
              <a:ext cx="14130276" cy="8404903"/>
              <a:chOff x="-2283175" y="-2348314"/>
              <a:chExt cx="14130276" cy="8404903"/>
            </a:xfrm>
          </p:grpSpPr>
          <p:pic>
            <p:nvPicPr>
              <p:cNvPr id="214" name="Google Shape;214;p24"/>
              <p:cNvPicPr preferRelativeResize="0"/>
              <p:nvPr/>
            </p:nvPicPr>
            <p:blipFill>
              <a:blip r:embed="rId4">
                <a:alphaModFix/>
              </a:blip>
              <a:stretch>
                <a:fillRect/>
              </a:stretch>
            </p:blipFill>
            <p:spPr>
              <a:xfrm rot="10800000">
                <a:off x="8424000" y="2561911"/>
                <a:ext cx="3423101" cy="3494678"/>
              </a:xfrm>
              <a:prstGeom prst="rect">
                <a:avLst/>
              </a:prstGeom>
              <a:noFill/>
              <a:ln>
                <a:noFill/>
              </a:ln>
            </p:spPr>
          </p:pic>
          <p:pic>
            <p:nvPicPr>
              <p:cNvPr id="215" name="Google Shape;215;p24"/>
              <p:cNvPicPr preferRelativeResize="0"/>
              <p:nvPr/>
            </p:nvPicPr>
            <p:blipFill>
              <a:blip r:embed="rId4">
                <a:alphaModFix/>
              </a:blip>
              <a:stretch>
                <a:fillRect/>
              </a:stretch>
            </p:blipFill>
            <p:spPr>
              <a:xfrm>
                <a:off x="-2283175" y="-2348314"/>
                <a:ext cx="3423101" cy="3494678"/>
              </a:xfrm>
              <a:prstGeom prst="rect">
                <a:avLst/>
              </a:prstGeom>
              <a:noFill/>
              <a:ln>
                <a:noFill/>
              </a:ln>
            </p:spPr>
          </p:pic>
        </p:grpSp>
      </p:grpSp>
      <p:sp>
        <p:nvSpPr>
          <p:cNvPr id="216" name="Google Shape;216;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17" name="Google Shape;217;p24"/>
          <p:cNvSpPr txBox="1"/>
          <p:nvPr>
            <p:ph idx="1" type="subTitle"/>
          </p:nvPr>
        </p:nvSpPr>
        <p:spPr>
          <a:xfrm>
            <a:off x="720000" y="1752485"/>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8" name="Google Shape;218;p24"/>
          <p:cNvSpPr txBox="1"/>
          <p:nvPr>
            <p:ph idx="2" type="subTitle"/>
          </p:nvPr>
        </p:nvSpPr>
        <p:spPr>
          <a:xfrm>
            <a:off x="3503187" y="1752485"/>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19" name="Google Shape;219;p24"/>
          <p:cNvSpPr txBox="1"/>
          <p:nvPr>
            <p:ph idx="3" type="subTitle"/>
          </p:nvPr>
        </p:nvSpPr>
        <p:spPr>
          <a:xfrm>
            <a:off x="720000" y="3404546"/>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0" name="Google Shape;220;p24"/>
          <p:cNvSpPr txBox="1"/>
          <p:nvPr>
            <p:ph idx="4" type="subTitle"/>
          </p:nvPr>
        </p:nvSpPr>
        <p:spPr>
          <a:xfrm>
            <a:off x="3503185" y="3404546"/>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1" name="Google Shape;221;p24"/>
          <p:cNvSpPr txBox="1"/>
          <p:nvPr>
            <p:ph idx="5" type="subTitle"/>
          </p:nvPr>
        </p:nvSpPr>
        <p:spPr>
          <a:xfrm>
            <a:off x="6286370" y="1752485"/>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2" name="Google Shape;222;p24"/>
          <p:cNvSpPr txBox="1"/>
          <p:nvPr>
            <p:ph idx="6" type="subTitle"/>
          </p:nvPr>
        </p:nvSpPr>
        <p:spPr>
          <a:xfrm>
            <a:off x="6286370" y="3404546"/>
            <a:ext cx="2144400" cy="1105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23" name="Google Shape;223;p24"/>
          <p:cNvSpPr txBox="1"/>
          <p:nvPr>
            <p:ph idx="7" type="subTitle"/>
          </p:nvPr>
        </p:nvSpPr>
        <p:spPr>
          <a:xfrm>
            <a:off x="720000" y="1457450"/>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4" name="Google Shape;224;p24"/>
          <p:cNvSpPr txBox="1"/>
          <p:nvPr>
            <p:ph idx="8" type="subTitle"/>
          </p:nvPr>
        </p:nvSpPr>
        <p:spPr>
          <a:xfrm>
            <a:off x="3503187" y="1457450"/>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5" name="Google Shape;225;p24"/>
          <p:cNvSpPr txBox="1"/>
          <p:nvPr>
            <p:ph idx="9" type="subTitle"/>
          </p:nvPr>
        </p:nvSpPr>
        <p:spPr>
          <a:xfrm>
            <a:off x="6286370" y="1457450"/>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6" name="Google Shape;226;p24"/>
          <p:cNvSpPr txBox="1"/>
          <p:nvPr>
            <p:ph idx="13" type="subTitle"/>
          </p:nvPr>
        </p:nvSpPr>
        <p:spPr>
          <a:xfrm>
            <a:off x="720000" y="3116337"/>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7" name="Google Shape;227;p24"/>
          <p:cNvSpPr txBox="1"/>
          <p:nvPr>
            <p:ph idx="14" type="subTitle"/>
          </p:nvPr>
        </p:nvSpPr>
        <p:spPr>
          <a:xfrm>
            <a:off x="3503187" y="3116337"/>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
        <p:nvSpPr>
          <p:cNvPr id="228" name="Google Shape;228;p24"/>
          <p:cNvSpPr txBox="1"/>
          <p:nvPr>
            <p:ph idx="15" type="subTitle"/>
          </p:nvPr>
        </p:nvSpPr>
        <p:spPr>
          <a:xfrm>
            <a:off x="6286370" y="3116337"/>
            <a:ext cx="21444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Raleway"/>
              <a:buNone/>
              <a:defRPr sz="2200">
                <a:latin typeface="Teko Medium"/>
                <a:ea typeface="Teko Medium"/>
                <a:cs typeface="Teko Medium"/>
                <a:sym typeface="Teko Medium"/>
              </a:defRPr>
            </a:lvl1pPr>
            <a:lvl2pPr lvl="1" rtl="0" algn="ctr">
              <a:lnSpc>
                <a:spcPct val="100000"/>
              </a:lnSpc>
              <a:spcBef>
                <a:spcPts val="0"/>
              </a:spcBef>
              <a:spcAft>
                <a:spcPts val="0"/>
              </a:spcAft>
              <a:buSzPts val="2000"/>
              <a:buFont typeface="Raleway"/>
              <a:buNone/>
              <a:defRPr b="1" sz="2000">
                <a:latin typeface="Raleway"/>
                <a:ea typeface="Raleway"/>
                <a:cs typeface="Raleway"/>
                <a:sym typeface="Raleway"/>
              </a:defRPr>
            </a:lvl2pPr>
            <a:lvl3pPr lvl="2" rtl="0" algn="ctr">
              <a:lnSpc>
                <a:spcPct val="100000"/>
              </a:lnSpc>
              <a:spcBef>
                <a:spcPts val="0"/>
              </a:spcBef>
              <a:spcAft>
                <a:spcPts val="0"/>
              </a:spcAft>
              <a:buSzPts val="2000"/>
              <a:buFont typeface="Raleway"/>
              <a:buNone/>
              <a:defRPr b="1" sz="2000">
                <a:latin typeface="Raleway"/>
                <a:ea typeface="Raleway"/>
                <a:cs typeface="Raleway"/>
                <a:sym typeface="Raleway"/>
              </a:defRPr>
            </a:lvl3pPr>
            <a:lvl4pPr lvl="3" rtl="0" algn="ctr">
              <a:lnSpc>
                <a:spcPct val="100000"/>
              </a:lnSpc>
              <a:spcBef>
                <a:spcPts val="0"/>
              </a:spcBef>
              <a:spcAft>
                <a:spcPts val="0"/>
              </a:spcAft>
              <a:buSzPts val="2000"/>
              <a:buFont typeface="Raleway"/>
              <a:buNone/>
              <a:defRPr b="1" sz="2000">
                <a:latin typeface="Raleway"/>
                <a:ea typeface="Raleway"/>
                <a:cs typeface="Raleway"/>
                <a:sym typeface="Raleway"/>
              </a:defRPr>
            </a:lvl4pPr>
            <a:lvl5pPr lvl="4" rtl="0" algn="ctr">
              <a:lnSpc>
                <a:spcPct val="100000"/>
              </a:lnSpc>
              <a:spcBef>
                <a:spcPts val="0"/>
              </a:spcBef>
              <a:spcAft>
                <a:spcPts val="0"/>
              </a:spcAft>
              <a:buSzPts val="2000"/>
              <a:buFont typeface="Raleway"/>
              <a:buNone/>
              <a:defRPr b="1" sz="2000">
                <a:latin typeface="Raleway"/>
                <a:ea typeface="Raleway"/>
                <a:cs typeface="Raleway"/>
                <a:sym typeface="Raleway"/>
              </a:defRPr>
            </a:lvl5pPr>
            <a:lvl6pPr lvl="5" rtl="0" algn="ctr">
              <a:lnSpc>
                <a:spcPct val="100000"/>
              </a:lnSpc>
              <a:spcBef>
                <a:spcPts val="0"/>
              </a:spcBef>
              <a:spcAft>
                <a:spcPts val="0"/>
              </a:spcAft>
              <a:buSzPts val="2000"/>
              <a:buFont typeface="Raleway"/>
              <a:buNone/>
              <a:defRPr b="1" sz="2000">
                <a:latin typeface="Raleway"/>
                <a:ea typeface="Raleway"/>
                <a:cs typeface="Raleway"/>
                <a:sym typeface="Raleway"/>
              </a:defRPr>
            </a:lvl6pPr>
            <a:lvl7pPr lvl="6" rtl="0" algn="ctr">
              <a:lnSpc>
                <a:spcPct val="100000"/>
              </a:lnSpc>
              <a:spcBef>
                <a:spcPts val="0"/>
              </a:spcBef>
              <a:spcAft>
                <a:spcPts val="0"/>
              </a:spcAft>
              <a:buSzPts val="2000"/>
              <a:buFont typeface="Raleway"/>
              <a:buNone/>
              <a:defRPr b="1" sz="2000">
                <a:latin typeface="Raleway"/>
                <a:ea typeface="Raleway"/>
                <a:cs typeface="Raleway"/>
                <a:sym typeface="Raleway"/>
              </a:defRPr>
            </a:lvl7pPr>
            <a:lvl8pPr lvl="7" rtl="0" algn="ctr">
              <a:lnSpc>
                <a:spcPct val="100000"/>
              </a:lnSpc>
              <a:spcBef>
                <a:spcPts val="0"/>
              </a:spcBef>
              <a:spcAft>
                <a:spcPts val="0"/>
              </a:spcAft>
              <a:buSzPts val="2000"/>
              <a:buFont typeface="Raleway"/>
              <a:buNone/>
              <a:defRPr b="1" sz="2000">
                <a:latin typeface="Raleway"/>
                <a:ea typeface="Raleway"/>
                <a:cs typeface="Raleway"/>
                <a:sym typeface="Raleway"/>
              </a:defRPr>
            </a:lvl8pPr>
            <a:lvl9pPr lvl="8" rtl="0" algn="ctr">
              <a:lnSpc>
                <a:spcPct val="100000"/>
              </a:lnSpc>
              <a:spcBef>
                <a:spcPts val="0"/>
              </a:spcBef>
              <a:spcAft>
                <a:spcPts val="0"/>
              </a:spcAft>
              <a:buSzPts val="2000"/>
              <a:buFont typeface="Raleway"/>
              <a:buNone/>
              <a:defRPr b="1" sz="2000">
                <a:latin typeface="Raleway"/>
                <a:ea typeface="Raleway"/>
                <a:cs typeface="Raleway"/>
                <a:sym typeface="Raleway"/>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bg>
      <p:bgPr>
        <a:blipFill>
          <a:blip r:embed="rId2">
            <a:alphaModFix/>
          </a:blip>
          <a:stretch>
            <a:fillRect/>
          </a:stretch>
        </a:blipFill>
      </p:bgPr>
    </p:bg>
    <p:spTree>
      <p:nvGrpSpPr>
        <p:cNvPr id="229" name="Shape 229"/>
        <p:cNvGrpSpPr/>
        <p:nvPr/>
      </p:nvGrpSpPr>
      <p:grpSpPr>
        <a:xfrm>
          <a:off x="0" y="0"/>
          <a:ext cx="0" cy="0"/>
          <a:chOff x="0" y="0"/>
          <a:chExt cx="0" cy="0"/>
        </a:xfrm>
      </p:grpSpPr>
      <p:grpSp>
        <p:nvGrpSpPr>
          <p:cNvPr id="230" name="Google Shape;230;p25"/>
          <p:cNvGrpSpPr/>
          <p:nvPr/>
        </p:nvGrpSpPr>
        <p:grpSpPr>
          <a:xfrm>
            <a:off x="-1701300" y="-2184064"/>
            <a:ext cx="12512476" cy="9977853"/>
            <a:chOff x="-1701300" y="-2184064"/>
            <a:chExt cx="12512476" cy="9977853"/>
          </a:xfrm>
        </p:grpSpPr>
        <p:grpSp>
          <p:nvGrpSpPr>
            <p:cNvPr id="231" name="Google Shape;231;p25"/>
            <p:cNvGrpSpPr/>
            <p:nvPr/>
          </p:nvGrpSpPr>
          <p:grpSpPr>
            <a:xfrm>
              <a:off x="-1701300" y="-2184064"/>
              <a:ext cx="12512476" cy="9977853"/>
              <a:chOff x="-1701300" y="-2184064"/>
              <a:chExt cx="12512476" cy="9977853"/>
            </a:xfrm>
          </p:grpSpPr>
          <p:pic>
            <p:nvPicPr>
              <p:cNvPr id="232" name="Google Shape;232;p25"/>
              <p:cNvPicPr preferRelativeResize="0"/>
              <p:nvPr/>
            </p:nvPicPr>
            <p:blipFill>
              <a:blip r:embed="rId3">
                <a:alphaModFix/>
              </a:blip>
              <a:stretch>
                <a:fillRect/>
              </a:stretch>
            </p:blipFill>
            <p:spPr>
              <a:xfrm>
                <a:off x="7388075" y="-2184064"/>
                <a:ext cx="3423101" cy="3494678"/>
              </a:xfrm>
              <a:prstGeom prst="rect">
                <a:avLst/>
              </a:prstGeom>
              <a:noFill/>
              <a:ln>
                <a:noFill/>
              </a:ln>
            </p:spPr>
          </p:pic>
          <p:pic>
            <p:nvPicPr>
              <p:cNvPr id="233" name="Google Shape;233;p25"/>
              <p:cNvPicPr preferRelativeResize="0"/>
              <p:nvPr/>
            </p:nvPicPr>
            <p:blipFill>
              <a:blip r:embed="rId3">
                <a:alphaModFix/>
              </a:blip>
              <a:stretch>
                <a:fillRect/>
              </a:stretch>
            </p:blipFill>
            <p:spPr>
              <a:xfrm rot="10800000">
                <a:off x="-1701300" y="4299111"/>
                <a:ext cx="3423101" cy="3494678"/>
              </a:xfrm>
              <a:prstGeom prst="rect">
                <a:avLst/>
              </a:prstGeom>
              <a:noFill/>
              <a:ln>
                <a:noFill/>
              </a:ln>
            </p:spPr>
          </p:pic>
        </p:grpSp>
        <p:grpSp>
          <p:nvGrpSpPr>
            <p:cNvPr id="234" name="Google Shape;234;p25"/>
            <p:cNvGrpSpPr/>
            <p:nvPr/>
          </p:nvGrpSpPr>
          <p:grpSpPr>
            <a:xfrm>
              <a:off x="-275084" y="-279075"/>
              <a:ext cx="1320410" cy="1214763"/>
              <a:chOff x="7347766" y="-196975"/>
              <a:chExt cx="1320410" cy="1214763"/>
            </a:xfrm>
          </p:grpSpPr>
          <p:pic>
            <p:nvPicPr>
              <p:cNvPr id="235" name="Google Shape;235;p25"/>
              <p:cNvPicPr preferRelativeResize="0"/>
              <p:nvPr/>
            </p:nvPicPr>
            <p:blipFill rotWithShape="1">
              <a:blip r:embed="rId4">
                <a:alphaModFix/>
              </a:blip>
              <a:srcRect b="48662" l="22156" r="45973" t="22665"/>
              <a:stretch/>
            </p:blipFill>
            <p:spPr>
              <a:xfrm>
                <a:off x="7347766" y="-196975"/>
                <a:ext cx="961970" cy="871798"/>
              </a:xfrm>
              <a:prstGeom prst="rect">
                <a:avLst/>
              </a:prstGeom>
              <a:noFill/>
              <a:ln>
                <a:noFill/>
              </a:ln>
            </p:spPr>
          </p:pic>
          <p:pic>
            <p:nvPicPr>
              <p:cNvPr id="236" name="Google Shape;236;p25"/>
              <p:cNvPicPr preferRelativeResize="0"/>
              <p:nvPr/>
            </p:nvPicPr>
            <p:blipFill rotWithShape="1">
              <a:blip r:embed="rId4">
                <a:alphaModFix/>
              </a:blip>
              <a:srcRect b="48662" l="22156" r="45973" t="22665"/>
              <a:stretch/>
            </p:blipFill>
            <p:spPr>
              <a:xfrm flipH="1">
                <a:off x="8203402" y="596586"/>
                <a:ext cx="464774" cy="421202"/>
              </a:xfrm>
              <a:prstGeom prst="rect">
                <a:avLst/>
              </a:prstGeom>
              <a:noFill/>
              <a:ln>
                <a:noFill/>
              </a:ln>
            </p:spPr>
          </p:pic>
        </p:grpSp>
        <p:pic>
          <p:nvPicPr>
            <p:cNvPr id="237" name="Google Shape;237;p25"/>
            <p:cNvPicPr preferRelativeResize="0"/>
            <p:nvPr/>
          </p:nvPicPr>
          <p:blipFill rotWithShape="1">
            <a:blip r:embed="rId5">
              <a:alphaModFix/>
            </a:blip>
            <a:srcRect b="0" l="0" r="0" t="32854"/>
            <a:stretch/>
          </p:blipFill>
          <p:spPr>
            <a:xfrm flipH="1">
              <a:off x="7920750" y="4381075"/>
              <a:ext cx="1223250" cy="421200"/>
            </a:xfrm>
            <a:prstGeom prst="rect">
              <a:avLst/>
            </a:prstGeom>
            <a:noFill/>
            <a:ln>
              <a:noFill/>
            </a:ln>
          </p:spPr>
        </p:pic>
      </p:grpSp>
      <p:sp>
        <p:nvSpPr>
          <p:cNvPr id="238" name="Google Shape;238;p25"/>
          <p:cNvSpPr txBox="1"/>
          <p:nvPr>
            <p:ph hasCustomPrompt="1" type="title"/>
          </p:nvPr>
        </p:nvSpPr>
        <p:spPr>
          <a:xfrm>
            <a:off x="2386925" y="644662"/>
            <a:ext cx="4370100" cy="6861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39" name="Google Shape;239;p25"/>
          <p:cNvSpPr txBox="1"/>
          <p:nvPr>
            <p:ph idx="1" type="subTitle"/>
          </p:nvPr>
        </p:nvSpPr>
        <p:spPr>
          <a:xfrm>
            <a:off x="2386900" y="1330737"/>
            <a:ext cx="43701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0" name="Google Shape;240;p25"/>
          <p:cNvSpPr txBox="1"/>
          <p:nvPr>
            <p:ph hasCustomPrompt="1" idx="2" type="title"/>
          </p:nvPr>
        </p:nvSpPr>
        <p:spPr>
          <a:xfrm>
            <a:off x="2386900" y="1995630"/>
            <a:ext cx="4370100" cy="6861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1" name="Google Shape;241;p25"/>
          <p:cNvSpPr txBox="1"/>
          <p:nvPr>
            <p:ph idx="3" type="subTitle"/>
          </p:nvPr>
        </p:nvSpPr>
        <p:spPr>
          <a:xfrm>
            <a:off x="2386888" y="2681670"/>
            <a:ext cx="43701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
        <p:nvSpPr>
          <p:cNvPr id="242" name="Google Shape;242;p25"/>
          <p:cNvSpPr txBox="1"/>
          <p:nvPr>
            <p:ph hasCustomPrompt="1" idx="4" type="title"/>
          </p:nvPr>
        </p:nvSpPr>
        <p:spPr>
          <a:xfrm>
            <a:off x="2386925" y="3346613"/>
            <a:ext cx="4370100" cy="686100"/>
          </a:xfrm>
          <a:prstGeom prst="rect">
            <a:avLst/>
          </a:prstGeom>
          <a:solidFill>
            <a:schemeClr val="dk1"/>
          </a:solidFill>
        </p:spPr>
        <p:txBody>
          <a:bodyPr anchorCtr="0" anchor="b" bIns="91425" lIns="91425" spcFirstLastPara="1" rIns="91425" wrap="square" tIns="91425">
            <a:noAutofit/>
          </a:bodyPr>
          <a:lstStyle>
            <a:lvl1pPr lvl="0" rtl="0" algn="ctr">
              <a:spcBef>
                <a:spcPts val="0"/>
              </a:spcBef>
              <a:spcAft>
                <a:spcPts val="0"/>
              </a:spcAft>
              <a:buClr>
                <a:schemeClr val="lt1"/>
              </a:buClr>
              <a:buSzPts val="6000"/>
              <a:buNone/>
              <a:defRPr sz="4000"/>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243" name="Google Shape;243;p25"/>
          <p:cNvSpPr txBox="1"/>
          <p:nvPr>
            <p:ph idx="5" type="subTitle"/>
          </p:nvPr>
        </p:nvSpPr>
        <p:spPr>
          <a:xfrm>
            <a:off x="2386900" y="4032638"/>
            <a:ext cx="4370100" cy="466200"/>
          </a:xfrm>
          <a:prstGeom prst="rect">
            <a:avLst/>
          </a:prstGeom>
        </p:spPr>
        <p:txBody>
          <a:bodyPr anchorCtr="0" anchor="t" bIns="91425" lIns="91425" spcFirstLastPara="1" rIns="91425" wrap="square" tIns="91425">
            <a:noAutofit/>
          </a:bodyPr>
          <a:lstStyle>
            <a:lvl1pPr lvl="0" rtl="0" algn="ctr">
              <a:spcBef>
                <a:spcPts val="0"/>
              </a:spcBef>
              <a:spcAft>
                <a:spcPts val="0"/>
              </a:spcAft>
              <a:buClr>
                <a:schemeClr val="dk1"/>
              </a:buClr>
              <a:buSzPts val="2400"/>
              <a:buFont typeface="PT Sans"/>
              <a:buNone/>
              <a:defRPr sz="1600"/>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4pPr>
            <a:lvl5pPr lvl="4"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5pPr>
            <a:lvl6pPr lvl="5"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6pPr>
            <a:lvl7pPr lvl="6"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7pPr>
            <a:lvl8pPr lvl="7"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8pPr>
            <a:lvl9pPr lvl="8" rtl="0" algn="ctr">
              <a:lnSpc>
                <a:spcPct val="100000"/>
              </a:lnSpc>
              <a:spcBef>
                <a:spcPts val="0"/>
              </a:spcBef>
              <a:spcAft>
                <a:spcPts val="0"/>
              </a:spcAft>
              <a:buClr>
                <a:schemeClr val="dk1"/>
              </a:buClr>
              <a:buSzPts val="2100"/>
              <a:buFont typeface="PT Sans"/>
              <a:buNone/>
              <a:defRPr sz="2100">
                <a:solidFill>
                  <a:schemeClr val="dk1"/>
                </a:solidFill>
                <a:latin typeface="PT Sans"/>
                <a:ea typeface="PT Sans"/>
                <a:cs typeface="PT Sans"/>
                <a:sym typeface="PT Sans"/>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44" name="Shape 244"/>
        <p:cNvGrpSpPr/>
        <p:nvPr/>
      </p:nvGrpSpPr>
      <p:grpSpPr>
        <a:xfrm>
          <a:off x="0" y="0"/>
          <a:ext cx="0" cy="0"/>
          <a:chOff x="0" y="0"/>
          <a:chExt cx="0" cy="0"/>
        </a:xfrm>
      </p:grpSpPr>
      <p:grpSp>
        <p:nvGrpSpPr>
          <p:cNvPr id="245" name="Google Shape;245;p26"/>
          <p:cNvGrpSpPr/>
          <p:nvPr/>
        </p:nvGrpSpPr>
        <p:grpSpPr>
          <a:xfrm>
            <a:off x="-2313700" y="-2213314"/>
            <a:ext cx="3536950" cy="7262787"/>
            <a:chOff x="-2313700" y="-2213314"/>
            <a:chExt cx="3536950" cy="7262787"/>
          </a:xfrm>
        </p:grpSpPr>
        <p:pic>
          <p:nvPicPr>
            <p:cNvPr id="246" name="Google Shape;246;p26"/>
            <p:cNvPicPr preferRelativeResize="0"/>
            <p:nvPr/>
          </p:nvPicPr>
          <p:blipFill rotWithShape="1">
            <a:blip r:embed="rId2">
              <a:alphaModFix/>
            </a:blip>
            <a:srcRect b="32854" l="0" r="0" t="0"/>
            <a:stretch/>
          </p:blipFill>
          <p:spPr>
            <a:xfrm>
              <a:off x="0" y="4628273"/>
              <a:ext cx="1223250" cy="421200"/>
            </a:xfrm>
            <a:prstGeom prst="rect">
              <a:avLst/>
            </a:prstGeom>
            <a:noFill/>
            <a:ln>
              <a:noFill/>
            </a:ln>
          </p:spPr>
        </p:pic>
        <p:pic>
          <p:nvPicPr>
            <p:cNvPr id="247" name="Google Shape;247;p26"/>
            <p:cNvPicPr preferRelativeResize="0"/>
            <p:nvPr/>
          </p:nvPicPr>
          <p:blipFill>
            <a:blip r:embed="rId3">
              <a:alphaModFix/>
            </a:blip>
            <a:stretch>
              <a:fillRect/>
            </a:stretch>
          </p:blipFill>
          <p:spPr>
            <a:xfrm>
              <a:off x="-2313700" y="-2213314"/>
              <a:ext cx="3423101" cy="3494678"/>
            </a:xfrm>
            <a:prstGeom prst="rect">
              <a:avLst/>
            </a:prstGeom>
            <a:noFill/>
            <a:ln>
              <a:noFill/>
            </a:ln>
          </p:spPr>
        </p:pic>
      </p:grpSp>
      <p:sp>
        <p:nvSpPr>
          <p:cNvPr id="248" name="Google Shape;248;p26"/>
          <p:cNvSpPr txBox="1"/>
          <p:nvPr>
            <p:ph type="title"/>
          </p:nvPr>
        </p:nvSpPr>
        <p:spPr>
          <a:xfrm>
            <a:off x="713225" y="586200"/>
            <a:ext cx="3691200" cy="8919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sz="6000"/>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249" name="Google Shape;249;p26"/>
          <p:cNvSpPr txBox="1"/>
          <p:nvPr>
            <p:ph idx="1" type="subTitle"/>
          </p:nvPr>
        </p:nvSpPr>
        <p:spPr>
          <a:xfrm>
            <a:off x="713225" y="1478100"/>
            <a:ext cx="3691200" cy="10587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250" name="Google Shape;250;p26"/>
          <p:cNvSpPr/>
          <p:nvPr>
            <p:ph idx="2" type="pic"/>
          </p:nvPr>
        </p:nvSpPr>
        <p:spPr>
          <a:xfrm>
            <a:off x="5615563"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
        <p:nvSpPr>
          <p:cNvPr id="251" name="Google Shape;251;p26"/>
          <p:cNvSpPr txBox="1"/>
          <p:nvPr/>
        </p:nvSpPr>
        <p:spPr>
          <a:xfrm>
            <a:off x="713225" y="3502713"/>
            <a:ext cx="3691200" cy="6768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000">
                <a:solidFill>
                  <a:schemeClr val="accent2"/>
                </a:solidFill>
                <a:latin typeface="Golos Text"/>
                <a:ea typeface="Golos Text"/>
                <a:cs typeface="Golos Text"/>
                <a:sym typeface="Golos Text"/>
              </a:rPr>
              <a:t>CREDITS:</a:t>
            </a:r>
            <a:r>
              <a:rPr lang="en" sz="1000">
                <a:solidFill>
                  <a:schemeClr val="accent2"/>
                </a:solidFill>
                <a:latin typeface="Golos Text"/>
                <a:ea typeface="Golos Text"/>
                <a:cs typeface="Golos Text"/>
                <a:sym typeface="Golos Text"/>
              </a:rPr>
              <a:t> This presentation template was created by </a:t>
            </a:r>
            <a:r>
              <a:rPr b="1" lang="en" sz="1000" u="sng">
                <a:solidFill>
                  <a:schemeClr val="accent2"/>
                </a:solidFill>
                <a:latin typeface="Golos Text"/>
                <a:ea typeface="Golos Text"/>
                <a:cs typeface="Golos Text"/>
                <a:sym typeface="Golos Text"/>
                <a:hlinkClick r:id="rId4">
                  <a:extLst>
                    <a:ext uri="{A12FA001-AC4F-418D-AE19-62706E023703}">
                      <ahyp:hlinkClr val="tx"/>
                    </a:ext>
                  </a:extLst>
                </a:hlinkClick>
              </a:rPr>
              <a:t>Slidesgo</a:t>
            </a:r>
            <a:r>
              <a:rPr lang="en" sz="1000">
                <a:solidFill>
                  <a:schemeClr val="accent2"/>
                </a:solidFill>
                <a:latin typeface="Golos Text"/>
                <a:ea typeface="Golos Text"/>
                <a:cs typeface="Golos Text"/>
                <a:sym typeface="Golos Text"/>
              </a:rPr>
              <a:t>, and includes icons by </a:t>
            </a:r>
            <a:r>
              <a:rPr b="1" lang="en" sz="1000" u="sng">
                <a:solidFill>
                  <a:schemeClr val="accent2"/>
                </a:solidFill>
                <a:latin typeface="Golos Text"/>
                <a:ea typeface="Golos Text"/>
                <a:cs typeface="Golos Text"/>
                <a:sym typeface="Golos Text"/>
                <a:hlinkClick r:id="rId5">
                  <a:extLst>
                    <a:ext uri="{A12FA001-AC4F-418D-AE19-62706E023703}">
                      <ahyp:hlinkClr val="tx"/>
                    </a:ext>
                  </a:extLst>
                </a:hlinkClick>
              </a:rPr>
              <a:t>Flaticon</a:t>
            </a:r>
            <a:r>
              <a:rPr lang="en" sz="1000">
                <a:solidFill>
                  <a:schemeClr val="accent2"/>
                </a:solidFill>
                <a:latin typeface="Golos Text"/>
                <a:ea typeface="Golos Text"/>
                <a:cs typeface="Golos Text"/>
                <a:sym typeface="Golos Text"/>
              </a:rPr>
              <a:t>, and infographics &amp; images by </a:t>
            </a:r>
            <a:r>
              <a:rPr b="1" lang="en" sz="1000" u="sng">
                <a:solidFill>
                  <a:schemeClr val="accent2"/>
                </a:solidFill>
                <a:latin typeface="Golos Text"/>
                <a:ea typeface="Golos Text"/>
                <a:cs typeface="Golos Text"/>
                <a:sym typeface="Golos Text"/>
                <a:hlinkClick r:id="rId6">
                  <a:extLst>
                    <a:ext uri="{A12FA001-AC4F-418D-AE19-62706E023703}">
                      <ahyp:hlinkClr val="tx"/>
                    </a:ext>
                  </a:extLst>
                </a:hlinkClick>
              </a:rPr>
              <a:t>Freepik</a:t>
            </a:r>
            <a:r>
              <a:rPr lang="en" sz="1000" u="sng">
                <a:solidFill>
                  <a:schemeClr val="accent2"/>
                </a:solidFill>
                <a:latin typeface="Golos Text"/>
                <a:ea typeface="Golos Text"/>
                <a:cs typeface="Golos Text"/>
                <a:sym typeface="Golos Text"/>
              </a:rPr>
              <a:t> </a:t>
            </a:r>
            <a:endParaRPr b="1" sz="1000" u="sng">
              <a:solidFill>
                <a:schemeClr val="accent2"/>
              </a:solidFill>
              <a:latin typeface="Golos Text"/>
              <a:ea typeface="Golos Text"/>
              <a:cs typeface="Golos Text"/>
              <a:sym typeface="Golos Text"/>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52" name="Shape 252"/>
        <p:cNvGrpSpPr/>
        <p:nvPr/>
      </p:nvGrpSpPr>
      <p:grpSpPr>
        <a:xfrm>
          <a:off x="0" y="0"/>
          <a:ext cx="0" cy="0"/>
          <a:chOff x="0" y="0"/>
          <a:chExt cx="0" cy="0"/>
        </a:xfrm>
      </p:grpSpPr>
      <p:grpSp>
        <p:nvGrpSpPr>
          <p:cNvPr id="253" name="Google Shape;253;p27"/>
          <p:cNvGrpSpPr/>
          <p:nvPr/>
        </p:nvGrpSpPr>
        <p:grpSpPr>
          <a:xfrm>
            <a:off x="-1701300" y="-2184064"/>
            <a:ext cx="12512476" cy="9977853"/>
            <a:chOff x="-1701300" y="-2184064"/>
            <a:chExt cx="12512476" cy="9977853"/>
          </a:xfrm>
        </p:grpSpPr>
        <p:grpSp>
          <p:nvGrpSpPr>
            <p:cNvPr id="254" name="Google Shape;254;p27"/>
            <p:cNvGrpSpPr/>
            <p:nvPr/>
          </p:nvGrpSpPr>
          <p:grpSpPr>
            <a:xfrm>
              <a:off x="-1701300" y="-2184064"/>
              <a:ext cx="12512476" cy="9977853"/>
              <a:chOff x="-1701300" y="-2184064"/>
              <a:chExt cx="12512476" cy="9977853"/>
            </a:xfrm>
          </p:grpSpPr>
          <p:pic>
            <p:nvPicPr>
              <p:cNvPr id="255" name="Google Shape;255;p27"/>
              <p:cNvPicPr preferRelativeResize="0"/>
              <p:nvPr/>
            </p:nvPicPr>
            <p:blipFill>
              <a:blip r:embed="rId2">
                <a:alphaModFix/>
              </a:blip>
              <a:stretch>
                <a:fillRect/>
              </a:stretch>
            </p:blipFill>
            <p:spPr>
              <a:xfrm>
                <a:off x="7388075" y="-2184064"/>
                <a:ext cx="3423101" cy="3494678"/>
              </a:xfrm>
              <a:prstGeom prst="rect">
                <a:avLst/>
              </a:prstGeom>
              <a:noFill/>
              <a:ln>
                <a:noFill/>
              </a:ln>
            </p:spPr>
          </p:pic>
          <p:pic>
            <p:nvPicPr>
              <p:cNvPr id="256" name="Google Shape;256;p27"/>
              <p:cNvPicPr preferRelativeResize="0"/>
              <p:nvPr/>
            </p:nvPicPr>
            <p:blipFill>
              <a:blip r:embed="rId2">
                <a:alphaModFix/>
              </a:blip>
              <a:stretch>
                <a:fillRect/>
              </a:stretch>
            </p:blipFill>
            <p:spPr>
              <a:xfrm rot="10800000">
                <a:off x="-1701300" y="4299111"/>
                <a:ext cx="3423101" cy="3494678"/>
              </a:xfrm>
              <a:prstGeom prst="rect">
                <a:avLst/>
              </a:prstGeom>
              <a:noFill/>
              <a:ln>
                <a:noFill/>
              </a:ln>
            </p:spPr>
          </p:pic>
        </p:grpSp>
        <p:grpSp>
          <p:nvGrpSpPr>
            <p:cNvPr id="257" name="Google Shape;257;p27"/>
            <p:cNvGrpSpPr/>
            <p:nvPr/>
          </p:nvGrpSpPr>
          <p:grpSpPr>
            <a:xfrm>
              <a:off x="-275084" y="-279075"/>
              <a:ext cx="1320410" cy="1214763"/>
              <a:chOff x="7347766" y="-196975"/>
              <a:chExt cx="1320410" cy="1214763"/>
            </a:xfrm>
          </p:grpSpPr>
          <p:pic>
            <p:nvPicPr>
              <p:cNvPr id="258" name="Google Shape;258;p27"/>
              <p:cNvPicPr preferRelativeResize="0"/>
              <p:nvPr/>
            </p:nvPicPr>
            <p:blipFill rotWithShape="1">
              <a:blip r:embed="rId3">
                <a:alphaModFix/>
              </a:blip>
              <a:srcRect b="48662" l="22156" r="45973" t="22665"/>
              <a:stretch/>
            </p:blipFill>
            <p:spPr>
              <a:xfrm>
                <a:off x="7347766" y="-196975"/>
                <a:ext cx="961970" cy="871798"/>
              </a:xfrm>
              <a:prstGeom prst="rect">
                <a:avLst/>
              </a:prstGeom>
              <a:noFill/>
              <a:ln>
                <a:noFill/>
              </a:ln>
            </p:spPr>
          </p:pic>
          <p:pic>
            <p:nvPicPr>
              <p:cNvPr id="259" name="Google Shape;259;p27"/>
              <p:cNvPicPr preferRelativeResize="0"/>
              <p:nvPr/>
            </p:nvPicPr>
            <p:blipFill rotWithShape="1">
              <a:blip r:embed="rId3">
                <a:alphaModFix/>
              </a:blip>
              <a:srcRect b="48662" l="22156" r="45973" t="22665"/>
              <a:stretch/>
            </p:blipFill>
            <p:spPr>
              <a:xfrm flipH="1">
                <a:off x="8203402" y="596586"/>
                <a:ext cx="464774" cy="421202"/>
              </a:xfrm>
              <a:prstGeom prst="rect">
                <a:avLst/>
              </a:prstGeom>
              <a:noFill/>
              <a:ln>
                <a:noFill/>
              </a:ln>
            </p:spPr>
          </p:pic>
        </p:grpSp>
        <p:pic>
          <p:nvPicPr>
            <p:cNvPr id="260" name="Google Shape;260;p27"/>
            <p:cNvPicPr preferRelativeResize="0"/>
            <p:nvPr/>
          </p:nvPicPr>
          <p:blipFill rotWithShape="1">
            <a:blip r:embed="rId4">
              <a:alphaModFix/>
            </a:blip>
            <a:srcRect b="0" l="0" r="0" t="32854"/>
            <a:stretch/>
          </p:blipFill>
          <p:spPr>
            <a:xfrm flipH="1">
              <a:off x="7920750" y="4381075"/>
              <a:ext cx="1223250" cy="421200"/>
            </a:xfrm>
            <a:prstGeom prst="rect">
              <a:avLst/>
            </a:prstGeom>
            <a:noFill/>
            <a:ln>
              <a:noFill/>
            </a:ln>
          </p:spPr>
        </p:pic>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61" name="Shape 261"/>
        <p:cNvGrpSpPr/>
        <p:nvPr/>
      </p:nvGrpSpPr>
      <p:grpSpPr>
        <a:xfrm>
          <a:off x="0" y="0"/>
          <a:ext cx="0" cy="0"/>
          <a:chOff x="0" y="0"/>
          <a:chExt cx="0" cy="0"/>
        </a:xfrm>
      </p:grpSpPr>
      <p:grpSp>
        <p:nvGrpSpPr>
          <p:cNvPr id="262" name="Google Shape;262;p28"/>
          <p:cNvGrpSpPr/>
          <p:nvPr/>
        </p:nvGrpSpPr>
        <p:grpSpPr>
          <a:xfrm>
            <a:off x="-1376825" y="-196975"/>
            <a:ext cx="10726686" cy="7035664"/>
            <a:chOff x="-1376825" y="-196975"/>
            <a:chExt cx="10726686" cy="7035664"/>
          </a:xfrm>
        </p:grpSpPr>
        <p:pic>
          <p:nvPicPr>
            <p:cNvPr id="263" name="Google Shape;263;p28"/>
            <p:cNvPicPr preferRelativeResize="0"/>
            <p:nvPr/>
          </p:nvPicPr>
          <p:blipFill rotWithShape="1">
            <a:blip r:embed="rId2">
              <a:alphaModFix/>
            </a:blip>
            <a:srcRect b="48662" l="22156" r="45973" t="22665"/>
            <a:stretch/>
          </p:blipFill>
          <p:spPr>
            <a:xfrm>
              <a:off x="8387891" y="-196975"/>
              <a:ext cx="961970" cy="871798"/>
            </a:xfrm>
            <a:prstGeom prst="rect">
              <a:avLst/>
            </a:prstGeom>
            <a:noFill/>
            <a:ln>
              <a:noFill/>
            </a:ln>
          </p:spPr>
        </p:pic>
        <p:pic>
          <p:nvPicPr>
            <p:cNvPr id="264" name="Google Shape;264;p28"/>
            <p:cNvPicPr preferRelativeResize="0"/>
            <p:nvPr/>
          </p:nvPicPr>
          <p:blipFill rotWithShape="1">
            <a:blip r:embed="rId3">
              <a:alphaModFix/>
            </a:blip>
            <a:srcRect b="0" l="0" r="0" t="32854"/>
            <a:stretch/>
          </p:blipFill>
          <p:spPr>
            <a:xfrm flipH="1">
              <a:off x="7920750" y="4381075"/>
              <a:ext cx="1223250" cy="421200"/>
            </a:xfrm>
            <a:prstGeom prst="rect">
              <a:avLst/>
            </a:prstGeom>
            <a:noFill/>
            <a:ln>
              <a:noFill/>
            </a:ln>
          </p:spPr>
        </p:pic>
        <p:pic>
          <p:nvPicPr>
            <p:cNvPr id="265" name="Google Shape;265;p28"/>
            <p:cNvPicPr preferRelativeResize="0"/>
            <p:nvPr/>
          </p:nvPicPr>
          <p:blipFill>
            <a:blip r:embed="rId4">
              <a:alphaModFix/>
            </a:blip>
            <a:stretch>
              <a:fillRect/>
            </a:stretch>
          </p:blipFill>
          <p:spPr>
            <a:xfrm rot="10800000">
              <a:off x="-1376825" y="3344011"/>
              <a:ext cx="3423101" cy="3494678"/>
            </a:xfrm>
            <a:prstGeom prst="rect">
              <a:avLst/>
            </a:prstGeom>
            <a:noFill/>
            <a:ln>
              <a:noFill/>
            </a:ln>
          </p:spPr>
        </p:pic>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0" name="Shape 30"/>
        <p:cNvGrpSpPr/>
        <p:nvPr/>
      </p:nvGrpSpPr>
      <p:grpSpPr>
        <a:xfrm>
          <a:off x="0" y="0"/>
          <a:ext cx="0" cy="0"/>
          <a:chOff x="0" y="0"/>
          <a:chExt cx="0" cy="0"/>
        </a:xfrm>
      </p:grpSpPr>
      <p:grpSp>
        <p:nvGrpSpPr>
          <p:cNvPr id="31" name="Google Shape;31;p4"/>
          <p:cNvGrpSpPr/>
          <p:nvPr/>
        </p:nvGrpSpPr>
        <p:grpSpPr>
          <a:xfrm>
            <a:off x="-1896700" y="117176"/>
            <a:ext cx="11040700" cy="7676614"/>
            <a:chOff x="-1896700" y="117176"/>
            <a:chExt cx="11040700" cy="7676614"/>
          </a:xfrm>
        </p:grpSpPr>
        <p:pic>
          <p:nvPicPr>
            <p:cNvPr id="32" name="Google Shape;32;p4"/>
            <p:cNvPicPr preferRelativeResize="0"/>
            <p:nvPr/>
          </p:nvPicPr>
          <p:blipFill rotWithShape="1">
            <a:blip r:embed="rId2">
              <a:alphaModFix/>
            </a:blip>
            <a:srcRect b="16438" l="16439" r="16432" t="16438"/>
            <a:stretch/>
          </p:blipFill>
          <p:spPr>
            <a:xfrm>
              <a:off x="101869" y="117176"/>
              <a:ext cx="568513" cy="572698"/>
            </a:xfrm>
            <a:prstGeom prst="rect">
              <a:avLst/>
            </a:prstGeom>
            <a:noFill/>
            <a:ln>
              <a:noFill/>
            </a:ln>
          </p:spPr>
        </p:pic>
        <p:pic>
          <p:nvPicPr>
            <p:cNvPr id="33" name="Google Shape;33;p4"/>
            <p:cNvPicPr preferRelativeResize="0"/>
            <p:nvPr/>
          </p:nvPicPr>
          <p:blipFill rotWithShape="1">
            <a:blip r:embed="rId3">
              <a:alphaModFix/>
            </a:blip>
            <a:srcRect b="0" l="0" r="0" t="32854"/>
            <a:stretch/>
          </p:blipFill>
          <p:spPr>
            <a:xfrm flipH="1">
              <a:off x="7920750" y="4595375"/>
              <a:ext cx="1223250" cy="421200"/>
            </a:xfrm>
            <a:prstGeom prst="rect">
              <a:avLst/>
            </a:prstGeom>
            <a:noFill/>
            <a:ln>
              <a:noFill/>
            </a:ln>
          </p:spPr>
        </p:pic>
        <p:pic>
          <p:nvPicPr>
            <p:cNvPr id="34" name="Google Shape;34;p4"/>
            <p:cNvPicPr preferRelativeResize="0"/>
            <p:nvPr/>
          </p:nvPicPr>
          <p:blipFill>
            <a:blip r:embed="rId4">
              <a:alphaModFix/>
            </a:blip>
            <a:stretch>
              <a:fillRect/>
            </a:stretch>
          </p:blipFill>
          <p:spPr>
            <a:xfrm rot="10800000">
              <a:off x="-1896700" y="4299111"/>
              <a:ext cx="3423101" cy="3494678"/>
            </a:xfrm>
            <a:prstGeom prst="rect">
              <a:avLst/>
            </a:prstGeom>
            <a:noFill/>
            <a:ln>
              <a:noFill/>
            </a:ln>
          </p:spPr>
        </p:pic>
      </p:grpSp>
      <p:sp>
        <p:nvSpPr>
          <p:cNvPr id="35" name="Google Shape;35;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6" name="Google Shape;36;p4"/>
          <p:cNvSpPr txBox="1"/>
          <p:nvPr>
            <p:ph idx="1" type="body"/>
          </p:nvPr>
        </p:nvSpPr>
        <p:spPr>
          <a:xfrm>
            <a:off x="720000" y="1215752"/>
            <a:ext cx="7704000" cy="34164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7" name="Shape 37"/>
        <p:cNvGrpSpPr/>
        <p:nvPr/>
      </p:nvGrpSpPr>
      <p:grpSpPr>
        <a:xfrm>
          <a:off x="0" y="0"/>
          <a:ext cx="0" cy="0"/>
          <a:chOff x="0" y="0"/>
          <a:chExt cx="0" cy="0"/>
        </a:xfrm>
      </p:grpSpPr>
      <p:sp>
        <p:nvSpPr>
          <p:cNvPr id="38" name="Google Shape;38;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39" name="Google Shape;39;p5"/>
          <p:cNvSpPr txBox="1"/>
          <p:nvPr>
            <p:ph idx="1" type="subTitle"/>
          </p:nvPr>
        </p:nvSpPr>
        <p:spPr>
          <a:xfrm>
            <a:off x="5092567" y="3746149"/>
            <a:ext cx="196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0" name="Google Shape;40;p5"/>
          <p:cNvSpPr txBox="1"/>
          <p:nvPr>
            <p:ph idx="2" type="subTitle"/>
          </p:nvPr>
        </p:nvSpPr>
        <p:spPr>
          <a:xfrm>
            <a:off x="2084033" y="3746150"/>
            <a:ext cx="19674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b="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1" name="Google Shape;41;p5"/>
          <p:cNvSpPr txBox="1"/>
          <p:nvPr>
            <p:ph idx="3" type="subTitle"/>
          </p:nvPr>
        </p:nvSpPr>
        <p:spPr>
          <a:xfrm>
            <a:off x="5092569" y="3346550"/>
            <a:ext cx="1967400" cy="4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42" name="Google Shape;42;p5"/>
          <p:cNvSpPr txBox="1"/>
          <p:nvPr>
            <p:ph idx="4" type="subTitle"/>
          </p:nvPr>
        </p:nvSpPr>
        <p:spPr>
          <a:xfrm>
            <a:off x="2084025" y="3346550"/>
            <a:ext cx="1967400" cy="475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400"/>
              <a:buFont typeface="Bebas Neue"/>
              <a:buNone/>
              <a:defRPr sz="2200">
                <a:latin typeface="Teko Medium"/>
                <a:ea typeface="Teko Medium"/>
                <a:cs typeface="Teko Medium"/>
                <a:sym typeface="Teko Medium"/>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grpSp>
        <p:nvGrpSpPr>
          <p:cNvPr id="43" name="Google Shape;43;p5"/>
          <p:cNvGrpSpPr/>
          <p:nvPr/>
        </p:nvGrpSpPr>
        <p:grpSpPr>
          <a:xfrm>
            <a:off x="-1813800" y="-1637089"/>
            <a:ext cx="12664251" cy="9284603"/>
            <a:chOff x="-1813800" y="-1637089"/>
            <a:chExt cx="12664251" cy="9284603"/>
          </a:xfrm>
        </p:grpSpPr>
        <p:pic>
          <p:nvPicPr>
            <p:cNvPr id="44" name="Google Shape;44;p5"/>
            <p:cNvPicPr preferRelativeResize="0"/>
            <p:nvPr/>
          </p:nvPicPr>
          <p:blipFill rotWithShape="1">
            <a:blip r:embed="rId2">
              <a:alphaModFix/>
            </a:blip>
            <a:srcRect b="48662" l="22156" r="45973" t="22665"/>
            <a:stretch/>
          </p:blipFill>
          <p:spPr>
            <a:xfrm>
              <a:off x="-248747" y="-179900"/>
              <a:ext cx="961970" cy="871798"/>
            </a:xfrm>
            <a:prstGeom prst="rect">
              <a:avLst/>
            </a:prstGeom>
            <a:noFill/>
            <a:ln>
              <a:noFill/>
            </a:ln>
          </p:spPr>
        </p:pic>
        <p:grpSp>
          <p:nvGrpSpPr>
            <p:cNvPr id="45" name="Google Shape;45;p5"/>
            <p:cNvGrpSpPr/>
            <p:nvPr/>
          </p:nvGrpSpPr>
          <p:grpSpPr>
            <a:xfrm>
              <a:off x="-1813800" y="-1637089"/>
              <a:ext cx="12664251" cy="9284603"/>
              <a:chOff x="-1813800" y="-1637089"/>
              <a:chExt cx="12664251" cy="9284603"/>
            </a:xfrm>
          </p:grpSpPr>
          <p:pic>
            <p:nvPicPr>
              <p:cNvPr id="46" name="Google Shape;46;p5"/>
              <p:cNvPicPr preferRelativeResize="0"/>
              <p:nvPr/>
            </p:nvPicPr>
            <p:blipFill>
              <a:blip r:embed="rId3">
                <a:alphaModFix/>
              </a:blip>
              <a:stretch>
                <a:fillRect/>
              </a:stretch>
            </p:blipFill>
            <p:spPr>
              <a:xfrm>
                <a:off x="7427350" y="-1637089"/>
                <a:ext cx="3423101" cy="3494678"/>
              </a:xfrm>
              <a:prstGeom prst="rect">
                <a:avLst/>
              </a:prstGeom>
              <a:noFill/>
              <a:ln>
                <a:noFill/>
              </a:ln>
            </p:spPr>
          </p:pic>
          <p:pic>
            <p:nvPicPr>
              <p:cNvPr id="47" name="Google Shape;47;p5"/>
              <p:cNvPicPr preferRelativeResize="0"/>
              <p:nvPr/>
            </p:nvPicPr>
            <p:blipFill>
              <a:blip r:embed="rId3">
                <a:alphaModFix/>
              </a:blip>
              <a:stretch>
                <a:fillRect/>
              </a:stretch>
            </p:blipFill>
            <p:spPr>
              <a:xfrm rot="10800000">
                <a:off x="-1813800" y="4152836"/>
                <a:ext cx="3423101" cy="3494678"/>
              </a:xfrm>
              <a:prstGeom prst="rect">
                <a:avLst/>
              </a:prstGeom>
              <a:noFill/>
              <a:ln>
                <a:noFill/>
              </a:ln>
            </p:spPr>
          </p:pic>
        </p:grpSp>
        <p:pic>
          <p:nvPicPr>
            <p:cNvPr id="48" name="Google Shape;48;p5"/>
            <p:cNvPicPr preferRelativeResize="0"/>
            <p:nvPr/>
          </p:nvPicPr>
          <p:blipFill>
            <a:blip r:embed="rId4">
              <a:alphaModFix/>
            </a:blip>
            <a:stretch>
              <a:fillRect/>
            </a:stretch>
          </p:blipFill>
          <p:spPr>
            <a:xfrm flipH="1">
              <a:off x="7920750" y="4290350"/>
              <a:ext cx="1223250" cy="6273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blipFill>
          <a:blip r:embed="rId2">
            <a:alphaModFix/>
          </a:blip>
          <a:stretch>
            <a:fillRect/>
          </a:stretch>
        </a:blipFill>
      </p:bgPr>
    </p:bg>
    <p:spTree>
      <p:nvGrpSpPr>
        <p:cNvPr id="49" name="Shape 49"/>
        <p:cNvGrpSpPr/>
        <p:nvPr/>
      </p:nvGrpSpPr>
      <p:grpSpPr>
        <a:xfrm>
          <a:off x="0" y="0"/>
          <a:ext cx="0" cy="0"/>
          <a:chOff x="0" y="0"/>
          <a:chExt cx="0" cy="0"/>
        </a:xfrm>
      </p:grpSpPr>
      <p:sp>
        <p:nvSpPr>
          <p:cNvPr id="50" name="Google Shape;50;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grpSp>
        <p:nvGrpSpPr>
          <p:cNvPr id="51" name="Google Shape;51;p6"/>
          <p:cNvGrpSpPr/>
          <p:nvPr/>
        </p:nvGrpSpPr>
        <p:grpSpPr>
          <a:xfrm>
            <a:off x="-2283175" y="-2348314"/>
            <a:ext cx="13702176" cy="9244978"/>
            <a:chOff x="-2283175" y="-2348314"/>
            <a:chExt cx="13702176" cy="9244978"/>
          </a:xfrm>
        </p:grpSpPr>
        <p:grpSp>
          <p:nvGrpSpPr>
            <p:cNvPr id="52" name="Google Shape;52;p6"/>
            <p:cNvGrpSpPr/>
            <p:nvPr/>
          </p:nvGrpSpPr>
          <p:grpSpPr>
            <a:xfrm>
              <a:off x="-2283175" y="-2348314"/>
              <a:ext cx="13702176" cy="9244978"/>
              <a:chOff x="-2283175" y="-2348314"/>
              <a:chExt cx="13702176" cy="9244978"/>
            </a:xfrm>
          </p:grpSpPr>
          <p:grpSp>
            <p:nvGrpSpPr>
              <p:cNvPr id="53" name="Google Shape;53;p6"/>
              <p:cNvGrpSpPr/>
              <p:nvPr/>
            </p:nvGrpSpPr>
            <p:grpSpPr>
              <a:xfrm>
                <a:off x="1" y="3401986"/>
                <a:ext cx="11419000" cy="3494678"/>
                <a:chOff x="1" y="3401986"/>
                <a:chExt cx="11419000" cy="3494678"/>
              </a:xfrm>
            </p:grpSpPr>
            <p:pic>
              <p:nvPicPr>
                <p:cNvPr id="54" name="Google Shape;54;p6"/>
                <p:cNvPicPr preferRelativeResize="0"/>
                <p:nvPr/>
              </p:nvPicPr>
              <p:blipFill>
                <a:blip r:embed="rId3">
                  <a:alphaModFix/>
                </a:blip>
                <a:stretch>
                  <a:fillRect/>
                </a:stretch>
              </p:blipFill>
              <p:spPr>
                <a:xfrm rot="10800000">
                  <a:off x="7995900" y="3401986"/>
                  <a:ext cx="3423101" cy="3494678"/>
                </a:xfrm>
                <a:prstGeom prst="rect">
                  <a:avLst/>
                </a:prstGeom>
                <a:noFill/>
                <a:ln>
                  <a:noFill/>
                </a:ln>
              </p:spPr>
            </p:pic>
            <p:pic>
              <p:nvPicPr>
                <p:cNvPr id="55" name="Google Shape;55;p6"/>
                <p:cNvPicPr preferRelativeResize="0"/>
                <p:nvPr/>
              </p:nvPicPr>
              <p:blipFill rotWithShape="1">
                <a:blip r:embed="rId4">
                  <a:alphaModFix/>
                </a:blip>
                <a:srcRect b="0" l="0" r="0" t="32854"/>
                <a:stretch/>
              </p:blipFill>
              <p:spPr>
                <a:xfrm>
                  <a:off x="1" y="4527800"/>
                  <a:ext cx="1223250" cy="421200"/>
                </a:xfrm>
                <a:prstGeom prst="rect">
                  <a:avLst/>
                </a:prstGeom>
                <a:noFill/>
                <a:ln>
                  <a:noFill/>
                </a:ln>
              </p:spPr>
            </p:pic>
          </p:grpSp>
          <p:pic>
            <p:nvPicPr>
              <p:cNvPr id="56" name="Google Shape;56;p6"/>
              <p:cNvPicPr preferRelativeResize="0"/>
              <p:nvPr/>
            </p:nvPicPr>
            <p:blipFill>
              <a:blip r:embed="rId3">
                <a:alphaModFix/>
              </a:blip>
              <a:stretch>
                <a:fillRect/>
              </a:stretch>
            </p:blipFill>
            <p:spPr>
              <a:xfrm>
                <a:off x="-2283175" y="-2348314"/>
                <a:ext cx="3423101" cy="3494678"/>
              </a:xfrm>
              <a:prstGeom prst="rect">
                <a:avLst/>
              </a:prstGeom>
              <a:noFill/>
              <a:ln>
                <a:noFill/>
              </a:ln>
            </p:spPr>
          </p:pic>
        </p:grpSp>
        <p:pic>
          <p:nvPicPr>
            <p:cNvPr id="57" name="Google Shape;57;p6"/>
            <p:cNvPicPr preferRelativeResize="0"/>
            <p:nvPr/>
          </p:nvPicPr>
          <p:blipFill rotWithShape="1">
            <a:blip r:embed="rId5">
              <a:alphaModFix/>
            </a:blip>
            <a:srcRect b="48662" l="22156" r="45973" t="22665"/>
            <a:stretch/>
          </p:blipFill>
          <p:spPr>
            <a:xfrm>
              <a:off x="8387891" y="-196975"/>
              <a:ext cx="961970" cy="871798"/>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blipFill>
          <a:blip r:embed="rId2">
            <a:alphaModFix/>
          </a:blip>
          <a:stretch>
            <a:fillRect/>
          </a:stretch>
        </a:blipFill>
      </p:bgPr>
    </p:bg>
    <p:spTree>
      <p:nvGrpSpPr>
        <p:cNvPr id="58" name="Shape 58"/>
        <p:cNvGrpSpPr/>
        <p:nvPr/>
      </p:nvGrpSpPr>
      <p:grpSpPr>
        <a:xfrm>
          <a:off x="0" y="0"/>
          <a:ext cx="0" cy="0"/>
          <a:chOff x="0" y="0"/>
          <a:chExt cx="0" cy="0"/>
        </a:xfrm>
      </p:grpSpPr>
      <p:grpSp>
        <p:nvGrpSpPr>
          <p:cNvPr id="59" name="Google Shape;59;p7"/>
          <p:cNvGrpSpPr/>
          <p:nvPr/>
        </p:nvGrpSpPr>
        <p:grpSpPr>
          <a:xfrm>
            <a:off x="-305784" y="-2195914"/>
            <a:ext cx="11161335" cy="10028653"/>
            <a:chOff x="-305784" y="-2195914"/>
            <a:chExt cx="11161335" cy="10028653"/>
          </a:xfrm>
        </p:grpSpPr>
        <p:grpSp>
          <p:nvGrpSpPr>
            <p:cNvPr id="60" name="Google Shape;60;p7"/>
            <p:cNvGrpSpPr/>
            <p:nvPr/>
          </p:nvGrpSpPr>
          <p:grpSpPr>
            <a:xfrm>
              <a:off x="2746700" y="-2195914"/>
              <a:ext cx="8108851" cy="10028653"/>
              <a:chOff x="2746700" y="-2195914"/>
              <a:chExt cx="8108851" cy="10028653"/>
            </a:xfrm>
          </p:grpSpPr>
          <p:pic>
            <p:nvPicPr>
              <p:cNvPr id="61" name="Google Shape;61;p7"/>
              <p:cNvPicPr preferRelativeResize="0"/>
              <p:nvPr/>
            </p:nvPicPr>
            <p:blipFill>
              <a:blip r:embed="rId3">
                <a:alphaModFix/>
              </a:blip>
              <a:stretch>
                <a:fillRect/>
              </a:stretch>
            </p:blipFill>
            <p:spPr>
              <a:xfrm flipH="1" rot="10800000">
                <a:off x="2746700" y="4338061"/>
                <a:ext cx="3423101" cy="3494678"/>
              </a:xfrm>
              <a:prstGeom prst="rect">
                <a:avLst/>
              </a:prstGeom>
              <a:noFill/>
              <a:ln>
                <a:noFill/>
              </a:ln>
            </p:spPr>
          </p:pic>
          <p:pic>
            <p:nvPicPr>
              <p:cNvPr id="62" name="Google Shape;62;p7"/>
              <p:cNvPicPr preferRelativeResize="0"/>
              <p:nvPr/>
            </p:nvPicPr>
            <p:blipFill>
              <a:blip r:embed="rId3">
                <a:alphaModFix/>
              </a:blip>
              <a:stretch>
                <a:fillRect/>
              </a:stretch>
            </p:blipFill>
            <p:spPr>
              <a:xfrm flipH="1">
                <a:off x="7432450" y="-2195914"/>
                <a:ext cx="3423101" cy="3494678"/>
              </a:xfrm>
              <a:prstGeom prst="rect">
                <a:avLst/>
              </a:prstGeom>
              <a:noFill/>
              <a:ln>
                <a:noFill/>
              </a:ln>
            </p:spPr>
          </p:pic>
        </p:grpSp>
        <p:pic>
          <p:nvPicPr>
            <p:cNvPr id="63" name="Google Shape;63;p7"/>
            <p:cNvPicPr preferRelativeResize="0"/>
            <p:nvPr/>
          </p:nvPicPr>
          <p:blipFill rotWithShape="1">
            <a:blip r:embed="rId4">
              <a:alphaModFix/>
            </a:blip>
            <a:srcRect b="0" l="0" r="0" t="32854"/>
            <a:stretch/>
          </p:blipFill>
          <p:spPr>
            <a:xfrm>
              <a:off x="0" y="118550"/>
              <a:ext cx="1223250" cy="421200"/>
            </a:xfrm>
            <a:prstGeom prst="rect">
              <a:avLst/>
            </a:prstGeom>
            <a:noFill/>
            <a:ln>
              <a:noFill/>
            </a:ln>
          </p:spPr>
        </p:pic>
        <p:grpSp>
          <p:nvGrpSpPr>
            <p:cNvPr id="64" name="Google Shape;64;p7"/>
            <p:cNvGrpSpPr/>
            <p:nvPr/>
          </p:nvGrpSpPr>
          <p:grpSpPr>
            <a:xfrm>
              <a:off x="-305784" y="4477761"/>
              <a:ext cx="1483785" cy="997886"/>
              <a:chOff x="7347766" y="-323064"/>
              <a:chExt cx="1483785" cy="997886"/>
            </a:xfrm>
          </p:grpSpPr>
          <p:pic>
            <p:nvPicPr>
              <p:cNvPr id="65" name="Google Shape;65;p7"/>
              <p:cNvPicPr preferRelativeResize="0"/>
              <p:nvPr/>
            </p:nvPicPr>
            <p:blipFill rotWithShape="1">
              <a:blip r:embed="rId5">
                <a:alphaModFix/>
              </a:blip>
              <a:srcRect b="48662" l="22156" r="45973" t="22665"/>
              <a:stretch/>
            </p:blipFill>
            <p:spPr>
              <a:xfrm>
                <a:off x="7347766" y="-196975"/>
                <a:ext cx="961970" cy="871798"/>
              </a:xfrm>
              <a:prstGeom prst="rect">
                <a:avLst/>
              </a:prstGeom>
              <a:noFill/>
              <a:ln>
                <a:noFill/>
              </a:ln>
            </p:spPr>
          </p:pic>
          <p:pic>
            <p:nvPicPr>
              <p:cNvPr id="66" name="Google Shape;66;p7"/>
              <p:cNvPicPr preferRelativeResize="0"/>
              <p:nvPr/>
            </p:nvPicPr>
            <p:blipFill rotWithShape="1">
              <a:blip r:embed="rId5">
                <a:alphaModFix/>
              </a:blip>
              <a:srcRect b="48662" l="22156" r="45973" t="22665"/>
              <a:stretch/>
            </p:blipFill>
            <p:spPr>
              <a:xfrm flipH="1">
                <a:off x="8366777" y="-323064"/>
                <a:ext cx="464774" cy="421202"/>
              </a:xfrm>
              <a:prstGeom prst="rect">
                <a:avLst/>
              </a:prstGeom>
              <a:noFill/>
              <a:ln>
                <a:noFill/>
              </a:ln>
            </p:spPr>
          </p:pic>
        </p:grpSp>
      </p:grpSp>
      <p:sp>
        <p:nvSpPr>
          <p:cNvPr id="67" name="Google Shape;67;p7"/>
          <p:cNvSpPr txBox="1"/>
          <p:nvPr>
            <p:ph type="title"/>
          </p:nvPr>
        </p:nvSpPr>
        <p:spPr>
          <a:xfrm>
            <a:off x="713225" y="445025"/>
            <a:ext cx="7717500" cy="559500"/>
          </a:xfrm>
          <a:prstGeom prst="rect">
            <a:avLst/>
          </a:prstGeom>
        </p:spPr>
        <p:txBody>
          <a:bodyPr anchorCtr="0" anchor="t" bIns="91425" lIns="91425" spcFirstLastPara="1" rIns="91425" wrap="square" tIns="91425">
            <a:noAutofit/>
          </a:bodyPr>
          <a:lstStyle>
            <a:lvl1pPr lvl="0" rtl="0">
              <a:spcBef>
                <a:spcPts val="0"/>
              </a:spcBef>
              <a:spcAft>
                <a:spcPts val="0"/>
              </a:spcAft>
              <a:buSzPts val="3400"/>
              <a:buNone/>
              <a:defRPr/>
            </a:lvl1pPr>
            <a:lvl2pPr lvl="1" rtl="0">
              <a:spcBef>
                <a:spcPts val="0"/>
              </a:spcBef>
              <a:spcAft>
                <a:spcPts val="0"/>
              </a:spcAft>
              <a:buSzPts val="3900"/>
              <a:buNone/>
              <a:defRPr/>
            </a:lvl2pPr>
            <a:lvl3pPr lvl="2" rtl="0">
              <a:spcBef>
                <a:spcPts val="0"/>
              </a:spcBef>
              <a:spcAft>
                <a:spcPts val="0"/>
              </a:spcAft>
              <a:buSzPts val="3900"/>
              <a:buNone/>
              <a:defRPr/>
            </a:lvl3pPr>
            <a:lvl4pPr lvl="3" rtl="0">
              <a:spcBef>
                <a:spcPts val="0"/>
              </a:spcBef>
              <a:spcAft>
                <a:spcPts val="0"/>
              </a:spcAft>
              <a:buSzPts val="3900"/>
              <a:buNone/>
              <a:defRPr/>
            </a:lvl4pPr>
            <a:lvl5pPr lvl="4" rtl="0">
              <a:spcBef>
                <a:spcPts val="0"/>
              </a:spcBef>
              <a:spcAft>
                <a:spcPts val="0"/>
              </a:spcAft>
              <a:buSzPts val="3900"/>
              <a:buNone/>
              <a:defRPr/>
            </a:lvl5pPr>
            <a:lvl6pPr lvl="5" rtl="0">
              <a:spcBef>
                <a:spcPts val="0"/>
              </a:spcBef>
              <a:spcAft>
                <a:spcPts val="0"/>
              </a:spcAft>
              <a:buSzPts val="3900"/>
              <a:buNone/>
              <a:defRPr/>
            </a:lvl6pPr>
            <a:lvl7pPr lvl="6" rtl="0">
              <a:spcBef>
                <a:spcPts val="0"/>
              </a:spcBef>
              <a:spcAft>
                <a:spcPts val="0"/>
              </a:spcAft>
              <a:buSzPts val="3900"/>
              <a:buNone/>
              <a:defRPr/>
            </a:lvl7pPr>
            <a:lvl8pPr lvl="7" rtl="0">
              <a:spcBef>
                <a:spcPts val="0"/>
              </a:spcBef>
              <a:spcAft>
                <a:spcPts val="0"/>
              </a:spcAft>
              <a:buSzPts val="3900"/>
              <a:buNone/>
              <a:defRPr/>
            </a:lvl8pPr>
            <a:lvl9pPr lvl="8" rtl="0">
              <a:spcBef>
                <a:spcPts val="0"/>
              </a:spcBef>
              <a:spcAft>
                <a:spcPts val="0"/>
              </a:spcAft>
              <a:buSzPts val="3900"/>
              <a:buNone/>
              <a:defRPr/>
            </a:lvl9pPr>
          </a:lstStyle>
          <a:p/>
        </p:txBody>
      </p:sp>
      <p:sp>
        <p:nvSpPr>
          <p:cNvPr id="68" name="Google Shape;68;p7"/>
          <p:cNvSpPr txBox="1"/>
          <p:nvPr>
            <p:ph idx="1" type="subTitle"/>
          </p:nvPr>
        </p:nvSpPr>
        <p:spPr>
          <a:xfrm>
            <a:off x="713225" y="1711050"/>
            <a:ext cx="3850200" cy="21597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Open Sans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69" name="Google Shape;69;p7"/>
          <p:cNvSpPr/>
          <p:nvPr>
            <p:ph idx="2" type="pic"/>
          </p:nvPr>
        </p:nvSpPr>
        <p:spPr>
          <a:xfrm>
            <a:off x="5615563"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blipFill>
          <a:blip r:embed="rId2">
            <a:alphaModFix/>
          </a:blip>
          <a:stretch>
            <a:fillRect/>
          </a:stretch>
        </a:blipFill>
      </p:bgPr>
    </p:bg>
    <p:spTree>
      <p:nvGrpSpPr>
        <p:cNvPr id="70" name="Shape 70"/>
        <p:cNvGrpSpPr/>
        <p:nvPr/>
      </p:nvGrpSpPr>
      <p:grpSpPr>
        <a:xfrm>
          <a:off x="0" y="0"/>
          <a:ext cx="0" cy="0"/>
          <a:chOff x="0" y="0"/>
          <a:chExt cx="0" cy="0"/>
        </a:xfrm>
      </p:grpSpPr>
      <p:grpSp>
        <p:nvGrpSpPr>
          <p:cNvPr id="71" name="Google Shape;71;p8"/>
          <p:cNvGrpSpPr/>
          <p:nvPr/>
        </p:nvGrpSpPr>
        <p:grpSpPr>
          <a:xfrm>
            <a:off x="-1680125" y="118550"/>
            <a:ext cx="3423101" cy="6796889"/>
            <a:chOff x="-1680125" y="118550"/>
            <a:chExt cx="3423101" cy="6796889"/>
          </a:xfrm>
        </p:grpSpPr>
        <p:pic>
          <p:nvPicPr>
            <p:cNvPr id="72" name="Google Shape;72;p8"/>
            <p:cNvPicPr preferRelativeResize="0"/>
            <p:nvPr/>
          </p:nvPicPr>
          <p:blipFill>
            <a:blip r:embed="rId3">
              <a:alphaModFix/>
            </a:blip>
            <a:stretch>
              <a:fillRect/>
            </a:stretch>
          </p:blipFill>
          <p:spPr>
            <a:xfrm flipH="1" rot="10800000">
              <a:off x="-1680125" y="3420761"/>
              <a:ext cx="3423101" cy="3494678"/>
            </a:xfrm>
            <a:prstGeom prst="rect">
              <a:avLst/>
            </a:prstGeom>
            <a:noFill/>
            <a:ln>
              <a:noFill/>
            </a:ln>
          </p:spPr>
        </p:pic>
        <p:pic>
          <p:nvPicPr>
            <p:cNvPr id="73" name="Google Shape;73;p8"/>
            <p:cNvPicPr preferRelativeResize="0"/>
            <p:nvPr/>
          </p:nvPicPr>
          <p:blipFill rotWithShape="1">
            <a:blip r:embed="rId4">
              <a:alphaModFix/>
            </a:blip>
            <a:srcRect b="0" l="0" r="0" t="32854"/>
            <a:stretch/>
          </p:blipFill>
          <p:spPr>
            <a:xfrm>
              <a:off x="0" y="118550"/>
              <a:ext cx="1223250" cy="421200"/>
            </a:xfrm>
            <a:prstGeom prst="rect">
              <a:avLst/>
            </a:prstGeom>
            <a:noFill/>
            <a:ln>
              <a:noFill/>
            </a:ln>
          </p:spPr>
        </p:pic>
      </p:grpSp>
      <p:sp>
        <p:nvSpPr>
          <p:cNvPr id="74" name="Google Shape;74;p8"/>
          <p:cNvSpPr txBox="1"/>
          <p:nvPr>
            <p:ph type="title"/>
          </p:nvPr>
        </p:nvSpPr>
        <p:spPr>
          <a:xfrm>
            <a:off x="713225" y="1668650"/>
            <a:ext cx="3669600" cy="1806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5" name="Google Shape;75;p8"/>
          <p:cNvSpPr/>
          <p:nvPr>
            <p:ph idx="2" type="pic"/>
          </p:nvPr>
        </p:nvSpPr>
        <p:spPr>
          <a:xfrm>
            <a:off x="5615563" y="53970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76" name="Shape 76"/>
        <p:cNvGrpSpPr/>
        <p:nvPr/>
      </p:nvGrpSpPr>
      <p:grpSpPr>
        <a:xfrm>
          <a:off x="0" y="0"/>
          <a:ext cx="0" cy="0"/>
          <a:chOff x="0" y="0"/>
          <a:chExt cx="0" cy="0"/>
        </a:xfrm>
      </p:grpSpPr>
      <p:grpSp>
        <p:nvGrpSpPr>
          <p:cNvPr id="77" name="Google Shape;77;p9"/>
          <p:cNvGrpSpPr/>
          <p:nvPr/>
        </p:nvGrpSpPr>
        <p:grpSpPr>
          <a:xfrm>
            <a:off x="-1831700" y="-2195914"/>
            <a:ext cx="9631351" cy="9092578"/>
            <a:chOff x="-1831700" y="-2195914"/>
            <a:chExt cx="9631351" cy="9092578"/>
          </a:xfrm>
        </p:grpSpPr>
        <p:pic>
          <p:nvPicPr>
            <p:cNvPr id="78" name="Google Shape;78;p9"/>
            <p:cNvPicPr preferRelativeResize="0"/>
            <p:nvPr/>
          </p:nvPicPr>
          <p:blipFill>
            <a:blip r:embed="rId2">
              <a:alphaModFix/>
            </a:blip>
            <a:stretch>
              <a:fillRect/>
            </a:stretch>
          </p:blipFill>
          <p:spPr>
            <a:xfrm flipH="1">
              <a:off x="4376550" y="-2195914"/>
              <a:ext cx="3423101" cy="3494678"/>
            </a:xfrm>
            <a:prstGeom prst="rect">
              <a:avLst/>
            </a:prstGeom>
            <a:noFill/>
            <a:ln>
              <a:noFill/>
            </a:ln>
          </p:spPr>
        </p:pic>
        <p:pic>
          <p:nvPicPr>
            <p:cNvPr id="79" name="Google Shape;79;p9"/>
            <p:cNvPicPr preferRelativeResize="0"/>
            <p:nvPr/>
          </p:nvPicPr>
          <p:blipFill>
            <a:blip r:embed="rId2">
              <a:alphaModFix/>
            </a:blip>
            <a:stretch>
              <a:fillRect/>
            </a:stretch>
          </p:blipFill>
          <p:spPr>
            <a:xfrm flipH="1" rot="10800000">
              <a:off x="-1831700" y="3401986"/>
              <a:ext cx="3423101" cy="3494678"/>
            </a:xfrm>
            <a:prstGeom prst="rect">
              <a:avLst/>
            </a:prstGeom>
            <a:noFill/>
            <a:ln>
              <a:noFill/>
            </a:ln>
          </p:spPr>
        </p:pic>
      </p:grpSp>
      <p:sp>
        <p:nvSpPr>
          <p:cNvPr id="80" name="Google Shape;80;p9"/>
          <p:cNvSpPr txBox="1"/>
          <p:nvPr>
            <p:ph type="title"/>
          </p:nvPr>
        </p:nvSpPr>
        <p:spPr>
          <a:xfrm flipH="1">
            <a:off x="4938475" y="1534638"/>
            <a:ext cx="3492300" cy="10956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400"/>
              <a:buNone/>
              <a:defRPr sz="60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sp>
        <p:nvSpPr>
          <p:cNvPr id="81" name="Google Shape;81;p9"/>
          <p:cNvSpPr txBox="1"/>
          <p:nvPr>
            <p:ph idx="1" type="subTitle"/>
          </p:nvPr>
        </p:nvSpPr>
        <p:spPr>
          <a:xfrm flipH="1">
            <a:off x="4938475" y="2554063"/>
            <a:ext cx="3492300" cy="1054800"/>
          </a:xfrm>
          <a:prstGeom prst="rect">
            <a:avLst/>
          </a:prstGeom>
          <a:noFill/>
        </p:spPr>
        <p:txBody>
          <a:bodyPr anchorCtr="0" anchor="t" bIns="91425" lIns="91425" spcFirstLastPara="1" rIns="91425" wrap="square" tIns="91425">
            <a:noAutofit/>
          </a:bodyPr>
          <a:lstStyle>
            <a:lvl1pPr lvl="0" rtl="0" algn="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2" name="Google Shape;82;p9"/>
          <p:cNvSpPr/>
          <p:nvPr>
            <p:ph idx="2" type="pic"/>
          </p:nvPr>
        </p:nvSpPr>
        <p:spPr>
          <a:xfrm>
            <a:off x="-1152787" y="539750"/>
            <a:ext cx="4685400" cy="4064100"/>
          </a:xfrm>
          <a:prstGeom prst="hexagon">
            <a:avLst>
              <a:gd fmla="val 25000" name="adj"/>
              <a:gd fmla="val 115470" name="vf"/>
            </a:avLst>
          </a:prstGeom>
          <a:noFill/>
          <a:ln cap="flat" cmpd="sng" w="76200">
            <a:solidFill>
              <a:schemeClr val="accent1"/>
            </a:solidFill>
            <a:prstDash val="solid"/>
            <a:miter lim="8000"/>
            <a:headEnd len="sm" w="sm" type="none"/>
            <a:tailEnd len="sm" w="sm" type="none"/>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3" name="Shape 83"/>
        <p:cNvGrpSpPr/>
        <p:nvPr/>
      </p:nvGrpSpPr>
      <p:grpSpPr>
        <a:xfrm>
          <a:off x="0" y="0"/>
          <a:ext cx="0" cy="0"/>
          <a:chOff x="0" y="0"/>
          <a:chExt cx="0" cy="0"/>
        </a:xfrm>
      </p:grpSpPr>
      <p:sp>
        <p:nvSpPr>
          <p:cNvPr id="84" name="Google Shape;84;p10"/>
          <p:cNvSpPr/>
          <p:nvPr>
            <p:ph idx="2" type="pic"/>
          </p:nvPr>
        </p:nvSpPr>
        <p:spPr>
          <a:xfrm>
            <a:off x="0" y="0"/>
            <a:ext cx="9144000" cy="5143500"/>
          </a:xfrm>
          <a:prstGeom prst="rect">
            <a:avLst/>
          </a:prstGeom>
          <a:noFill/>
          <a:ln>
            <a:noFill/>
          </a:ln>
        </p:spPr>
      </p:sp>
      <p:sp>
        <p:nvSpPr>
          <p:cNvPr id="85" name="Google Shape;85;p10"/>
          <p:cNvSpPr txBox="1"/>
          <p:nvPr>
            <p:ph type="title"/>
          </p:nvPr>
        </p:nvSpPr>
        <p:spPr>
          <a:xfrm>
            <a:off x="713225" y="3939875"/>
            <a:ext cx="7717500" cy="664200"/>
          </a:xfrm>
          <a:prstGeom prst="rect">
            <a:avLst/>
          </a:prstGeom>
          <a:solidFill>
            <a:schemeClr val="dk1"/>
          </a:solidFill>
        </p:spPr>
        <p:txBody>
          <a:bodyPr anchorCtr="0" anchor="t" bIns="91425" lIns="91425" spcFirstLastPara="1" rIns="91425" wrap="square" tIns="91425">
            <a:noAutofit/>
          </a:bodyPr>
          <a:lstStyle>
            <a:lvl1pPr lvl="0" rtl="0" algn="ctr">
              <a:spcBef>
                <a:spcPts val="0"/>
              </a:spcBef>
              <a:spcAft>
                <a:spcPts val="0"/>
              </a:spcAft>
              <a:buSzPts val="3400"/>
              <a:buNone/>
              <a:defRPr sz="3000"/>
            </a:lvl1pPr>
            <a:lvl2pPr lvl="1" rtl="0" algn="ctr">
              <a:spcBef>
                <a:spcPts val="0"/>
              </a:spcBef>
              <a:spcAft>
                <a:spcPts val="0"/>
              </a:spcAft>
              <a:buSzPts val="3900"/>
              <a:buNone/>
              <a:defRPr/>
            </a:lvl2pPr>
            <a:lvl3pPr lvl="2" rtl="0" algn="ctr">
              <a:spcBef>
                <a:spcPts val="0"/>
              </a:spcBef>
              <a:spcAft>
                <a:spcPts val="0"/>
              </a:spcAft>
              <a:buSzPts val="3900"/>
              <a:buNone/>
              <a:defRPr/>
            </a:lvl3pPr>
            <a:lvl4pPr lvl="3" rtl="0" algn="ctr">
              <a:spcBef>
                <a:spcPts val="0"/>
              </a:spcBef>
              <a:spcAft>
                <a:spcPts val="0"/>
              </a:spcAft>
              <a:buSzPts val="3900"/>
              <a:buNone/>
              <a:defRPr/>
            </a:lvl4pPr>
            <a:lvl5pPr lvl="4" rtl="0" algn="ctr">
              <a:spcBef>
                <a:spcPts val="0"/>
              </a:spcBef>
              <a:spcAft>
                <a:spcPts val="0"/>
              </a:spcAft>
              <a:buSzPts val="3900"/>
              <a:buNone/>
              <a:defRPr/>
            </a:lvl5pPr>
            <a:lvl6pPr lvl="5" rtl="0" algn="ctr">
              <a:spcBef>
                <a:spcPts val="0"/>
              </a:spcBef>
              <a:spcAft>
                <a:spcPts val="0"/>
              </a:spcAft>
              <a:buSzPts val="3900"/>
              <a:buNone/>
              <a:defRPr/>
            </a:lvl6pPr>
            <a:lvl7pPr lvl="6" rtl="0" algn="ctr">
              <a:spcBef>
                <a:spcPts val="0"/>
              </a:spcBef>
              <a:spcAft>
                <a:spcPts val="0"/>
              </a:spcAft>
              <a:buSzPts val="3900"/>
              <a:buNone/>
              <a:defRPr/>
            </a:lvl7pPr>
            <a:lvl8pPr lvl="7" rtl="0" algn="ctr">
              <a:spcBef>
                <a:spcPts val="0"/>
              </a:spcBef>
              <a:spcAft>
                <a:spcPts val="0"/>
              </a:spcAft>
              <a:buSzPts val="3900"/>
              <a:buNone/>
              <a:defRPr/>
            </a:lvl8pPr>
            <a:lvl9pPr lvl="8" rtl="0" algn="ctr">
              <a:spcBef>
                <a:spcPts val="0"/>
              </a:spcBef>
              <a:spcAft>
                <a:spcPts val="0"/>
              </a:spcAft>
              <a:buSzPts val="39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0.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8" Type="http://schemas.openxmlformats.org/officeDocument/2006/relationships/slideLayout" Target="../slideLayouts/slideLayout27.xml"/><Relationship Id="rId27" Type="http://schemas.openxmlformats.org/officeDocument/2006/relationships/slideLayout" Target="../slideLayouts/slideLayout26.xml"/><Relationship Id="rId5" Type="http://schemas.openxmlformats.org/officeDocument/2006/relationships/slideLayout" Target="../slideLayouts/slideLayout4.xml"/><Relationship Id="rId6" Type="http://schemas.openxmlformats.org/officeDocument/2006/relationships/slideLayout" Target="../slideLayouts/slideLayout5.xml"/><Relationship Id="rId29" Type="http://schemas.openxmlformats.org/officeDocument/2006/relationships/theme" Target="../theme/theme1.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blipFill>
          <a:blip r:embed="rId1">
            <a:alphaModFix/>
          </a:blip>
          <a:stretch>
            <a:fillRect/>
          </a:stretch>
        </a:blip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accent2"/>
              </a:buClr>
              <a:buSzPts val="3400"/>
              <a:buFont typeface="Teko Medium"/>
              <a:buNone/>
              <a:defRPr sz="3400">
                <a:solidFill>
                  <a:schemeClr val="accent2"/>
                </a:solidFill>
                <a:latin typeface="Teko Medium"/>
                <a:ea typeface="Teko Medium"/>
                <a:cs typeface="Teko Medium"/>
                <a:sym typeface="Teko Medium"/>
              </a:defRPr>
            </a:lvl1pPr>
            <a:lvl2pPr lvl="1"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2pPr>
            <a:lvl3pPr lvl="2"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3pPr>
            <a:lvl4pPr lvl="3"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4pPr>
            <a:lvl5pPr lvl="4"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5pPr>
            <a:lvl6pPr lvl="5"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6pPr>
            <a:lvl7pPr lvl="6"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7pPr>
            <a:lvl8pPr lvl="7"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8pPr>
            <a:lvl9pPr lvl="8" rtl="0">
              <a:spcBef>
                <a:spcPts val="0"/>
              </a:spcBef>
              <a:spcAft>
                <a:spcPts val="0"/>
              </a:spcAft>
              <a:buClr>
                <a:schemeClr val="accent2"/>
              </a:buClr>
              <a:buSzPts val="3900"/>
              <a:buFont typeface="Teko Medium"/>
              <a:buNone/>
              <a:defRPr sz="3900">
                <a:solidFill>
                  <a:schemeClr val="accent2"/>
                </a:solidFill>
                <a:latin typeface="Teko Medium"/>
                <a:ea typeface="Teko Medium"/>
                <a:cs typeface="Teko Medium"/>
                <a:sym typeface="Teko Medium"/>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1pPr>
            <a:lvl2pPr indent="-304800" lvl="1" marL="9144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2pPr>
            <a:lvl3pPr indent="-304800" lvl="2" marL="13716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3pPr>
            <a:lvl4pPr indent="-304800" lvl="3" marL="18288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4pPr>
            <a:lvl5pPr indent="-304800" lvl="4" marL="22860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5pPr>
            <a:lvl6pPr indent="-304800" lvl="5" marL="27432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6pPr>
            <a:lvl7pPr indent="-304800" lvl="6" marL="32004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7pPr>
            <a:lvl8pPr indent="-304800" lvl="7" marL="36576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8pPr>
            <a:lvl9pPr indent="-304800" lvl="8" marL="4114800">
              <a:lnSpc>
                <a:spcPct val="100000"/>
              </a:lnSpc>
              <a:spcBef>
                <a:spcPts val="0"/>
              </a:spcBef>
              <a:spcAft>
                <a:spcPts val="0"/>
              </a:spcAft>
              <a:buClr>
                <a:schemeClr val="accent2"/>
              </a:buClr>
              <a:buSzPts val="1200"/>
              <a:buFont typeface="Golos Text"/>
              <a:buChar char="■"/>
              <a:defRPr sz="1200">
                <a:solidFill>
                  <a:schemeClr val="accent2"/>
                </a:solidFill>
                <a:latin typeface="Golos Text"/>
                <a:ea typeface="Golos Text"/>
                <a:cs typeface="Golos Text"/>
                <a:sym typeface="Golos Text"/>
              </a:defRPr>
            </a:lvl9pPr>
          </a:lstStyle>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 id="2147483673" r:id="rId27"/>
    <p:sldLayoutId id="2147483674" r:id="rId2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1.png"/><Relationship Id="rId4" Type="http://schemas.openxmlformats.org/officeDocument/2006/relationships/image" Target="../media/image35.jpg"/><Relationship Id="rId5" Type="http://schemas.openxmlformats.org/officeDocument/2006/relationships/image" Target="../media/image17.png"/><Relationship Id="rId6" Type="http://schemas.openxmlformats.org/officeDocument/2006/relationships/image" Target="../media/image16.png"/><Relationship Id="rId7" Type="http://schemas.openxmlformats.org/officeDocument/2006/relationships/image" Target="../media/image1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2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9.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3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3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image" Target="../media/image37.jpg"/><Relationship Id="rId4" Type="http://schemas.openxmlformats.org/officeDocument/2006/relationships/image" Target="../media/image3.png"/><Relationship Id="rId5" Type="http://schemas.openxmlformats.org/officeDocument/2006/relationships/image" Target="../media/image2.png"/><Relationship Id="rId6" Type="http://schemas.openxmlformats.org/officeDocument/2006/relationships/image" Target="../media/image16.png"/><Relationship Id="rId7"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9.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3.png"/><Relationship Id="rId4" Type="http://schemas.openxmlformats.org/officeDocument/2006/relationships/image" Target="../media/image1.png"/><Relationship Id="rId5" Type="http://schemas.openxmlformats.org/officeDocument/2006/relationships/image" Target="../media/image2.png"/><Relationship Id="rId6" Type="http://schemas.openxmlformats.org/officeDocument/2006/relationships/image" Target="../media/image30.jp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8.xml"/><Relationship Id="rId3" Type="http://schemas.openxmlformats.org/officeDocument/2006/relationships/image" Target="../media/image3.png"/><Relationship Id="rId4" Type="http://schemas.openxmlformats.org/officeDocument/2006/relationships/image" Target="../media/image31.jpg"/><Relationship Id="rId5"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23.png"/><Relationship Id="rId4" Type="http://schemas.openxmlformats.org/officeDocument/2006/relationships/image" Target="../media/image20.jpg"/><Relationship Id="rId5" Type="http://schemas.openxmlformats.org/officeDocument/2006/relationships/image" Target="../media/image24.png"/><Relationship Id="rId6" Type="http://schemas.openxmlformats.org/officeDocument/2006/relationships/image" Target="../media/image22.png"/><Relationship Id="rId7" Type="http://schemas.openxmlformats.org/officeDocument/2006/relationships/image" Target="../media/image2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0.xml"/><Relationship Id="rId3" Type="http://schemas.openxmlformats.org/officeDocument/2006/relationships/hyperlink" Target="https://www.dataguidance.com/" TargetMode="External"/><Relationship Id="rId4" Type="http://schemas.openxmlformats.org/officeDocument/2006/relationships/hyperlink" Target="https://www.privacyworld.blog/privacy-asia-pacific/" TargetMode="External"/><Relationship Id="rId5" Type="http://schemas.openxmlformats.org/officeDocument/2006/relationships/hyperlink" Target="https://www.mofo.com/resources/insights/230130-new-wave-of-privacy-laws-in-the-apac-region" TargetMode="External"/><Relationship Id="rId6" Type="http://schemas.openxmlformats.org/officeDocument/2006/relationships/hyperlink" Target="https://www.mineos.ai/articles/the-state-of-data-protection-in-asia" TargetMode="External"/><Relationship Id="rId7" Type="http://schemas.openxmlformats.org/officeDocument/2006/relationships/hyperlink" Target="https://www2.deloitte.com/content/dam/Deloitte/sg/Documents/risk/sea-risk-unity-diversity-privacy-guide.pdf"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2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jpg"/><Relationship Id="rId4" Type="http://schemas.openxmlformats.org/officeDocument/2006/relationships/image" Target="../media/image23.png"/><Relationship Id="rId5" Type="http://schemas.openxmlformats.org/officeDocument/2006/relationships/image" Target="../media/image3.png"/><Relationship Id="rId6"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69" name="Shape 269"/>
        <p:cNvGrpSpPr/>
        <p:nvPr/>
      </p:nvGrpSpPr>
      <p:grpSpPr>
        <a:xfrm>
          <a:off x="0" y="0"/>
          <a:ext cx="0" cy="0"/>
          <a:chOff x="0" y="0"/>
          <a:chExt cx="0" cy="0"/>
        </a:xfrm>
      </p:grpSpPr>
      <p:sp>
        <p:nvSpPr>
          <p:cNvPr id="270" name="Google Shape;270;p29"/>
          <p:cNvSpPr txBox="1"/>
          <p:nvPr>
            <p:ph type="ctrTitle"/>
          </p:nvPr>
        </p:nvSpPr>
        <p:spPr>
          <a:xfrm>
            <a:off x="279800" y="900925"/>
            <a:ext cx="5387100" cy="1524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rPr lang="en" sz="2000"/>
              <a:t>Towards a privacy impact assessment methodology to support the requirements of the General Data Protection Regulation in a big data analytics context: A systematic literature review</a:t>
            </a:r>
            <a:endParaRPr sz="2000"/>
          </a:p>
          <a:p>
            <a:pPr indent="0" lvl="0" marL="0" rtl="0" algn="l">
              <a:spcBef>
                <a:spcPts val="0"/>
              </a:spcBef>
              <a:spcAft>
                <a:spcPts val="0"/>
              </a:spcAft>
              <a:buNone/>
            </a:pPr>
            <a:r>
              <a:t/>
            </a:r>
            <a:endParaRPr sz="2000"/>
          </a:p>
          <a:p>
            <a:pPr indent="0" lvl="0" marL="0" rtl="0" algn="l">
              <a:spcBef>
                <a:spcPts val="0"/>
              </a:spcBef>
              <a:spcAft>
                <a:spcPts val="0"/>
              </a:spcAft>
              <a:buNone/>
            </a:pPr>
            <a:r>
              <a:t/>
            </a:r>
            <a:endParaRPr sz="2000"/>
          </a:p>
        </p:txBody>
      </p:sp>
      <p:sp>
        <p:nvSpPr>
          <p:cNvPr id="271" name="Google Shape;271;p29"/>
          <p:cNvSpPr txBox="1"/>
          <p:nvPr>
            <p:ph idx="1" type="subTitle"/>
          </p:nvPr>
        </p:nvSpPr>
        <p:spPr>
          <a:xfrm>
            <a:off x="209850" y="3249000"/>
            <a:ext cx="3316200" cy="10290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1000"/>
              <a:t>Authored By:</a:t>
            </a:r>
            <a:endParaRPr i="1" sz="1000"/>
          </a:p>
          <a:p>
            <a:pPr indent="0" lvl="0" marL="0" rtl="0" algn="l">
              <a:spcBef>
                <a:spcPts val="0"/>
              </a:spcBef>
              <a:spcAft>
                <a:spcPts val="0"/>
              </a:spcAft>
              <a:buNone/>
            </a:pPr>
            <a:r>
              <a:t/>
            </a:r>
            <a:endParaRPr i="1" sz="1000"/>
          </a:p>
          <a:p>
            <a:pPr indent="0" lvl="0" marL="0" rtl="0" algn="l">
              <a:spcBef>
                <a:spcPts val="0"/>
              </a:spcBef>
              <a:spcAft>
                <a:spcPts val="0"/>
              </a:spcAft>
              <a:buNone/>
            </a:pPr>
            <a:r>
              <a:rPr i="1" lang="en" sz="1000"/>
              <a:t>Georgios Georgiadis∗, Geert Poels</a:t>
            </a:r>
            <a:endParaRPr i="1" sz="1000"/>
          </a:p>
          <a:p>
            <a:pPr indent="0" lvl="0" marL="0" rtl="0" algn="l">
              <a:spcBef>
                <a:spcPts val="0"/>
              </a:spcBef>
              <a:spcAft>
                <a:spcPts val="0"/>
              </a:spcAft>
              <a:buNone/>
            </a:pPr>
            <a:r>
              <a:rPr i="1" lang="en" sz="1000"/>
              <a:t>Ghent University, </a:t>
            </a:r>
            <a:endParaRPr i="1" sz="1000"/>
          </a:p>
          <a:p>
            <a:pPr indent="0" lvl="0" marL="0" rtl="0" algn="l">
              <a:spcBef>
                <a:spcPts val="0"/>
              </a:spcBef>
              <a:spcAft>
                <a:spcPts val="0"/>
              </a:spcAft>
              <a:buNone/>
            </a:pPr>
            <a:r>
              <a:rPr i="1" lang="en" sz="1000"/>
              <a:t>Faculty of Economics and Business Administration, </a:t>
            </a:r>
            <a:endParaRPr i="1" sz="1000"/>
          </a:p>
          <a:p>
            <a:pPr indent="0" lvl="0" marL="0" rtl="0" algn="l">
              <a:spcBef>
                <a:spcPts val="0"/>
              </a:spcBef>
              <a:spcAft>
                <a:spcPts val="0"/>
              </a:spcAft>
              <a:buNone/>
            </a:pPr>
            <a:r>
              <a:rPr i="1" lang="en" sz="1000"/>
              <a:t>Tweekerkenstraat 2, B-9000 Gent, Belgium</a:t>
            </a:r>
            <a:endParaRPr i="1" sz="1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272" name="Google Shape;272;p29"/>
          <p:cNvPicPr preferRelativeResize="0"/>
          <p:nvPr>
            <p:ph idx="2" type="pic"/>
          </p:nvPr>
        </p:nvPicPr>
        <p:blipFill rotWithShape="1">
          <a:blip r:embed="rId4">
            <a:alphaModFix/>
          </a:blip>
          <a:srcRect b="1569" l="12170" r="13391" t="1559"/>
          <a:stretch/>
        </p:blipFill>
        <p:spPr>
          <a:xfrm>
            <a:off x="6382296" y="539551"/>
            <a:ext cx="4685400" cy="4064400"/>
          </a:xfrm>
          <a:prstGeom prst="hexagon">
            <a:avLst>
              <a:gd fmla="val 28763" name="adj"/>
              <a:gd fmla="val 115470" name="vf"/>
            </a:avLst>
          </a:prstGeom>
        </p:spPr>
      </p:pic>
      <p:pic>
        <p:nvPicPr>
          <p:cNvPr id="273" name="Google Shape;273;p29"/>
          <p:cNvPicPr preferRelativeResize="0"/>
          <p:nvPr/>
        </p:nvPicPr>
        <p:blipFill rotWithShape="1">
          <a:blip r:embed="rId5">
            <a:alphaModFix/>
          </a:blip>
          <a:srcRect b="27344" l="33059" r="27584" t="14978"/>
          <a:stretch/>
        </p:blipFill>
        <p:spPr>
          <a:xfrm>
            <a:off x="6693600" y="900975"/>
            <a:ext cx="518324" cy="765251"/>
          </a:xfrm>
          <a:prstGeom prst="rect">
            <a:avLst/>
          </a:prstGeom>
          <a:noFill/>
          <a:ln>
            <a:noFill/>
          </a:ln>
        </p:spPr>
      </p:pic>
      <p:pic>
        <p:nvPicPr>
          <p:cNvPr id="274" name="Google Shape;274;p29"/>
          <p:cNvPicPr preferRelativeResize="0"/>
          <p:nvPr/>
        </p:nvPicPr>
        <p:blipFill rotWithShape="1">
          <a:blip r:embed="rId6">
            <a:alphaModFix/>
          </a:blip>
          <a:srcRect b="21029" l="8918" r="59743" t="9128"/>
          <a:stretch/>
        </p:blipFill>
        <p:spPr>
          <a:xfrm flipH="1" rot="-5400000">
            <a:off x="6917648" y="3567675"/>
            <a:ext cx="475798" cy="1068257"/>
          </a:xfrm>
          <a:prstGeom prst="rect">
            <a:avLst/>
          </a:prstGeom>
          <a:noFill/>
          <a:ln>
            <a:noFill/>
          </a:ln>
        </p:spPr>
      </p:pic>
      <p:pic>
        <p:nvPicPr>
          <p:cNvPr id="275" name="Google Shape;275;p29"/>
          <p:cNvPicPr preferRelativeResize="0"/>
          <p:nvPr/>
        </p:nvPicPr>
        <p:blipFill>
          <a:blip r:embed="rId7">
            <a:alphaModFix/>
          </a:blip>
          <a:stretch>
            <a:fillRect/>
          </a:stretch>
        </p:blipFill>
        <p:spPr>
          <a:xfrm>
            <a:off x="8341876" y="1067875"/>
            <a:ext cx="2145649" cy="324800"/>
          </a:xfrm>
          <a:prstGeom prst="rect">
            <a:avLst/>
          </a:prstGeom>
          <a:noFill/>
          <a:ln>
            <a:noFill/>
          </a:ln>
        </p:spPr>
      </p:pic>
      <p:sp>
        <p:nvSpPr>
          <p:cNvPr id="276" name="Google Shape;276;p29"/>
          <p:cNvSpPr txBox="1"/>
          <p:nvPr>
            <p:ph idx="1" type="subTitle"/>
          </p:nvPr>
        </p:nvSpPr>
        <p:spPr>
          <a:xfrm>
            <a:off x="3803688" y="3432900"/>
            <a:ext cx="2540100" cy="845100"/>
          </a:xfrm>
          <a:prstGeom prst="rect">
            <a:avLst/>
          </a:prstGeom>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i="1" lang="en" sz="800"/>
              <a:t>Presented By:</a:t>
            </a:r>
            <a:endParaRPr i="1" sz="800"/>
          </a:p>
          <a:p>
            <a:pPr indent="0" lvl="0" marL="0" rtl="0" algn="l">
              <a:spcBef>
                <a:spcPts val="0"/>
              </a:spcBef>
              <a:spcAft>
                <a:spcPts val="0"/>
              </a:spcAft>
              <a:buNone/>
            </a:pPr>
            <a:r>
              <a:t/>
            </a:r>
            <a:endParaRPr i="1" sz="800"/>
          </a:p>
          <a:p>
            <a:pPr indent="0" lvl="0" marL="0" rtl="0" algn="l">
              <a:spcBef>
                <a:spcPts val="0"/>
              </a:spcBef>
              <a:spcAft>
                <a:spcPts val="0"/>
              </a:spcAft>
              <a:buNone/>
            </a:pPr>
            <a:r>
              <a:rPr i="1" lang="en" sz="800"/>
              <a:t>Sonu Adhikari,st124409,</a:t>
            </a:r>
            <a:endParaRPr i="1" sz="800"/>
          </a:p>
          <a:p>
            <a:pPr indent="0" lvl="0" marL="0" rtl="0" algn="l">
              <a:spcBef>
                <a:spcPts val="0"/>
              </a:spcBef>
              <a:spcAft>
                <a:spcPts val="0"/>
              </a:spcAft>
              <a:buNone/>
            </a:pPr>
            <a:r>
              <a:rPr i="1" lang="en" sz="800"/>
              <a:t>Paper Reading as part of course requirement for Business Analytics and Intelligence.</a:t>
            </a:r>
            <a:endParaRPr i="1" sz="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38"/>
          <p:cNvSpPr txBox="1"/>
          <p:nvPr>
            <p:ph type="title"/>
          </p:nvPr>
        </p:nvSpPr>
        <p:spPr>
          <a:xfrm>
            <a:off x="713225" y="445025"/>
            <a:ext cx="66603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in the era of big data</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61" name="Google Shape;361;p38"/>
          <p:cNvSpPr txBox="1"/>
          <p:nvPr>
            <p:ph idx="1" type="subTitle"/>
          </p:nvPr>
        </p:nvSpPr>
        <p:spPr>
          <a:xfrm>
            <a:off x="713225" y="1399500"/>
            <a:ext cx="4091100" cy="3158400"/>
          </a:xfrm>
          <a:prstGeom prst="rect">
            <a:avLst/>
          </a:prstGeom>
          <a:solidFill>
            <a:schemeClr val="dk1"/>
          </a:solid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t>Current Scenario in the world of Big Data</a:t>
            </a:r>
            <a:endParaRPr sz="1300"/>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Big Data Analytics create value for a wide range of actors in the global economy</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there are some growing concerns, the most pressing of which are related to the secure and lawful processing of personal data</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State-of-the-art tools and measures are required to properly manage big data’s so-called ‘5Vs’ (volume, variety, velocity, value and veracity)</a:t>
            </a:r>
            <a:endParaRPr/>
          </a:p>
        </p:txBody>
      </p:sp>
      <p:sp>
        <p:nvSpPr>
          <p:cNvPr id="362" name="Google Shape;362;p38"/>
          <p:cNvSpPr txBox="1"/>
          <p:nvPr/>
        </p:nvSpPr>
        <p:spPr>
          <a:xfrm>
            <a:off x="5105075" y="1412050"/>
            <a:ext cx="3860100" cy="3158400"/>
          </a:xfrm>
          <a:prstGeom prst="rect">
            <a:avLst/>
          </a:prstGeom>
          <a:solidFill>
            <a:schemeClr val="dk1"/>
          </a:solidFill>
          <a:ln cap="flat" cmpd="sng" w="19050">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2"/>
                </a:solidFill>
                <a:latin typeface="Golos Text"/>
                <a:ea typeface="Golos Text"/>
                <a:cs typeface="Golos Text"/>
                <a:sym typeface="Golos Text"/>
              </a:rPr>
              <a:t>GDPR(General Data Protection Regulation)</a:t>
            </a:r>
            <a:endParaRPr sz="13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Data protection regulatory framework across all European member states since May 2018</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Fundamental role in shaping digital markets in the European Union (EU).</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ensure the fair processing of personal data by setting an array of binding data</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rPr lang="en" sz="1200">
                <a:solidFill>
                  <a:schemeClr val="accent2"/>
                </a:solidFill>
                <a:latin typeface="Golos Text"/>
                <a:ea typeface="Golos Text"/>
                <a:cs typeface="Golos Text"/>
                <a:sym typeface="Golos Text"/>
              </a:rPr>
              <a:t>protection principles</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some authors have assumed that Big Data Analytics cannot adhere to all data protection principles under the GDPR</a:t>
            </a:r>
            <a:endParaRPr sz="1200">
              <a:solidFill>
                <a:schemeClr val="accent2"/>
              </a:solidFill>
              <a:latin typeface="Golos Text"/>
              <a:ea typeface="Golos Text"/>
              <a:cs typeface="Golos Text"/>
              <a:sym typeface="Golos Text"/>
            </a:endParaRPr>
          </a:p>
        </p:txBody>
      </p:sp>
      <p:pic>
        <p:nvPicPr>
          <p:cNvPr id="363" name="Google Shape;363;p38"/>
          <p:cNvPicPr preferRelativeResize="0"/>
          <p:nvPr/>
        </p:nvPicPr>
        <p:blipFill>
          <a:blip r:embed="rId3">
            <a:alphaModFix amt="10000"/>
          </a:blip>
          <a:stretch>
            <a:fillRect/>
          </a:stretch>
        </p:blipFill>
        <p:spPr>
          <a:xfrm>
            <a:off x="54300" y="0"/>
            <a:ext cx="9089700"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39"/>
          <p:cNvSpPr txBox="1"/>
          <p:nvPr>
            <p:ph type="title"/>
          </p:nvPr>
        </p:nvSpPr>
        <p:spPr>
          <a:xfrm>
            <a:off x="402325" y="445025"/>
            <a:ext cx="85587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Privacy Impact Assessment (PIA)</a:t>
            </a:r>
            <a:endParaRPr/>
          </a:p>
          <a:p>
            <a:pPr indent="0" lvl="0" marL="0" rtl="0" algn="l">
              <a:spcBef>
                <a:spcPts val="0"/>
              </a:spcBef>
              <a:spcAft>
                <a:spcPts val="0"/>
              </a:spcAft>
              <a:buNone/>
            </a:pPr>
            <a:r>
              <a:t/>
            </a:r>
            <a:endParaRPr/>
          </a:p>
        </p:txBody>
      </p:sp>
      <p:pic>
        <p:nvPicPr>
          <p:cNvPr id="369" name="Google Shape;369;p39"/>
          <p:cNvPicPr preferRelativeResize="0"/>
          <p:nvPr/>
        </p:nvPicPr>
        <p:blipFill rotWithShape="1">
          <a:blip r:embed="rId3">
            <a:alphaModFix/>
          </a:blip>
          <a:srcRect b="0" l="0" r="0" t="32854"/>
          <a:stretch/>
        </p:blipFill>
        <p:spPr>
          <a:xfrm flipH="1">
            <a:off x="8033551" y="4606650"/>
            <a:ext cx="1223250" cy="421200"/>
          </a:xfrm>
          <a:prstGeom prst="rect">
            <a:avLst/>
          </a:prstGeom>
          <a:noFill/>
          <a:ln>
            <a:noFill/>
          </a:ln>
        </p:spPr>
      </p:pic>
      <p:pic>
        <p:nvPicPr>
          <p:cNvPr id="370" name="Google Shape;370;p39"/>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sp>
        <p:nvSpPr>
          <p:cNvPr id="371" name="Google Shape;371;p39"/>
          <p:cNvSpPr txBox="1"/>
          <p:nvPr/>
        </p:nvSpPr>
        <p:spPr>
          <a:xfrm>
            <a:off x="402325" y="1257300"/>
            <a:ext cx="8189700" cy="34383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PIA is a management tool that helps organisations identify, analyse and minimise privacy risks, whether organisational or technical</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It</a:t>
            </a:r>
            <a:r>
              <a:rPr lang="en" sz="1200">
                <a:solidFill>
                  <a:schemeClr val="accent2"/>
                </a:solidFill>
                <a:latin typeface="Golos Text"/>
                <a:ea typeface="Golos Text"/>
                <a:cs typeface="Golos Text"/>
                <a:sym typeface="Golos Text"/>
              </a:rPr>
              <a:t> emerged and fully developed between 1995 and 2005</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Helps in informed decision-making by revealing internal communication gaps and hidden assumptions. </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Enable organisations to reduce costs in terms of management time, legal expenses, and potential negative media coverage</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Opponents of PIAs consider them a costly bureaucratic hassle or forced exercise to appease the legal team</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In reality, a properly conducted PIA starts at the beginning of a project, where the cost of change is relatively minimal and influence on project direction is much higher.</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40"/>
          <p:cNvSpPr txBox="1"/>
          <p:nvPr>
            <p:ph type="title"/>
          </p:nvPr>
        </p:nvSpPr>
        <p:spPr>
          <a:xfrm>
            <a:off x="713225" y="445025"/>
            <a:ext cx="7717500" cy="559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Privacy Impact Assessment (DPIA) under GDPR</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377" name="Google Shape;377;p40"/>
          <p:cNvSpPr txBox="1"/>
          <p:nvPr>
            <p:ph idx="1" type="subTitle"/>
          </p:nvPr>
        </p:nvSpPr>
        <p:spPr>
          <a:xfrm>
            <a:off x="267375" y="1236575"/>
            <a:ext cx="7569900" cy="35241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a:t>DPIA mandated by the GDPR as a form of PIA whose primary focus is on compliance with the seven fundamental principles of personal data protection at the core of the GDPR</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DPIA aims to identify and address issues related to the handling of personal data early in a project’s life cycle.</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DPIA and PIA are different concepts though they seem similar. </a:t>
            </a:r>
            <a:r>
              <a:rPr lang="en"/>
              <a:t>The difference between the two lies in scope and basic value drivers.</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PIAs goes beyond the scope of legal frameworks by addressing, for example, general ethical considerations about privacy and personal data handling</a:t>
            </a:r>
            <a:endParaRPr/>
          </a:p>
          <a:p>
            <a:pPr indent="0" lvl="0" marL="457200" rtl="0" algn="l">
              <a:spcBef>
                <a:spcPts val="0"/>
              </a:spcBef>
              <a:spcAft>
                <a:spcPts val="0"/>
              </a:spcAft>
              <a:buNone/>
            </a:pPr>
            <a:r>
              <a:t/>
            </a:r>
            <a:endParaRPr/>
          </a:p>
          <a:p>
            <a:pPr indent="-330200" lvl="0" marL="457200" rtl="0" algn="l">
              <a:spcBef>
                <a:spcPts val="0"/>
              </a:spcBef>
              <a:spcAft>
                <a:spcPts val="0"/>
              </a:spcAft>
              <a:buSzPts val="1600"/>
              <a:buChar char="●"/>
            </a:pPr>
            <a:r>
              <a:rPr lang="en"/>
              <a:t>DPIA becomes compulsory when the likelihood of data processing activities results in high risk that could negatively impact the rights and freedoms of the individuals whose data are concerned</a:t>
            </a:r>
            <a:endParaRPr/>
          </a:p>
        </p:txBody>
      </p:sp>
      <p:pic>
        <p:nvPicPr>
          <p:cNvPr id="378" name="Google Shape;378;p40"/>
          <p:cNvPicPr preferRelativeResize="0"/>
          <p:nvPr>
            <p:ph idx="2" type="pic"/>
          </p:nvPr>
        </p:nvPicPr>
        <p:blipFill rotWithShape="1">
          <a:blip r:embed="rId3">
            <a:alphaModFix/>
          </a:blip>
          <a:srcRect b="0" l="19010" r="23345" t="0"/>
          <a:stretch/>
        </p:blipFill>
        <p:spPr>
          <a:xfrm>
            <a:off x="7977075" y="3838500"/>
            <a:ext cx="1063200" cy="922200"/>
          </a:xfrm>
          <a:prstGeom prst="hexagon">
            <a:avLst>
              <a:gd fmla="val 25000" name="adj"/>
              <a:gd fmla="val 115470" name="vf"/>
            </a:avLst>
          </a:prstGeom>
          <a:ln cap="flat" cmpd="sng" w="9525">
            <a:solidFill>
              <a:srgbClr val="F2F2F2"/>
            </a:solidFill>
            <a:prstDash val="solid"/>
            <a:round/>
            <a:headEnd len="sm" w="sm" type="none"/>
            <a:tailEnd len="sm" w="sm" type="none"/>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1"/>
          <p:cNvSpPr txBox="1"/>
          <p:nvPr>
            <p:ph type="title"/>
          </p:nvPr>
        </p:nvSpPr>
        <p:spPr>
          <a:xfrm>
            <a:off x="713225" y="2563425"/>
            <a:ext cx="4993500" cy="14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METHODOLOGY</a:t>
            </a:r>
            <a:endParaRPr/>
          </a:p>
        </p:txBody>
      </p:sp>
      <p:sp>
        <p:nvSpPr>
          <p:cNvPr id="384" name="Google Shape;384;p41"/>
          <p:cNvSpPr txBox="1"/>
          <p:nvPr>
            <p:ph idx="3" type="title"/>
          </p:nvPr>
        </p:nvSpPr>
        <p:spPr>
          <a:xfrm>
            <a:off x="829375" y="1666125"/>
            <a:ext cx="1617600" cy="8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03.</a:t>
            </a:r>
            <a:endParaRPr/>
          </a:p>
        </p:txBody>
      </p:sp>
      <p:pic>
        <p:nvPicPr>
          <p:cNvPr id="385" name="Google Shape;385;p41"/>
          <p:cNvPicPr preferRelativeResize="0"/>
          <p:nvPr>
            <p:ph idx="2" type="pic"/>
          </p:nvPr>
        </p:nvPicPr>
        <p:blipFill rotWithShape="1">
          <a:blip r:embed="rId3">
            <a:alphaModFix/>
          </a:blip>
          <a:srcRect b="9196" l="17230" r="17230" t="5574"/>
          <a:stretch/>
        </p:blipFill>
        <p:spPr>
          <a:xfrm>
            <a:off x="5615563" y="539750"/>
            <a:ext cx="4685400" cy="4064100"/>
          </a:xfrm>
          <a:prstGeom prst="hexagon">
            <a:avLst>
              <a:gd fmla="val 25000" name="adj"/>
              <a:gd fmla="val 115470" name="vf"/>
            </a:avLst>
          </a:prstGeom>
        </p:spPr>
      </p:pic>
      <p:pic>
        <p:nvPicPr>
          <p:cNvPr id="386" name="Google Shape;386;p41"/>
          <p:cNvPicPr preferRelativeResize="0"/>
          <p:nvPr/>
        </p:nvPicPr>
        <p:blipFill rotWithShape="1">
          <a:blip r:embed="rId4">
            <a:alphaModFix/>
          </a:blip>
          <a:srcRect b="18269" l="25125" r="20735" t="24206"/>
          <a:stretch/>
        </p:blipFill>
        <p:spPr>
          <a:xfrm>
            <a:off x="5489539" y="2992813"/>
            <a:ext cx="998572" cy="1068252"/>
          </a:xfrm>
          <a:prstGeom prst="rect">
            <a:avLst/>
          </a:prstGeom>
          <a:noFill/>
          <a:ln>
            <a:noFill/>
          </a:ln>
        </p:spPr>
      </p:pic>
      <p:pic>
        <p:nvPicPr>
          <p:cNvPr id="387" name="Google Shape;387;p41"/>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388" name="Google Shape;388;p41"/>
          <p:cNvPicPr preferRelativeResize="0"/>
          <p:nvPr/>
        </p:nvPicPr>
        <p:blipFill>
          <a:blip r:embed="rId6">
            <a:alphaModFix/>
          </a:blip>
          <a:stretch>
            <a:fillRect/>
          </a:stretch>
        </p:blipFill>
        <p:spPr>
          <a:xfrm>
            <a:off x="8071176" y="1341325"/>
            <a:ext cx="2145649" cy="324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4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STEPS </a:t>
            </a:r>
            <a:r>
              <a:rPr lang="en"/>
              <a:t>OF THE RESEARCH</a:t>
            </a:r>
            <a:endParaRPr/>
          </a:p>
        </p:txBody>
      </p:sp>
      <p:pic>
        <p:nvPicPr>
          <p:cNvPr id="394" name="Google Shape;394;p42"/>
          <p:cNvPicPr preferRelativeResize="0"/>
          <p:nvPr/>
        </p:nvPicPr>
        <p:blipFill rotWithShape="1">
          <a:blip r:embed="rId3">
            <a:alphaModFix/>
          </a:blip>
          <a:srcRect b="48662" l="22156" r="45973" t="22665"/>
          <a:stretch/>
        </p:blipFill>
        <p:spPr>
          <a:xfrm flipH="1">
            <a:off x="8127202" y="748986"/>
            <a:ext cx="464774" cy="421202"/>
          </a:xfrm>
          <a:prstGeom prst="rect">
            <a:avLst/>
          </a:prstGeom>
          <a:noFill/>
          <a:ln>
            <a:noFill/>
          </a:ln>
        </p:spPr>
      </p:pic>
      <p:sp>
        <p:nvSpPr>
          <p:cNvPr id="395" name="Google Shape;395;p42"/>
          <p:cNvSpPr/>
          <p:nvPr/>
        </p:nvSpPr>
        <p:spPr>
          <a:xfrm>
            <a:off x="694800" y="1614600"/>
            <a:ext cx="7754400" cy="488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a:ea typeface="Golos Text"/>
                <a:cs typeface="Golos Text"/>
                <a:sym typeface="Golos Text"/>
              </a:rPr>
              <a:t>1. Systematically review all privacy and data protection risks identified in the literature that are relevant to Big Data Analytics and summarise them into 9 Privacy Touch Points(risks). </a:t>
            </a:r>
            <a:endParaRPr>
              <a:solidFill>
                <a:schemeClr val="dk1"/>
              </a:solidFill>
              <a:latin typeface="Golos Text"/>
              <a:ea typeface="Golos Text"/>
              <a:cs typeface="Golos Text"/>
              <a:sym typeface="Golos Text"/>
            </a:endParaRPr>
          </a:p>
        </p:txBody>
      </p:sp>
      <p:sp>
        <p:nvSpPr>
          <p:cNvPr id="396" name="Google Shape;396;p42"/>
          <p:cNvSpPr/>
          <p:nvPr/>
        </p:nvSpPr>
        <p:spPr>
          <a:xfrm>
            <a:off x="694800" y="2474025"/>
            <a:ext cx="7754400" cy="488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Golos Text"/>
                <a:ea typeface="Golos Text"/>
                <a:cs typeface="Golos Text"/>
                <a:sym typeface="Golos Text"/>
              </a:rPr>
              <a:t>2. </a:t>
            </a:r>
            <a:r>
              <a:rPr lang="en" sz="1200">
                <a:solidFill>
                  <a:schemeClr val="dk1"/>
                </a:solidFill>
                <a:latin typeface="Golos Text"/>
                <a:ea typeface="Golos Text"/>
                <a:cs typeface="Golos Text"/>
                <a:sym typeface="Golos Text"/>
              </a:rPr>
              <a:t>Analyse the coverage of these Privacy Touch Points in 10 PIA methodologies that received attention in the publications sample.</a:t>
            </a:r>
            <a:endParaRPr sz="1200">
              <a:solidFill>
                <a:schemeClr val="dk1"/>
              </a:solidFill>
              <a:latin typeface="Golos Text"/>
              <a:ea typeface="Golos Text"/>
              <a:cs typeface="Golos Text"/>
              <a:sym typeface="Golos Text"/>
            </a:endParaRPr>
          </a:p>
        </p:txBody>
      </p:sp>
      <p:sp>
        <p:nvSpPr>
          <p:cNvPr id="397" name="Google Shape;397;p42"/>
          <p:cNvSpPr/>
          <p:nvPr/>
        </p:nvSpPr>
        <p:spPr>
          <a:xfrm>
            <a:off x="694800" y="3333450"/>
            <a:ext cx="7754400" cy="488100"/>
          </a:xfrm>
          <a:prstGeom prst="rect">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chemeClr val="dk1"/>
              </a:solidFill>
              <a:latin typeface="Golos Text"/>
              <a:ea typeface="Golos Text"/>
              <a:cs typeface="Golos Text"/>
              <a:sym typeface="Golos Text"/>
            </a:endParaRPr>
          </a:p>
          <a:p>
            <a:pPr indent="0" lvl="0" marL="0" rtl="0" algn="l">
              <a:spcBef>
                <a:spcPts val="0"/>
              </a:spcBef>
              <a:spcAft>
                <a:spcPts val="0"/>
              </a:spcAft>
              <a:buNone/>
            </a:pPr>
            <a:r>
              <a:rPr lang="en" sz="1200">
                <a:solidFill>
                  <a:schemeClr val="dk1"/>
                </a:solidFill>
                <a:latin typeface="Golos Text"/>
                <a:ea typeface="Golos Text"/>
                <a:cs typeface="Golos Text"/>
                <a:sym typeface="Golos Text"/>
              </a:rPr>
              <a:t>3. Reveal strengths and weaknesses of existing PIA methodologies when used in Big Data Analytics environments and help in the development of an enhanced methodology for conducting a DPIA </a:t>
            </a:r>
            <a:endParaRPr>
              <a:solidFill>
                <a:schemeClr val="dk1"/>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dk1"/>
              </a:solidFill>
              <a:latin typeface="Golos Text"/>
              <a:ea typeface="Golos Text"/>
              <a:cs typeface="Golos Text"/>
              <a:sym typeface="Golos Text"/>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Questions</a:t>
            </a:r>
            <a:endParaRPr/>
          </a:p>
        </p:txBody>
      </p:sp>
      <p:pic>
        <p:nvPicPr>
          <p:cNvPr id="403" name="Google Shape;403;p43"/>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pic>
        <p:nvPicPr>
          <p:cNvPr id="404" name="Google Shape;404;p43"/>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pic>
        <p:nvPicPr>
          <p:cNvPr id="405" name="Google Shape;405;p43"/>
          <p:cNvPicPr preferRelativeResize="0"/>
          <p:nvPr/>
        </p:nvPicPr>
        <p:blipFill>
          <a:blip r:embed="rId5">
            <a:alphaModFix/>
          </a:blip>
          <a:stretch>
            <a:fillRect/>
          </a:stretch>
        </p:blipFill>
        <p:spPr>
          <a:xfrm>
            <a:off x="367625" y="1329700"/>
            <a:ext cx="8295551" cy="3472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000"/>
              <a:t>RQ1: What are the specific privacy and data protection risks for Big Data Analytics?</a:t>
            </a:r>
            <a:endParaRPr sz="2000"/>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pic>
        <p:nvPicPr>
          <p:cNvPr id="411" name="Google Shape;411;p44"/>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pic>
        <p:nvPicPr>
          <p:cNvPr id="412" name="Google Shape;412;p44"/>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sp>
        <p:nvSpPr>
          <p:cNvPr id="413" name="Google Shape;413;p44"/>
          <p:cNvSpPr txBox="1"/>
          <p:nvPr/>
        </p:nvSpPr>
        <p:spPr>
          <a:xfrm>
            <a:off x="608075" y="1170200"/>
            <a:ext cx="7983900" cy="3488700"/>
          </a:xfrm>
          <a:prstGeom prst="rect">
            <a:avLst/>
          </a:prstGeom>
          <a:noFill/>
          <a:ln>
            <a:noFill/>
          </a:ln>
        </p:spPr>
        <p:txBody>
          <a:bodyPr anchorCtr="0" anchor="t" bIns="91425" lIns="91425" spcFirstLastPara="1" rIns="91425" wrap="square" tIns="91425">
            <a:noAutofit/>
          </a:bodyPr>
          <a:lstStyle/>
          <a:p>
            <a:pPr indent="-304800" lvl="0" marL="457200" rtl="0" algn="l">
              <a:spcBef>
                <a:spcPts val="0"/>
              </a:spcBef>
              <a:spcAft>
                <a:spcPts val="0"/>
              </a:spcAft>
              <a:buClr>
                <a:schemeClr val="accent2"/>
              </a:buClr>
              <a:buSzPts val="1200"/>
              <a:buFont typeface="Golos Text"/>
              <a:buAutoNum type="arabicPeriod"/>
            </a:pPr>
            <a:r>
              <a:rPr b="1" lang="en" sz="1200" u="sng">
                <a:solidFill>
                  <a:schemeClr val="accent2"/>
                </a:solidFill>
                <a:latin typeface="Golos Text"/>
                <a:ea typeface="Golos Text"/>
                <a:cs typeface="Golos Text"/>
                <a:sym typeface="Golos Text"/>
              </a:rPr>
              <a:t>Nine </a:t>
            </a:r>
            <a:r>
              <a:rPr lang="en" sz="1200">
                <a:solidFill>
                  <a:schemeClr val="accent2"/>
                </a:solidFill>
                <a:latin typeface="Golos Text"/>
                <a:ea typeface="Golos Text"/>
                <a:cs typeface="Golos Text"/>
                <a:sym typeface="Golos Text"/>
              </a:rPr>
              <a:t>key risks or harms associated with the storage of Big Data and the application of Big Data Analytics.</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AutoNum type="arabicPeriod"/>
            </a:pPr>
            <a:r>
              <a:rPr b="1" lang="en" sz="1200" u="sng">
                <a:solidFill>
                  <a:schemeClr val="accent2"/>
                </a:solidFill>
                <a:latin typeface="Golos Text"/>
                <a:ea typeface="Golos Text"/>
                <a:cs typeface="Golos Text"/>
                <a:sym typeface="Golos Text"/>
              </a:rPr>
              <a:t>Four </a:t>
            </a:r>
            <a:r>
              <a:rPr lang="en" sz="1200">
                <a:solidFill>
                  <a:schemeClr val="accent2"/>
                </a:solidFill>
                <a:latin typeface="Golos Text"/>
                <a:ea typeface="Golos Text"/>
                <a:cs typeface="Golos Text"/>
                <a:sym typeface="Golos Text"/>
              </a:rPr>
              <a:t>of these risks relate more to privacy and </a:t>
            </a:r>
            <a:r>
              <a:rPr b="1" lang="en" sz="1200" u="sng">
                <a:solidFill>
                  <a:schemeClr val="accent2"/>
                </a:solidFill>
                <a:latin typeface="Golos Text"/>
                <a:ea typeface="Golos Text"/>
                <a:cs typeface="Golos Text"/>
                <a:sym typeface="Golos Text"/>
              </a:rPr>
              <a:t>five </a:t>
            </a:r>
            <a:r>
              <a:rPr lang="en" sz="1200">
                <a:solidFill>
                  <a:schemeClr val="accent2"/>
                </a:solidFill>
                <a:latin typeface="Golos Text"/>
                <a:ea typeface="Golos Text"/>
                <a:cs typeface="Golos Text"/>
                <a:sym typeface="Golos Text"/>
              </a:rPr>
              <a:t>to data protection.</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AutoNum type="arabicPeriod"/>
            </a:pPr>
            <a:r>
              <a:rPr lang="en" sz="1200">
                <a:solidFill>
                  <a:schemeClr val="accent2"/>
                </a:solidFill>
                <a:latin typeface="Golos Text"/>
                <a:ea typeface="Golos Text"/>
                <a:cs typeface="Golos Text"/>
                <a:sym typeface="Golos Text"/>
              </a:rPr>
              <a:t>To avoid the abundant use of the term ‘risk’ in the paper, we named these themes ‘</a:t>
            </a:r>
            <a:r>
              <a:rPr b="1" lang="en" sz="1500">
                <a:solidFill>
                  <a:schemeClr val="accent2"/>
                </a:solidFill>
                <a:latin typeface="Golos Text"/>
                <a:ea typeface="Golos Text"/>
                <a:cs typeface="Golos Text"/>
                <a:sym typeface="Golos Text"/>
              </a:rPr>
              <a:t>Privacy Touch Points’ (PTPs)</a:t>
            </a:r>
            <a:endParaRPr b="1" sz="15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b="1" sz="15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AutoNum type="arabicPeriod"/>
            </a:pPr>
            <a:r>
              <a:rPr lang="en" sz="1200">
                <a:solidFill>
                  <a:schemeClr val="accent2"/>
                </a:solidFill>
                <a:latin typeface="Golos Text"/>
                <a:ea typeface="Golos Text"/>
                <a:cs typeface="Golos Text"/>
                <a:sym typeface="Golos Text"/>
              </a:rPr>
              <a:t>PRIVACY RISKS: (PTPs (4), (6), (8) and (9))</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AutoNum type="arabicPeriod"/>
            </a:pPr>
            <a:r>
              <a:rPr lang="en" sz="1200">
                <a:solidFill>
                  <a:schemeClr val="accent2"/>
                </a:solidFill>
                <a:latin typeface="Golos Text"/>
                <a:ea typeface="Golos Text"/>
                <a:cs typeface="Golos Text"/>
                <a:sym typeface="Golos Text"/>
              </a:rPr>
              <a:t>DATA PROTECTION RISKS: (PTPs (1), (2), (3), (5) and (7))</a:t>
            </a:r>
            <a:endParaRPr sz="1200">
              <a:solidFill>
                <a:schemeClr val="accent2"/>
              </a:solidFill>
              <a:latin typeface="Golos Text"/>
              <a:ea typeface="Golos Text"/>
              <a:cs typeface="Golos Text"/>
              <a:sym typeface="Golos Text"/>
            </a:endParaRPr>
          </a:p>
        </p:txBody>
      </p:sp>
      <p:sp>
        <p:nvSpPr>
          <p:cNvPr id="414" name="Google Shape;414;p44"/>
          <p:cNvSpPr/>
          <p:nvPr/>
        </p:nvSpPr>
        <p:spPr>
          <a:xfrm>
            <a:off x="6216750" y="3127200"/>
            <a:ext cx="1704000" cy="918000"/>
          </a:xfrm>
          <a:prstGeom prst="doubleWave">
            <a:avLst>
              <a:gd fmla="val 6250" name="adj1"/>
              <a:gd fmla="val 0" name="adj2"/>
            </a:avLst>
          </a:prstGeom>
          <a:solidFill>
            <a:schemeClr val="accen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b="1">
              <a:solidFill>
                <a:srgbClr val="4A86E8"/>
              </a:solidFill>
              <a:latin typeface="Teko"/>
              <a:ea typeface="Teko"/>
              <a:cs typeface="Teko"/>
              <a:sym typeface="Teko"/>
            </a:endParaRPr>
          </a:p>
          <a:p>
            <a:pPr indent="0" lvl="0" marL="0" rtl="0" algn="ctr">
              <a:spcBef>
                <a:spcPts val="0"/>
              </a:spcBef>
              <a:spcAft>
                <a:spcPts val="0"/>
              </a:spcAft>
              <a:buNone/>
            </a:pPr>
            <a:r>
              <a:rPr b="1" lang="en">
                <a:solidFill>
                  <a:srgbClr val="4A86E8"/>
                </a:solidFill>
                <a:latin typeface="Teko"/>
                <a:ea typeface="Teko"/>
                <a:cs typeface="Teko"/>
                <a:sym typeface="Teko"/>
              </a:rPr>
              <a:t>Risks = Privacy Touch Points (PTP)</a:t>
            </a:r>
            <a:endParaRPr b="1">
              <a:solidFill>
                <a:srgbClr val="4A86E8"/>
              </a:solidFill>
              <a:latin typeface="Teko"/>
              <a:ea typeface="Teko"/>
              <a:cs typeface="Teko"/>
              <a:sym typeface="Teko"/>
            </a:endParaRPr>
          </a:p>
          <a:p>
            <a:pPr indent="0" lvl="0" marL="0" rtl="0" algn="ctr">
              <a:spcBef>
                <a:spcPts val="0"/>
              </a:spcBef>
              <a:spcAft>
                <a:spcPts val="0"/>
              </a:spcAft>
              <a:buNone/>
            </a:pPr>
            <a:r>
              <a:t/>
            </a:r>
            <a:endParaRPr>
              <a:solidFill>
                <a:schemeClr val="lt2"/>
              </a:solidFill>
              <a:latin typeface="Golos Text"/>
              <a:ea typeface="Golos Text"/>
              <a:cs typeface="Golos Text"/>
              <a:sym typeface="Golos Text"/>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a:t>
            </a:r>
            <a:r>
              <a:rPr lang="en"/>
              <a:t>Privacy Risks </a:t>
            </a:r>
            <a:endParaRPr/>
          </a:p>
          <a:p>
            <a:pPr indent="0" lvl="0" marL="0" rtl="0" algn="l">
              <a:spcBef>
                <a:spcPts val="0"/>
              </a:spcBef>
              <a:spcAft>
                <a:spcPts val="0"/>
              </a:spcAft>
              <a:buNone/>
            </a:pPr>
            <a:r>
              <a:t/>
            </a:r>
            <a:endParaRPr/>
          </a:p>
        </p:txBody>
      </p:sp>
      <p:sp>
        <p:nvSpPr>
          <p:cNvPr id="420" name="Google Shape;420;p45"/>
          <p:cNvSpPr txBox="1"/>
          <p:nvPr>
            <p:ph idx="2" type="subTitle"/>
          </p:nvPr>
        </p:nvSpPr>
        <p:spPr>
          <a:xfrm>
            <a:off x="787500" y="1583775"/>
            <a:ext cx="7569000" cy="2898900"/>
          </a:xfrm>
          <a:prstGeom prst="rect">
            <a:avLst/>
          </a:prstGeom>
        </p:spPr>
        <p:txBody>
          <a:bodyPr anchorCtr="0" anchor="t" bIns="91425" lIns="91425" spcFirstLastPara="1" rIns="91425" wrap="square" tIns="91425">
            <a:noAutofit/>
          </a:bodyPr>
          <a:lstStyle/>
          <a:p>
            <a:pPr indent="-323850" lvl="0" marL="457200" rtl="0" algn="l">
              <a:spcBef>
                <a:spcPts val="0"/>
              </a:spcBef>
              <a:spcAft>
                <a:spcPts val="0"/>
              </a:spcAft>
              <a:buSzPts val="1500"/>
              <a:buChar char="●"/>
            </a:pPr>
            <a:r>
              <a:rPr b="1" lang="en" sz="1500"/>
              <a:t>Lack of transparency:</a:t>
            </a:r>
            <a:r>
              <a:rPr lang="en" sz="1500"/>
              <a:t> </a:t>
            </a:r>
            <a:r>
              <a:rPr lang="en"/>
              <a:t>The opacity of contemporary data processing activities, along with how big data are eventually used, may have nothing to do with the purpose set or anticipated at the time of initial data collection </a:t>
            </a:r>
            <a:endParaRPr sz="1500"/>
          </a:p>
          <a:p>
            <a:pPr indent="0" lvl="0" marL="914400" rtl="0" algn="l">
              <a:spcBef>
                <a:spcPts val="0"/>
              </a:spcBef>
              <a:spcAft>
                <a:spcPts val="0"/>
              </a:spcAft>
              <a:buNone/>
            </a:pPr>
            <a:r>
              <a:t/>
            </a:r>
            <a:endParaRPr sz="1500"/>
          </a:p>
          <a:p>
            <a:pPr indent="-304800" lvl="0" marL="457200" rtl="0" algn="l">
              <a:spcBef>
                <a:spcPts val="0"/>
              </a:spcBef>
              <a:spcAft>
                <a:spcPts val="0"/>
              </a:spcAft>
              <a:buSzPts val="1200"/>
              <a:buChar char="●"/>
            </a:pPr>
            <a:r>
              <a:rPr b="1" lang="en" sz="1500"/>
              <a:t>Treatment of indirect privacy harms:</a:t>
            </a:r>
            <a:r>
              <a:rPr lang="en" sz="1500"/>
              <a:t> </a:t>
            </a:r>
            <a:r>
              <a:rPr lang="en"/>
              <a:t>societal and ethical concerns aren’t addressed when dealing with big data</a:t>
            </a:r>
            <a:endParaRPr/>
          </a:p>
          <a:p>
            <a:pPr indent="0" lvl="0" marL="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Improper treatment of different types of privacy risks and data breaches</a:t>
            </a:r>
            <a:endParaRPr sz="1500"/>
          </a:p>
          <a:p>
            <a:pPr indent="0" lvl="0" marL="0" rtl="0" algn="l">
              <a:spcBef>
                <a:spcPts val="0"/>
              </a:spcBef>
              <a:spcAft>
                <a:spcPts val="0"/>
              </a:spcAft>
              <a:buNone/>
            </a:pPr>
            <a:r>
              <a:t/>
            </a:r>
            <a:endParaRPr sz="1500"/>
          </a:p>
          <a:p>
            <a:pPr indent="-330200" lvl="0" marL="457200" rtl="0" algn="l">
              <a:spcBef>
                <a:spcPts val="0"/>
              </a:spcBef>
              <a:spcAft>
                <a:spcPts val="0"/>
              </a:spcAft>
              <a:buSzPts val="1600"/>
              <a:buChar char="●"/>
            </a:pPr>
            <a:r>
              <a:rPr b="1" lang="en" sz="1500"/>
              <a:t>Practical issues due to procedural vagueness:</a:t>
            </a:r>
            <a:r>
              <a:rPr lang="en" sz="1600"/>
              <a:t> </a:t>
            </a:r>
            <a:r>
              <a:rPr lang="en"/>
              <a:t>Existing PI methodologies are rather vague and theoretical instead of practical</a:t>
            </a:r>
            <a:endParaRPr/>
          </a:p>
          <a:p>
            <a:pPr indent="0" lvl="0" marL="0" rtl="0" algn="l">
              <a:spcBef>
                <a:spcPts val="0"/>
              </a:spcBef>
              <a:spcAft>
                <a:spcPts val="0"/>
              </a:spcAft>
              <a:buNone/>
            </a:pPr>
            <a:r>
              <a:t/>
            </a:r>
            <a:endParaRPr sz="1500"/>
          </a:p>
          <a:p>
            <a:pPr indent="0" lvl="0" marL="0" rtl="0" algn="l">
              <a:spcBef>
                <a:spcPts val="0"/>
              </a:spcBef>
              <a:spcAft>
                <a:spcPts val="0"/>
              </a:spcAft>
              <a:buNone/>
            </a:pPr>
            <a:r>
              <a:t/>
            </a:r>
            <a:endParaRPr/>
          </a:p>
        </p:txBody>
      </p:sp>
      <p:pic>
        <p:nvPicPr>
          <p:cNvPr id="421" name="Google Shape;421;p45"/>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pic>
        <p:nvPicPr>
          <p:cNvPr id="422" name="Google Shape;422;p45"/>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4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100"/>
              <a:t>Data Protection Risks</a:t>
            </a:r>
            <a:endParaRPr/>
          </a:p>
          <a:p>
            <a:pPr indent="0" lvl="0" marL="0" rtl="0" algn="l">
              <a:spcBef>
                <a:spcPts val="0"/>
              </a:spcBef>
              <a:spcAft>
                <a:spcPts val="0"/>
              </a:spcAft>
              <a:buNone/>
            </a:pPr>
            <a:r>
              <a:t/>
            </a:r>
            <a:endParaRPr/>
          </a:p>
        </p:txBody>
      </p:sp>
      <p:sp>
        <p:nvSpPr>
          <p:cNvPr id="428" name="Google Shape;428;p46"/>
          <p:cNvSpPr txBox="1"/>
          <p:nvPr>
            <p:ph idx="2" type="subTitle"/>
          </p:nvPr>
        </p:nvSpPr>
        <p:spPr>
          <a:xfrm>
            <a:off x="720000" y="1353300"/>
            <a:ext cx="7569000" cy="34491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b="1" lang="en" sz="1500"/>
              <a:t>Unclear data controllership:</a:t>
            </a:r>
            <a:r>
              <a:rPr lang="en" sz="1500"/>
              <a:t> </a:t>
            </a:r>
            <a:r>
              <a:rPr lang="en"/>
              <a:t>transfer of big data from one place or recipient to another results in a diverse controllership. Consequently, it is difficult to understand and ensure compliance with privacy requirements amongst data controllers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b="1" lang="en" sz="1500"/>
              <a:t>Identification of individuals from derived data:</a:t>
            </a:r>
            <a:r>
              <a:rPr lang="en" sz="1500"/>
              <a:t> </a:t>
            </a:r>
            <a:r>
              <a:rPr lang="en"/>
              <a:t>Big Data Analytics techniques enable inferences from undisclosed information that can be used to identify an individual</a:t>
            </a:r>
            <a:endParaRPr/>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Discrimination issues affecting moral (e.g. stigmatisation) or material (e.g. reducing the chance of finding a job) personal matters</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Increased scope leading to further processing incompatible with the initial purpose</a:t>
            </a:r>
            <a:endParaRPr sz="1500"/>
          </a:p>
          <a:p>
            <a:pPr indent="0" lvl="0" marL="457200" rtl="0" algn="l">
              <a:spcBef>
                <a:spcPts val="0"/>
              </a:spcBef>
              <a:spcAft>
                <a:spcPts val="0"/>
              </a:spcAft>
              <a:buNone/>
            </a:pPr>
            <a:r>
              <a:t/>
            </a:r>
            <a:endParaRPr sz="1500"/>
          </a:p>
          <a:p>
            <a:pPr indent="-323850" lvl="0" marL="457200" rtl="0" algn="l">
              <a:spcBef>
                <a:spcPts val="0"/>
              </a:spcBef>
              <a:spcAft>
                <a:spcPts val="0"/>
              </a:spcAft>
              <a:buSzPts val="1500"/>
              <a:buChar char="●"/>
            </a:pPr>
            <a:r>
              <a:rPr lang="en" sz="1500"/>
              <a:t>Limited range of stakeholders’ involvement</a:t>
            </a:r>
            <a:endParaRPr sz="1500"/>
          </a:p>
          <a:p>
            <a:pPr indent="0" lvl="0" marL="0" rtl="0" algn="l">
              <a:spcBef>
                <a:spcPts val="0"/>
              </a:spcBef>
              <a:spcAft>
                <a:spcPts val="0"/>
              </a:spcAft>
              <a:buNone/>
            </a:pPr>
            <a:r>
              <a:t/>
            </a:r>
            <a:endParaRPr/>
          </a:p>
        </p:txBody>
      </p:sp>
      <p:pic>
        <p:nvPicPr>
          <p:cNvPr id="429" name="Google Shape;429;p46"/>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pic>
        <p:nvPicPr>
          <p:cNvPr id="430" name="Google Shape;430;p46"/>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graphicFrame>
        <p:nvGraphicFramePr>
          <p:cNvPr id="435" name="Google Shape;435;p47"/>
          <p:cNvGraphicFramePr/>
          <p:nvPr/>
        </p:nvGraphicFramePr>
        <p:xfrm>
          <a:off x="3981050" y="117938"/>
          <a:ext cx="3000000" cy="3000000"/>
        </p:xfrm>
        <a:graphic>
          <a:graphicData uri="http://schemas.openxmlformats.org/drawingml/2006/table">
            <a:tbl>
              <a:tblPr>
                <a:noFill/>
                <a:tableStyleId>{6100A7EF-1DB9-416A-BB0C-A2FBC13807EE}</a:tableStyleId>
              </a:tblPr>
              <a:tblGrid>
                <a:gridCol w="1700500"/>
                <a:gridCol w="1700500"/>
                <a:gridCol w="1546875"/>
              </a:tblGrid>
              <a:tr h="295125">
                <a:tc>
                  <a:txBody>
                    <a:bodyPr/>
                    <a:lstStyle/>
                    <a:p>
                      <a:pPr indent="0" lvl="0" marL="0" rtl="0" algn="l">
                        <a:spcBef>
                          <a:spcPts val="0"/>
                        </a:spcBef>
                        <a:spcAft>
                          <a:spcPts val="0"/>
                        </a:spcAft>
                        <a:buNone/>
                      </a:pPr>
                      <a:r>
                        <a:rPr b="1" lang="en" sz="700">
                          <a:solidFill>
                            <a:schemeClr val="accent2"/>
                          </a:solidFill>
                        </a:rPr>
                        <a:t>PIA </a:t>
                      </a:r>
                      <a:r>
                        <a:rPr b="1" lang="en" sz="700">
                          <a:solidFill>
                            <a:schemeClr val="accent2"/>
                          </a:solidFill>
                        </a:rPr>
                        <a:t>Methodology</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700">
                          <a:solidFill>
                            <a:schemeClr val="accent2"/>
                          </a:solidFill>
                        </a:rPr>
                        <a:t>Target Audience</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dk1"/>
                    </a:solidFill>
                  </a:tcPr>
                </a:tc>
                <a:tc>
                  <a:txBody>
                    <a:bodyPr/>
                    <a:lstStyle/>
                    <a:p>
                      <a:pPr indent="0" lvl="0" marL="0" rtl="0" algn="l">
                        <a:spcBef>
                          <a:spcPts val="0"/>
                        </a:spcBef>
                        <a:spcAft>
                          <a:spcPts val="0"/>
                        </a:spcAft>
                        <a:buNone/>
                      </a:pPr>
                      <a:r>
                        <a:rPr b="1" lang="en" sz="700">
                          <a:solidFill>
                            <a:schemeClr val="accent2"/>
                          </a:solidFill>
                        </a:rPr>
                        <a:t>Origin</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solidFill>
                      <a:schemeClr val="dk1"/>
                    </a:solidFill>
                  </a:tcPr>
                </a:tc>
              </a:tr>
              <a:tr h="295125">
                <a:tc>
                  <a:txBody>
                    <a:bodyPr/>
                    <a:lstStyle/>
                    <a:p>
                      <a:pPr indent="0" lvl="0" marL="0" rtl="0" algn="l">
                        <a:spcBef>
                          <a:spcPts val="0"/>
                        </a:spcBef>
                        <a:spcAft>
                          <a:spcPts val="0"/>
                        </a:spcAft>
                        <a:buNone/>
                      </a:pPr>
                      <a:r>
                        <a:rPr b="1" lang="en" sz="700">
                          <a:solidFill>
                            <a:schemeClr val="accent2"/>
                          </a:solidFill>
                        </a:rPr>
                        <a:t>ICO</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UK</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31450">
                <a:tc>
                  <a:txBody>
                    <a:bodyPr/>
                    <a:lstStyle/>
                    <a:p>
                      <a:pPr indent="0" lvl="0" marL="0" rtl="0" algn="l">
                        <a:spcBef>
                          <a:spcPts val="0"/>
                        </a:spcBef>
                        <a:spcAft>
                          <a:spcPts val="0"/>
                        </a:spcAft>
                        <a:buNone/>
                      </a:pPr>
                      <a:r>
                        <a:rPr b="1" lang="en" sz="700">
                          <a:solidFill>
                            <a:schemeClr val="accent2"/>
                          </a:solidFill>
                        </a:rPr>
                        <a:t>OPC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Government Departments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Canada</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95125">
                <a:tc>
                  <a:txBody>
                    <a:bodyPr/>
                    <a:lstStyle/>
                    <a:p>
                      <a:pPr indent="0" lvl="0" marL="0" rtl="0" algn="l">
                        <a:spcBef>
                          <a:spcPts val="0"/>
                        </a:spcBef>
                        <a:spcAft>
                          <a:spcPts val="0"/>
                        </a:spcAft>
                        <a:buNone/>
                      </a:pPr>
                      <a:r>
                        <a:rPr b="1" lang="en" sz="700">
                          <a:solidFill>
                            <a:schemeClr val="accent2"/>
                          </a:solidFill>
                        </a:rPr>
                        <a:t>OAIC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Australia</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13775">
                <a:tc>
                  <a:txBody>
                    <a:bodyPr/>
                    <a:lstStyle/>
                    <a:p>
                      <a:pPr indent="0" lvl="0" marL="0" rtl="0" algn="l">
                        <a:spcBef>
                          <a:spcPts val="0"/>
                        </a:spcBef>
                        <a:spcAft>
                          <a:spcPts val="0"/>
                        </a:spcAft>
                        <a:buNone/>
                      </a:pPr>
                      <a:r>
                        <a:rPr b="1" lang="en" sz="700">
                          <a:solidFill>
                            <a:schemeClr val="accent2"/>
                          </a:solidFill>
                        </a:rPr>
                        <a:t>Homeland Security</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Businesses,government organisations and agencies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US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41500">
                <a:tc>
                  <a:txBody>
                    <a:bodyPr/>
                    <a:lstStyle/>
                    <a:p>
                      <a:pPr indent="0" lvl="0" marL="0" rtl="0" algn="l">
                        <a:spcBef>
                          <a:spcPts val="0"/>
                        </a:spcBef>
                        <a:spcAft>
                          <a:spcPts val="0"/>
                        </a:spcAft>
                        <a:buNone/>
                      </a:pPr>
                      <a:r>
                        <a:rPr b="1" lang="en" sz="700">
                          <a:solidFill>
                            <a:schemeClr val="accent2"/>
                          </a:solidFill>
                        </a:rPr>
                        <a:t>Privacy commissioner</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Businesses,government departments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New Zealand</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69825">
                <a:tc>
                  <a:txBody>
                    <a:bodyPr/>
                    <a:lstStyle/>
                    <a:p>
                      <a:pPr indent="0" lvl="0" marL="0" rtl="0" algn="l">
                        <a:spcBef>
                          <a:spcPts val="0"/>
                        </a:spcBef>
                        <a:spcAft>
                          <a:spcPts val="0"/>
                        </a:spcAft>
                        <a:buNone/>
                      </a:pPr>
                      <a:r>
                        <a:rPr b="1" lang="en" sz="700">
                          <a:solidFill>
                            <a:schemeClr val="accent2"/>
                          </a:solidFill>
                        </a:rPr>
                        <a:t>LINDDUN</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Software Development Industry</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Belgium</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331450">
                <a:tc>
                  <a:txBody>
                    <a:bodyPr/>
                    <a:lstStyle/>
                    <a:p>
                      <a:pPr indent="0" lvl="0" marL="0" rtl="0" algn="l">
                        <a:spcBef>
                          <a:spcPts val="0"/>
                        </a:spcBef>
                        <a:spcAft>
                          <a:spcPts val="0"/>
                        </a:spcAft>
                        <a:buNone/>
                      </a:pPr>
                      <a:r>
                        <a:rPr b="1" lang="en" sz="700">
                          <a:solidFill>
                            <a:schemeClr val="accent2"/>
                          </a:solidFill>
                        </a:rPr>
                        <a:t>Data Protection Commission</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Ireland</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95125">
                <a:tc>
                  <a:txBody>
                    <a:bodyPr/>
                    <a:lstStyle/>
                    <a:p>
                      <a:pPr indent="0" lvl="0" marL="0" rtl="0" algn="l">
                        <a:spcBef>
                          <a:spcPts val="0"/>
                        </a:spcBef>
                        <a:spcAft>
                          <a:spcPts val="0"/>
                        </a:spcAft>
                        <a:buNone/>
                      </a:pPr>
                      <a:r>
                        <a:rPr b="1" lang="en" sz="700">
                          <a:solidFill>
                            <a:schemeClr val="accent2"/>
                          </a:solidFill>
                        </a:rPr>
                        <a:t>ISO/IEC 29,134:2017</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N/A </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95125">
                <a:tc>
                  <a:txBody>
                    <a:bodyPr/>
                    <a:lstStyle/>
                    <a:p>
                      <a:pPr indent="0" lvl="0" marL="0" rtl="0" algn="l">
                        <a:spcBef>
                          <a:spcPts val="0"/>
                        </a:spcBef>
                        <a:spcAft>
                          <a:spcPts val="0"/>
                        </a:spcAft>
                        <a:buNone/>
                      </a:pPr>
                      <a:r>
                        <a:rPr b="1" lang="en" sz="700">
                          <a:solidFill>
                            <a:schemeClr val="accent2"/>
                          </a:solidFill>
                        </a:rPr>
                        <a:t>CNIL</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France</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82400">
                <a:tc>
                  <a:txBody>
                    <a:bodyPr/>
                    <a:lstStyle/>
                    <a:p>
                      <a:pPr indent="0" lvl="0" marL="0" rtl="0" algn="l">
                        <a:spcBef>
                          <a:spcPts val="0"/>
                        </a:spcBef>
                        <a:spcAft>
                          <a:spcPts val="0"/>
                        </a:spcAft>
                        <a:buNone/>
                      </a:pPr>
                      <a:r>
                        <a:rPr b="1" lang="en" sz="700">
                          <a:solidFill>
                            <a:schemeClr val="accent2"/>
                          </a:solidFill>
                        </a:rPr>
                        <a:t>Data Protection Impact Assessment Template for Smart Grid and Smart Metering systems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Sector specific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EU</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95125">
                <a:tc>
                  <a:txBody>
                    <a:bodyPr/>
                    <a:lstStyle/>
                    <a:p>
                      <a:pPr indent="0" lvl="0" marL="0" rtl="0" algn="l">
                        <a:spcBef>
                          <a:spcPts val="0"/>
                        </a:spcBef>
                        <a:spcAft>
                          <a:spcPts val="0"/>
                        </a:spcAft>
                        <a:buNone/>
                      </a:pPr>
                      <a:r>
                        <a:rPr b="1" lang="en" sz="700">
                          <a:solidFill>
                            <a:schemeClr val="accent2"/>
                          </a:solidFill>
                        </a:rPr>
                        <a:t>PIA for RFID </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Sector Specific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Germany</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254150">
                <a:tc>
                  <a:txBody>
                    <a:bodyPr/>
                    <a:lstStyle/>
                    <a:p>
                      <a:pPr indent="0" lvl="0" marL="0" rtl="0" algn="l">
                        <a:spcBef>
                          <a:spcPts val="0"/>
                        </a:spcBef>
                        <a:spcAft>
                          <a:spcPts val="0"/>
                        </a:spcAft>
                        <a:buNone/>
                      </a:pPr>
                      <a:r>
                        <a:rPr b="1" lang="en" sz="700">
                          <a:solidFill>
                            <a:schemeClr val="accent2"/>
                          </a:solidFill>
                        </a:rPr>
                        <a:t>PIAF</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General Public</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EU</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r h="413200">
                <a:tc>
                  <a:txBody>
                    <a:bodyPr/>
                    <a:lstStyle/>
                    <a:p>
                      <a:pPr indent="0" lvl="0" marL="0" rtl="0" algn="l">
                        <a:spcBef>
                          <a:spcPts val="0"/>
                        </a:spcBef>
                        <a:spcAft>
                          <a:spcPts val="0"/>
                        </a:spcAft>
                        <a:buNone/>
                      </a:pPr>
                      <a:r>
                        <a:rPr b="1" lang="en" sz="700">
                          <a:solidFill>
                            <a:schemeClr val="accent2"/>
                          </a:solidFill>
                        </a:rPr>
                        <a:t>HK PCPD</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Business and government departments</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sz="700">
                          <a:solidFill>
                            <a:schemeClr val="accent2"/>
                          </a:solidFill>
                        </a:rPr>
                        <a:t>Hong Kong</a:t>
                      </a:r>
                      <a:endParaRPr b="1" sz="700">
                        <a:solidFill>
                          <a:schemeClr val="accent2"/>
                        </a:solidFill>
                      </a:endParaRPr>
                    </a:p>
                  </a:txBody>
                  <a:tcPr marT="91425" marB="91425" marR="91425" marL="91425">
                    <a:lnL cap="flat" cmpd="sng" w="28575">
                      <a:solidFill>
                        <a:srgbClr val="9E9E9E"/>
                      </a:solidFill>
                      <a:prstDash val="solid"/>
                      <a:round/>
                      <a:headEnd len="sm" w="sm" type="none"/>
                      <a:tailEnd len="sm" w="sm" type="none"/>
                    </a:lnL>
                    <a:lnR cap="flat" cmpd="sng" w="28575">
                      <a:solidFill>
                        <a:srgbClr val="9E9E9E"/>
                      </a:solidFill>
                      <a:prstDash val="solid"/>
                      <a:round/>
                      <a:headEnd len="sm" w="sm" type="none"/>
                      <a:tailEnd len="sm" w="sm" type="none"/>
                    </a:lnR>
                    <a:lnT cap="flat" cmpd="sng" w="28575">
                      <a:solidFill>
                        <a:srgbClr val="9E9E9E"/>
                      </a:solidFill>
                      <a:prstDash val="solid"/>
                      <a:round/>
                      <a:headEnd len="sm" w="sm" type="none"/>
                      <a:tailEnd len="sm" w="sm" type="none"/>
                    </a:lnT>
                    <a:lnB cap="flat" cmpd="sng" w="28575">
                      <a:solidFill>
                        <a:srgbClr val="9E9E9E"/>
                      </a:solidFill>
                      <a:prstDash val="solid"/>
                      <a:round/>
                      <a:headEnd len="sm" w="sm" type="none"/>
                      <a:tailEnd len="sm" w="sm" type="none"/>
                    </a:lnB>
                  </a:tcPr>
                </a:tc>
              </a:tr>
            </a:tbl>
          </a:graphicData>
        </a:graphic>
      </p:graphicFrame>
      <p:pic>
        <p:nvPicPr>
          <p:cNvPr id="436" name="Google Shape;436;p47"/>
          <p:cNvPicPr preferRelativeResize="0"/>
          <p:nvPr/>
        </p:nvPicPr>
        <p:blipFill rotWithShape="1">
          <a:blip r:embed="rId3">
            <a:alphaModFix/>
          </a:blip>
          <a:srcRect b="1215" l="0" r="0" t="0"/>
          <a:stretch/>
        </p:blipFill>
        <p:spPr>
          <a:xfrm>
            <a:off x="95600" y="117950"/>
            <a:ext cx="3687099" cy="47387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0"/>
          <p:cNvSpPr txBox="1"/>
          <p:nvPr>
            <p:ph type="title"/>
          </p:nvPr>
        </p:nvSpPr>
        <p:spPr>
          <a:xfrm>
            <a:off x="720024"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Presentation Outline</a:t>
            </a:r>
            <a:endParaRPr/>
          </a:p>
        </p:txBody>
      </p:sp>
      <p:sp>
        <p:nvSpPr>
          <p:cNvPr id="282" name="Google Shape;282;p30"/>
          <p:cNvSpPr txBox="1"/>
          <p:nvPr>
            <p:ph idx="2" type="title"/>
          </p:nvPr>
        </p:nvSpPr>
        <p:spPr>
          <a:xfrm>
            <a:off x="972250" y="1467375"/>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01.</a:t>
            </a:r>
            <a:endParaRPr/>
          </a:p>
        </p:txBody>
      </p:sp>
      <p:sp>
        <p:nvSpPr>
          <p:cNvPr id="283" name="Google Shape;283;p30"/>
          <p:cNvSpPr txBox="1"/>
          <p:nvPr>
            <p:ph idx="1" type="subTitle"/>
          </p:nvPr>
        </p:nvSpPr>
        <p:spPr>
          <a:xfrm>
            <a:off x="870375" y="1952187"/>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284" name="Google Shape;284;p30"/>
          <p:cNvSpPr txBox="1"/>
          <p:nvPr>
            <p:ph idx="4" type="title"/>
          </p:nvPr>
        </p:nvSpPr>
        <p:spPr>
          <a:xfrm>
            <a:off x="3825551" y="1467375"/>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02.</a:t>
            </a:r>
            <a:endParaRPr/>
          </a:p>
        </p:txBody>
      </p:sp>
      <p:sp>
        <p:nvSpPr>
          <p:cNvPr id="285" name="Google Shape;285;p30"/>
          <p:cNvSpPr txBox="1"/>
          <p:nvPr>
            <p:ph idx="8" type="subTitle"/>
          </p:nvPr>
        </p:nvSpPr>
        <p:spPr>
          <a:xfrm>
            <a:off x="3730638" y="1952187"/>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286" name="Google Shape;286;p30"/>
          <p:cNvSpPr txBox="1"/>
          <p:nvPr>
            <p:ph idx="6" type="title"/>
          </p:nvPr>
        </p:nvSpPr>
        <p:spPr>
          <a:xfrm>
            <a:off x="6435373" y="1467375"/>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03.</a:t>
            </a:r>
            <a:endParaRPr/>
          </a:p>
        </p:txBody>
      </p:sp>
      <p:sp>
        <p:nvSpPr>
          <p:cNvPr id="287" name="Google Shape;287;p30"/>
          <p:cNvSpPr txBox="1"/>
          <p:nvPr>
            <p:ph idx="7" type="title"/>
          </p:nvPr>
        </p:nvSpPr>
        <p:spPr>
          <a:xfrm>
            <a:off x="6435373" y="3140250"/>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06.</a:t>
            </a:r>
            <a:endParaRPr/>
          </a:p>
        </p:txBody>
      </p:sp>
      <p:sp>
        <p:nvSpPr>
          <p:cNvPr id="288" name="Google Shape;288;p30"/>
          <p:cNvSpPr txBox="1"/>
          <p:nvPr>
            <p:ph idx="5" type="title"/>
          </p:nvPr>
        </p:nvSpPr>
        <p:spPr>
          <a:xfrm>
            <a:off x="3825551" y="3140250"/>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05.</a:t>
            </a:r>
            <a:endParaRPr/>
          </a:p>
        </p:txBody>
      </p:sp>
      <p:sp>
        <p:nvSpPr>
          <p:cNvPr id="289" name="Google Shape;289;p30"/>
          <p:cNvSpPr txBox="1"/>
          <p:nvPr>
            <p:ph idx="3" type="title"/>
          </p:nvPr>
        </p:nvSpPr>
        <p:spPr>
          <a:xfrm>
            <a:off x="972250" y="3140250"/>
            <a:ext cx="734700" cy="484800"/>
          </a:xfrm>
          <a:prstGeom prst="rect">
            <a:avLst/>
          </a:prstGeom>
        </p:spPr>
        <p:txBody>
          <a:bodyPr anchorCtr="0" anchor="b" bIns="0" lIns="91425" spcFirstLastPara="1" rIns="91425" wrap="square" tIns="91425">
            <a:noAutofit/>
          </a:bodyPr>
          <a:lstStyle/>
          <a:p>
            <a:pPr indent="0" lvl="0" marL="0" rtl="0" algn="l">
              <a:spcBef>
                <a:spcPts val="0"/>
              </a:spcBef>
              <a:spcAft>
                <a:spcPts val="0"/>
              </a:spcAft>
              <a:buNone/>
            </a:pPr>
            <a:r>
              <a:rPr lang="en"/>
              <a:t>04.</a:t>
            </a:r>
            <a:endParaRPr/>
          </a:p>
        </p:txBody>
      </p:sp>
      <p:sp>
        <p:nvSpPr>
          <p:cNvPr id="290" name="Google Shape;290;p30"/>
          <p:cNvSpPr txBox="1"/>
          <p:nvPr>
            <p:ph idx="9" type="subTitle"/>
          </p:nvPr>
        </p:nvSpPr>
        <p:spPr>
          <a:xfrm>
            <a:off x="6347400" y="1952175"/>
            <a:ext cx="27966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RESEARCH METHODOLOGY</a:t>
            </a:r>
            <a:endParaRPr/>
          </a:p>
        </p:txBody>
      </p:sp>
      <p:sp>
        <p:nvSpPr>
          <p:cNvPr id="291" name="Google Shape;291;p30"/>
          <p:cNvSpPr txBox="1"/>
          <p:nvPr>
            <p:ph idx="13" type="subTitle"/>
          </p:nvPr>
        </p:nvSpPr>
        <p:spPr>
          <a:xfrm>
            <a:off x="870375" y="3625050"/>
            <a:ext cx="3332400" cy="74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a:t>
            </a:r>
            <a:endParaRPr/>
          </a:p>
          <a:p>
            <a:pPr indent="0" lvl="0" marL="0" rtl="0" algn="l">
              <a:spcBef>
                <a:spcPts val="0"/>
              </a:spcBef>
              <a:spcAft>
                <a:spcPts val="0"/>
              </a:spcAft>
              <a:buNone/>
            </a:pPr>
            <a:r>
              <a:rPr lang="en"/>
              <a:t>FUTURE WORK</a:t>
            </a:r>
            <a:endParaRPr/>
          </a:p>
        </p:txBody>
      </p:sp>
      <p:sp>
        <p:nvSpPr>
          <p:cNvPr id="292" name="Google Shape;292;p30"/>
          <p:cNvSpPr txBox="1"/>
          <p:nvPr>
            <p:ph idx="14" type="subTitle"/>
          </p:nvPr>
        </p:nvSpPr>
        <p:spPr>
          <a:xfrm>
            <a:off x="3730638" y="3625050"/>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93" name="Google Shape;293;p30"/>
          <p:cNvSpPr txBox="1"/>
          <p:nvPr>
            <p:ph idx="15" type="subTitle"/>
          </p:nvPr>
        </p:nvSpPr>
        <p:spPr>
          <a:xfrm>
            <a:off x="6347399" y="3625050"/>
            <a:ext cx="2305500" cy="4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 &amp; A</a:t>
            </a:r>
            <a:endParaRPr/>
          </a:p>
        </p:txBody>
      </p:sp>
      <p:pic>
        <p:nvPicPr>
          <p:cNvPr id="294" name="Google Shape;294;p30"/>
          <p:cNvPicPr preferRelativeResize="0"/>
          <p:nvPr/>
        </p:nvPicPr>
        <p:blipFill rotWithShape="1">
          <a:blip r:embed="rId3">
            <a:alphaModFix/>
          </a:blip>
          <a:srcRect b="48662" l="22156" r="45973" t="22665"/>
          <a:stretch/>
        </p:blipFill>
        <p:spPr>
          <a:xfrm flipH="1">
            <a:off x="8127202" y="748986"/>
            <a:ext cx="464774" cy="42120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48"/>
          <p:cNvSpPr txBox="1"/>
          <p:nvPr>
            <p:ph type="title"/>
          </p:nvPr>
        </p:nvSpPr>
        <p:spPr>
          <a:xfrm>
            <a:off x="199325" y="445025"/>
            <a:ext cx="87618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t>RQ2: To what extent do the PIA methodologies that have received attention in the reviewed literature, cover the risks identified in RQ1.1 and RQ1.2?</a:t>
            </a:r>
            <a:endParaRPr sz="1800"/>
          </a:p>
          <a:p>
            <a:pPr indent="0" lvl="0" marL="0" rtl="0" algn="l">
              <a:spcBef>
                <a:spcPts val="0"/>
              </a:spcBef>
              <a:spcAft>
                <a:spcPts val="0"/>
              </a:spcAft>
              <a:buNone/>
            </a:pPr>
            <a:r>
              <a:t/>
            </a:r>
            <a:endParaRPr sz="1800"/>
          </a:p>
        </p:txBody>
      </p:sp>
      <p:pic>
        <p:nvPicPr>
          <p:cNvPr id="442" name="Google Shape;442;p48"/>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pic>
        <p:nvPicPr>
          <p:cNvPr id="443" name="Google Shape;443;p48"/>
          <p:cNvPicPr preferRelativeResize="0"/>
          <p:nvPr/>
        </p:nvPicPr>
        <p:blipFill rotWithShape="1">
          <a:blip r:embed="rId4">
            <a:alphaModFix/>
          </a:blip>
          <a:srcRect b="48662" l="22156" r="45973" t="22665"/>
          <a:stretch/>
        </p:blipFill>
        <p:spPr>
          <a:xfrm flipH="1">
            <a:off x="8127202" y="748986"/>
            <a:ext cx="464774" cy="421202"/>
          </a:xfrm>
          <a:prstGeom prst="rect">
            <a:avLst/>
          </a:prstGeom>
          <a:noFill/>
          <a:ln>
            <a:noFill/>
          </a:ln>
        </p:spPr>
      </p:pic>
      <p:pic>
        <p:nvPicPr>
          <p:cNvPr id="444" name="Google Shape;444;p48"/>
          <p:cNvPicPr preferRelativeResize="0"/>
          <p:nvPr/>
        </p:nvPicPr>
        <p:blipFill>
          <a:blip r:embed="rId5">
            <a:alphaModFix/>
          </a:blip>
          <a:stretch>
            <a:fillRect/>
          </a:stretch>
        </p:blipFill>
        <p:spPr>
          <a:xfrm>
            <a:off x="287050" y="1321538"/>
            <a:ext cx="6017301" cy="3178275"/>
          </a:xfrm>
          <a:prstGeom prst="rect">
            <a:avLst/>
          </a:prstGeom>
          <a:noFill/>
          <a:ln>
            <a:noFill/>
          </a:ln>
        </p:spPr>
      </p:pic>
      <p:sp>
        <p:nvSpPr>
          <p:cNvPr id="445" name="Google Shape;445;p48"/>
          <p:cNvSpPr txBox="1"/>
          <p:nvPr/>
        </p:nvSpPr>
        <p:spPr>
          <a:xfrm>
            <a:off x="6216625" y="1321538"/>
            <a:ext cx="2744400" cy="29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b="1" lang="en" sz="1200" u="sng">
                <a:solidFill>
                  <a:schemeClr val="accent2"/>
                </a:solidFill>
                <a:latin typeface="Golos Text"/>
                <a:ea typeface="Golos Text"/>
                <a:cs typeface="Golos Text"/>
                <a:sym typeface="Golos Text"/>
              </a:rPr>
              <a:t>CNIL:</a:t>
            </a:r>
            <a:r>
              <a:rPr lang="en" sz="1200">
                <a:solidFill>
                  <a:schemeClr val="accent2"/>
                </a:solidFill>
                <a:latin typeface="Golos Text"/>
                <a:ea typeface="Golos Text"/>
                <a:cs typeface="Golos Text"/>
                <a:sym typeface="Golos Text"/>
              </a:rPr>
              <a:t> Good coverage of most privacy related PTPs, but not of the more data protection related PTPs.</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b="1" lang="en" sz="1200" u="sng">
                <a:solidFill>
                  <a:schemeClr val="accent2"/>
                </a:solidFill>
                <a:latin typeface="Golos Text"/>
                <a:ea typeface="Golos Text"/>
                <a:cs typeface="Golos Text"/>
                <a:sym typeface="Golos Text"/>
              </a:rPr>
              <a:t>UK ICO PIA:</a:t>
            </a:r>
            <a:r>
              <a:rPr lang="en" sz="1200">
                <a:solidFill>
                  <a:schemeClr val="accent2"/>
                </a:solidFill>
                <a:latin typeface="Golos Text"/>
                <a:ea typeface="Golos Text"/>
                <a:cs typeface="Golos Text"/>
                <a:sym typeface="Golos Text"/>
              </a:rPr>
              <a:t> Exactly the opposite of CNIL</a:t>
            </a:r>
            <a:endParaRPr sz="12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b="1" lang="en" sz="1200" u="sng">
                <a:solidFill>
                  <a:schemeClr val="accent2"/>
                </a:solidFill>
                <a:latin typeface="Golos Text"/>
                <a:ea typeface="Golos Text"/>
                <a:cs typeface="Golos Text"/>
                <a:sym typeface="Golos Text"/>
              </a:rPr>
              <a:t>LINDDUN</a:t>
            </a:r>
            <a:r>
              <a:rPr lang="en" sz="1200">
                <a:solidFill>
                  <a:schemeClr val="accent2"/>
                </a:solidFill>
                <a:latin typeface="Golos Text"/>
                <a:ea typeface="Golos Text"/>
                <a:cs typeface="Golos Text"/>
                <a:sym typeface="Golos Text"/>
              </a:rPr>
              <a:t> : Broadest coverage with two out of four privacy related PTPs and three out of five data protection related PTPs sufficiently covered. </a:t>
            </a:r>
            <a:endParaRPr sz="1200">
              <a:solidFill>
                <a:schemeClr val="accent2"/>
              </a:solidFill>
              <a:latin typeface="Golos Text"/>
              <a:ea typeface="Golos Text"/>
              <a:cs typeface="Golos Text"/>
              <a:sym typeface="Golos Tex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49"/>
          <p:cNvSpPr txBox="1"/>
          <p:nvPr>
            <p:ph type="title"/>
          </p:nvPr>
        </p:nvSpPr>
        <p:spPr>
          <a:xfrm>
            <a:off x="750825" y="1738550"/>
            <a:ext cx="4554900" cy="154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t/>
            </a:r>
            <a:endParaRPr b="1" sz="1800">
              <a:latin typeface="Golos Text"/>
              <a:ea typeface="Golos Text"/>
              <a:cs typeface="Golos Text"/>
              <a:sym typeface="Golos Text"/>
            </a:endParaRPr>
          </a:p>
          <a:p>
            <a:pPr indent="0" lvl="0" marL="0" rtl="0" algn="l">
              <a:spcBef>
                <a:spcPts val="0"/>
              </a:spcBef>
              <a:spcAft>
                <a:spcPts val="0"/>
              </a:spcAft>
              <a:buNone/>
            </a:pPr>
            <a:r>
              <a:rPr b="1" lang="en" sz="1800">
                <a:latin typeface="Golos Text"/>
                <a:ea typeface="Golos Text"/>
                <a:cs typeface="Golos Text"/>
                <a:sym typeface="Golos Text"/>
              </a:rPr>
              <a:t>Overall, N</a:t>
            </a:r>
            <a:r>
              <a:rPr b="1" lang="en" sz="1800">
                <a:latin typeface="Golos Text"/>
                <a:ea typeface="Golos Text"/>
                <a:cs typeface="Golos Text"/>
                <a:sym typeface="Golos Text"/>
              </a:rPr>
              <a:t>o single PIA methodology</a:t>
            </a:r>
            <a:endParaRPr b="1" sz="1800">
              <a:latin typeface="Golos Text"/>
              <a:ea typeface="Golos Text"/>
              <a:cs typeface="Golos Text"/>
              <a:sym typeface="Golos Text"/>
            </a:endParaRPr>
          </a:p>
          <a:p>
            <a:pPr indent="0" lvl="0" marL="0" rtl="0" algn="l">
              <a:spcBef>
                <a:spcPts val="0"/>
              </a:spcBef>
              <a:spcAft>
                <a:spcPts val="0"/>
              </a:spcAft>
              <a:buNone/>
            </a:pPr>
            <a:r>
              <a:rPr b="1" lang="en" sz="1800">
                <a:latin typeface="Golos Text"/>
                <a:ea typeface="Golos Text"/>
                <a:cs typeface="Golos Text"/>
                <a:sym typeface="Golos Text"/>
              </a:rPr>
              <a:t>appears capable of addressing all Big Data Analytics-specific</a:t>
            </a:r>
            <a:endParaRPr b="1" sz="1800">
              <a:latin typeface="Golos Text"/>
              <a:ea typeface="Golos Text"/>
              <a:cs typeface="Golos Text"/>
              <a:sym typeface="Golos Text"/>
            </a:endParaRPr>
          </a:p>
          <a:p>
            <a:pPr indent="0" lvl="0" marL="0" rtl="0" algn="l">
              <a:spcBef>
                <a:spcPts val="0"/>
              </a:spcBef>
              <a:spcAft>
                <a:spcPts val="0"/>
              </a:spcAft>
              <a:buNone/>
            </a:pPr>
            <a:r>
              <a:rPr b="1" lang="en" sz="1800">
                <a:latin typeface="Golos Text"/>
                <a:ea typeface="Golos Text"/>
                <a:cs typeface="Golos Text"/>
                <a:sym typeface="Golos Text"/>
              </a:rPr>
              <a:t>privacy and data protection risks !</a:t>
            </a:r>
            <a:endParaRPr b="1" sz="1800">
              <a:latin typeface="Golos Text"/>
              <a:ea typeface="Golos Text"/>
              <a:cs typeface="Golos Text"/>
              <a:sym typeface="Golos Text"/>
            </a:endParaRPr>
          </a:p>
          <a:p>
            <a:pPr indent="0" lvl="0" marL="0" rtl="0" algn="l">
              <a:spcBef>
                <a:spcPts val="0"/>
              </a:spcBef>
              <a:spcAft>
                <a:spcPts val="0"/>
              </a:spcAft>
              <a:buNone/>
            </a:pPr>
            <a:r>
              <a:t/>
            </a:r>
            <a:endParaRPr sz="1800"/>
          </a:p>
        </p:txBody>
      </p:sp>
      <p:pic>
        <p:nvPicPr>
          <p:cNvPr id="451" name="Google Shape;451;p49"/>
          <p:cNvPicPr preferRelativeResize="0"/>
          <p:nvPr>
            <p:ph idx="2" type="pic"/>
          </p:nvPr>
        </p:nvPicPr>
        <p:blipFill rotWithShape="1">
          <a:blip r:embed="rId3">
            <a:alphaModFix/>
          </a:blip>
          <a:srcRect b="0" l="11527" r="11519" t="0"/>
          <a:stretch/>
        </p:blipFill>
        <p:spPr>
          <a:xfrm>
            <a:off x="5615563" y="539700"/>
            <a:ext cx="4685400" cy="4064100"/>
          </a:xfrm>
          <a:prstGeom prst="hexagon">
            <a:avLst>
              <a:gd fmla="val 25000" name="adj"/>
              <a:gd fmla="val 115470" name="vf"/>
            </a:avLst>
          </a:prstGeom>
        </p:spPr>
      </p:pic>
      <p:pic>
        <p:nvPicPr>
          <p:cNvPr id="452" name="Google Shape;452;p49"/>
          <p:cNvPicPr preferRelativeResize="0"/>
          <p:nvPr/>
        </p:nvPicPr>
        <p:blipFill>
          <a:blip r:embed="rId4">
            <a:alphaModFix/>
          </a:blip>
          <a:stretch>
            <a:fillRect/>
          </a:stretch>
        </p:blipFill>
        <p:spPr>
          <a:xfrm flipH="1">
            <a:off x="3233225" y="-2195914"/>
            <a:ext cx="3423101" cy="3494678"/>
          </a:xfrm>
          <a:prstGeom prst="rect">
            <a:avLst/>
          </a:prstGeom>
          <a:noFill/>
          <a:ln>
            <a:noFill/>
          </a:ln>
        </p:spPr>
      </p:pic>
      <p:grpSp>
        <p:nvGrpSpPr>
          <p:cNvPr id="453" name="Google Shape;453;p49"/>
          <p:cNvGrpSpPr/>
          <p:nvPr/>
        </p:nvGrpSpPr>
        <p:grpSpPr>
          <a:xfrm>
            <a:off x="3852466" y="3386150"/>
            <a:ext cx="961970" cy="1380586"/>
            <a:chOff x="7733041" y="-430089"/>
            <a:chExt cx="961970" cy="1380586"/>
          </a:xfrm>
        </p:grpSpPr>
        <p:pic>
          <p:nvPicPr>
            <p:cNvPr id="454" name="Google Shape;454;p49"/>
            <p:cNvPicPr preferRelativeResize="0"/>
            <p:nvPr/>
          </p:nvPicPr>
          <p:blipFill rotWithShape="1">
            <a:blip r:embed="rId5">
              <a:alphaModFix/>
            </a:blip>
            <a:srcRect b="48662" l="22156" r="45973" t="22665"/>
            <a:stretch/>
          </p:blipFill>
          <p:spPr>
            <a:xfrm>
              <a:off x="7733041" y="78700"/>
              <a:ext cx="961970" cy="871798"/>
            </a:xfrm>
            <a:prstGeom prst="rect">
              <a:avLst/>
            </a:prstGeom>
            <a:noFill/>
            <a:ln>
              <a:noFill/>
            </a:ln>
          </p:spPr>
        </p:pic>
        <p:pic>
          <p:nvPicPr>
            <p:cNvPr id="455" name="Google Shape;455;p49"/>
            <p:cNvPicPr preferRelativeResize="0"/>
            <p:nvPr/>
          </p:nvPicPr>
          <p:blipFill rotWithShape="1">
            <a:blip r:embed="rId5">
              <a:alphaModFix/>
            </a:blip>
            <a:srcRect b="48662" l="22156" r="45973" t="22665"/>
            <a:stretch/>
          </p:blipFill>
          <p:spPr>
            <a:xfrm flipH="1">
              <a:off x="8230214" y="-430089"/>
              <a:ext cx="464774" cy="421202"/>
            </a:xfrm>
            <a:prstGeom prst="rect">
              <a:avLst/>
            </a:prstGeom>
            <a:noFill/>
            <a:ln>
              <a:noFill/>
            </a:ln>
          </p:spPr>
        </p:pic>
      </p:grpSp>
      <p:pic>
        <p:nvPicPr>
          <p:cNvPr id="456" name="Google Shape;456;p49"/>
          <p:cNvPicPr preferRelativeResize="0"/>
          <p:nvPr/>
        </p:nvPicPr>
        <p:blipFill rotWithShape="1">
          <a:blip r:embed="rId6">
            <a:alphaModFix/>
          </a:blip>
          <a:srcRect b="21029" l="8918" r="59743" t="9128"/>
          <a:stretch/>
        </p:blipFill>
        <p:spPr>
          <a:xfrm flipH="1">
            <a:off x="7122923" y="181525"/>
            <a:ext cx="475798" cy="1068257"/>
          </a:xfrm>
          <a:prstGeom prst="rect">
            <a:avLst/>
          </a:prstGeom>
          <a:noFill/>
          <a:ln>
            <a:noFill/>
          </a:ln>
        </p:spPr>
      </p:pic>
      <p:pic>
        <p:nvPicPr>
          <p:cNvPr id="457" name="Google Shape;457;p49"/>
          <p:cNvPicPr preferRelativeResize="0"/>
          <p:nvPr/>
        </p:nvPicPr>
        <p:blipFill>
          <a:blip r:embed="rId7">
            <a:alphaModFix/>
          </a:blip>
          <a:stretch>
            <a:fillRect/>
          </a:stretch>
        </p:blipFill>
        <p:spPr>
          <a:xfrm>
            <a:off x="8341876" y="3631075"/>
            <a:ext cx="2145649" cy="324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50"/>
          <p:cNvSpPr txBox="1"/>
          <p:nvPr>
            <p:ph type="title"/>
          </p:nvPr>
        </p:nvSpPr>
        <p:spPr>
          <a:xfrm>
            <a:off x="713225" y="2563425"/>
            <a:ext cx="4685400" cy="14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 AND FUTURE WORK</a:t>
            </a:r>
            <a:endParaRPr/>
          </a:p>
        </p:txBody>
      </p:sp>
      <p:sp>
        <p:nvSpPr>
          <p:cNvPr id="463" name="Google Shape;463;p50"/>
          <p:cNvSpPr txBox="1"/>
          <p:nvPr>
            <p:ph idx="3" type="title"/>
          </p:nvPr>
        </p:nvSpPr>
        <p:spPr>
          <a:xfrm>
            <a:off x="829375" y="1666125"/>
            <a:ext cx="1617600" cy="8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04.</a:t>
            </a:r>
            <a:endParaRPr/>
          </a:p>
        </p:txBody>
      </p:sp>
      <p:pic>
        <p:nvPicPr>
          <p:cNvPr id="464" name="Google Shape;464;p50"/>
          <p:cNvPicPr preferRelativeResize="0"/>
          <p:nvPr>
            <p:ph idx="2" type="pic"/>
          </p:nvPr>
        </p:nvPicPr>
        <p:blipFill rotWithShape="1">
          <a:blip r:embed="rId3">
            <a:alphaModFix/>
          </a:blip>
          <a:srcRect b="9196" l="17230" r="17230" t="5574"/>
          <a:stretch/>
        </p:blipFill>
        <p:spPr>
          <a:xfrm>
            <a:off x="5615563" y="539750"/>
            <a:ext cx="4685400" cy="4064100"/>
          </a:xfrm>
          <a:prstGeom prst="hexagon">
            <a:avLst>
              <a:gd fmla="val 25000" name="adj"/>
              <a:gd fmla="val 115470" name="vf"/>
            </a:avLst>
          </a:prstGeom>
        </p:spPr>
      </p:pic>
      <p:pic>
        <p:nvPicPr>
          <p:cNvPr id="465" name="Google Shape;465;p50"/>
          <p:cNvPicPr preferRelativeResize="0"/>
          <p:nvPr/>
        </p:nvPicPr>
        <p:blipFill rotWithShape="1">
          <a:blip r:embed="rId4">
            <a:alphaModFix/>
          </a:blip>
          <a:srcRect b="18269" l="25125" r="20735" t="24206"/>
          <a:stretch/>
        </p:blipFill>
        <p:spPr>
          <a:xfrm>
            <a:off x="5489539" y="2992813"/>
            <a:ext cx="998572" cy="1068252"/>
          </a:xfrm>
          <a:prstGeom prst="rect">
            <a:avLst/>
          </a:prstGeom>
          <a:noFill/>
          <a:ln>
            <a:noFill/>
          </a:ln>
        </p:spPr>
      </p:pic>
      <p:pic>
        <p:nvPicPr>
          <p:cNvPr id="466" name="Google Shape;466;p50"/>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467" name="Google Shape;467;p50"/>
          <p:cNvPicPr preferRelativeResize="0"/>
          <p:nvPr/>
        </p:nvPicPr>
        <p:blipFill>
          <a:blip r:embed="rId6">
            <a:alphaModFix/>
          </a:blip>
          <a:stretch>
            <a:fillRect/>
          </a:stretch>
        </p:blipFill>
        <p:spPr>
          <a:xfrm>
            <a:off x="8071176" y="1341325"/>
            <a:ext cx="2145649" cy="3248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51"/>
          <p:cNvSpPr txBox="1"/>
          <p:nvPr>
            <p:ph idx="3" type="subTitle"/>
          </p:nvPr>
        </p:nvSpPr>
        <p:spPr>
          <a:xfrm>
            <a:off x="782675" y="1446750"/>
            <a:ext cx="7154700" cy="31236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T</a:t>
            </a:r>
            <a:r>
              <a:rPr lang="en"/>
              <a:t>his literature review provides a qualitative analysis of existing PIA methodologies that could be used to assess privacy or data protection risks for applications relying on Big Data Analytics technologies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The study also </a:t>
            </a:r>
            <a:r>
              <a:rPr lang="en"/>
              <a:t>revealed</a:t>
            </a:r>
            <a:r>
              <a:rPr lang="en"/>
              <a:t> existing PIA methodologies’ weaknesses and strengths with respect to privacy and data protection impact assessment in Big Data Analytics environments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It also helps obtain a broad understanding of how to better address Big Data Analytics-specific privacy and data protection risks in DPIAs imposed by the GDPR</a:t>
            </a:r>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p:txBody>
      </p:sp>
      <p:sp>
        <p:nvSpPr>
          <p:cNvPr id="473" name="Google Shape;473;p5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DISCUSSION</a:t>
            </a:r>
            <a:endParaRPr/>
          </a:p>
        </p:txBody>
      </p:sp>
      <p:sp>
        <p:nvSpPr>
          <p:cNvPr id="474" name="Google Shape;474;p51"/>
          <p:cNvSpPr txBox="1"/>
          <p:nvPr/>
        </p:nvSpPr>
        <p:spPr>
          <a:xfrm>
            <a:off x="3214125" y="1010400"/>
            <a:ext cx="59481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52"/>
          <p:cNvSpPr txBox="1"/>
          <p:nvPr>
            <p:ph idx="3" type="subTitle"/>
          </p:nvPr>
        </p:nvSpPr>
        <p:spPr>
          <a:xfrm>
            <a:off x="782675" y="1446750"/>
            <a:ext cx="7543500" cy="25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To design specific DPIA guidance for the Big Data Analytics context bottom up, but by considering both the nine categories of privacy and data protection risks defined in this paper as Privacy Touch Points and how these risks were addressed in PIA methodologies that cover them well.</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Use Delphi technique by designing questionnaires and sending them to a panel composed of both privacy and big data experts. </a:t>
            </a:r>
            <a:endParaRPr/>
          </a:p>
        </p:txBody>
      </p:sp>
      <p:sp>
        <p:nvSpPr>
          <p:cNvPr id="480" name="Google Shape;480;p5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WORK</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53"/>
          <p:cNvSpPr txBox="1"/>
          <p:nvPr>
            <p:ph type="title"/>
          </p:nvPr>
        </p:nvSpPr>
        <p:spPr>
          <a:xfrm>
            <a:off x="713225" y="2563425"/>
            <a:ext cx="4685400" cy="14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86" name="Google Shape;486;p53"/>
          <p:cNvSpPr txBox="1"/>
          <p:nvPr>
            <p:ph idx="3" type="title"/>
          </p:nvPr>
        </p:nvSpPr>
        <p:spPr>
          <a:xfrm>
            <a:off x="829375" y="1666125"/>
            <a:ext cx="1617600" cy="8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05.</a:t>
            </a:r>
            <a:endParaRPr/>
          </a:p>
        </p:txBody>
      </p:sp>
      <p:pic>
        <p:nvPicPr>
          <p:cNvPr id="487" name="Google Shape;487;p53"/>
          <p:cNvPicPr preferRelativeResize="0"/>
          <p:nvPr>
            <p:ph idx="2" type="pic"/>
          </p:nvPr>
        </p:nvPicPr>
        <p:blipFill rotWithShape="1">
          <a:blip r:embed="rId3">
            <a:alphaModFix/>
          </a:blip>
          <a:srcRect b="9196" l="17230" r="17230" t="5574"/>
          <a:stretch/>
        </p:blipFill>
        <p:spPr>
          <a:xfrm>
            <a:off x="5615563" y="539750"/>
            <a:ext cx="4685400" cy="4064100"/>
          </a:xfrm>
          <a:prstGeom prst="hexagon">
            <a:avLst>
              <a:gd fmla="val 25000" name="adj"/>
              <a:gd fmla="val 115470" name="vf"/>
            </a:avLst>
          </a:prstGeom>
        </p:spPr>
      </p:pic>
      <p:pic>
        <p:nvPicPr>
          <p:cNvPr id="488" name="Google Shape;488;p53"/>
          <p:cNvPicPr preferRelativeResize="0"/>
          <p:nvPr/>
        </p:nvPicPr>
        <p:blipFill rotWithShape="1">
          <a:blip r:embed="rId4">
            <a:alphaModFix/>
          </a:blip>
          <a:srcRect b="18269" l="25125" r="20735" t="24206"/>
          <a:stretch/>
        </p:blipFill>
        <p:spPr>
          <a:xfrm>
            <a:off x="5489539" y="2992813"/>
            <a:ext cx="998572" cy="1068252"/>
          </a:xfrm>
          <a:prstGeom prst="rect">
            <a:avLst/>
          </a:prstGeom>
          <a:noFill/>
          <a:ln>
            <a:noFill/>
          </a:ln>
        </p:spPr>
      </p:pic>
      <p:pic>
        <p:nvPicPr>
          <p:cNvPr id="489" name="Google Shape;489;p53"/>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490" name="Google Shape;490;p53"/>
          <p:cNvPicPr preferRelativeResize="0"/>
          <p:nvPr/>
        </p:nvPicPr>
        <p:blipFill>
          <a:blip r:embed="rId6">
            <a:alphaModFix/>
          </a:blip>
          <a:stretch>
            <a:fillRect/>
          </a:stretch>
        </p:blipFill>
        <p:spPr>
          <a:xfrm>
            <a:off x="8071176" y="1341325"/>
            <a:ext cx="2145649" cy="3248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5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496" name="Google Shape;496;p54"/>
          <p:cNvSpPr txBox="1"/>
          <p:nvPr/>
        </p:nvSpPr>
        <p:spPr>
          <a:xfrm>
            <a:off x="720000" y="1780300"/>
            <a:ext cx="758700" cy="567900"/>
          </a:xfrm>
          <a:prstGeom prst="rect">
            <a:avLst/>
          </a:prstGeom>
          <a:solidFill>
            <a:srgbClr val="16488D"/>
          </a:solidFill>
          <a:ln>
            <a:noFill/>
          </a:ln>
        </p:spPr>
        <p:txBody>
          <a:bodyPr anchorCtr="0" anchor="b" bIns="0" lIns="91425" spcFirstLastPara="1" rIns="91425" wrap="square" tIns="91425">
            <a:noAutofit/>
          </a:bodyPr>
          <a:lstStyle/>
          <a:p>
            <a:pPr indent="0" lvl="0" marL="0" rtl="0" algn="l">
              <a:spcBef>
                <a:spcPts val="0"/>
              </a:spcBef>
              <a:spcAft>
                <a:spcPts val="0"/>
              </a:spcAft>
              <a:buNone/>
            </a:pPr>
            <a:r>
              <a:rPr lang="en" sz="3000">
                <a:solidFill>
                  <a:srgbClr val="FFFFFF"/>
                </a:solidFill>
                <a:latin typeface="Teko Medium"/>
                <a:ea typeface="Teko Medium"/>
                <a:cs typeface="Teko Medium"/>
                <a:sym typeface="Teko Medium"/>
              </a:rPr>
              <a:t>01.</a:t>
            </a:r>
            <a:endParaRPr sz="3000">
              <a:solidFill>
                <a:srgbClr val="FFFFFF"/>
              </a:solidFill>
              <a:latin typeface="Teko Medium"/>
              <a:ea typeface="Teko Medium"/>
              <a:cs typeface="Teko Medium"/>
              <a:sym typeface="Teko Medium"/>
            </a:endParaRPr>
          </a:p>
        </p:txBody>
      </p:sp>
      <p:sp>
        <p:nvSpPr>
          <p:cNvPr id="497" name="Google Shape;497;p54"/>
          <p:cNvSpPr txBox="1"/>
          <p:nvPr/>
        </p:nvSpPr>
        <p:spPr>
          <a:xfrm>
            <a:off x="720000" y="2941146"/>
            <a:ext cx="758700" cy="567900"/>
          </a:xfrm>
          <a:prstGeom prst="rect">
            <a:avLst/>
          </a:prstGeom>
          <a:solidFill>
            <a:srgbClr val="16488D"/>
          </a:solidFill>
          <a:ln>
            <a:noFill/>
          </a:ln>
        </p:spPr>
        <p:txBody>
          <a:bodyPr anchorCtr="0" anchor="b" bIns="0" lIns="91425" spcFirstLastPara="1" rIns="91425" wrap="square" tIns="91425">
            <a:noAutofit/>
          </a:bodyPr>
          <a:lstStyle/>
          <a:p>
            <a:pPr indent="0" lvl="0" marL="0" rtl="0" algn="l">
              <a:spcBef>
                <a:spcPts val="0"/>
              </a:spcBef>
              <a:spcAft>
                <a:spcPts val="0"/>
              </a:spcAft>
              <a:buNone/>
            </a:pPr>
            <a:r>
              <a:rPr lang="en" sz="3000">
                <a:solidFill>
                  <a:srgbClr val="FFFFFF"/>
                </a:solidFill>
                <a:latin typeface="Teko Medium"/>
                <a:ea typeface="Teko Medium"/>
                <a:cs typeface="Teko Medium"/>
                <a:sym typeface="Teko Medium"/>
              </a:rPr>
              <a:t>02.</a:t>
            </a:r>
            <a:endParaRPr sz="3000">
              <a:solidFill>
                <a:srgbClr val="FFFFFF"/>
              </a:solidFill>
              <a:latin typeface="Teko Medium"/>
              <a:ea typeface="Teko Medium"/>
              <a:cs typeface="Teko Medium"/>
              <a:sym typeface="Teko Medium"/>
            </a:endParaRPr>
          </a:p>
        </p:txBody>
      </p:sp>
      <p:sp>
        <p:nvSpPr>
          <p:cNvPr id="498" name="Google Shape;498;p54"/>
          <p:cNvSpPr txBox="1"/>
          <p:nvPr/>
        </p:nvSpPr>
        <p:spPr>
          <a:xfrm>
            <a:off x="1674894" y="1780300"/>
            <a:ext cx="64224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Golos Text"/>
                <a:ea typeface="Golos Text"/>
                <a:cs typeface="Golos Text"/>
                <a:sym typeface="Golos Text"/>
              </a:rPr>
              <a:t>Despite the large number of papers discussing the general use of privacy impact assessments, there is still a need for a methodology more pertinent to privacy and data protection risks in environments storing big data and applying Big Data Analytics algorithms.</a:t>
            </a:r>
            <a:endParaRPr sz="1200">
              <a:solidFill>
                <a:schemeClr val="accent2"/>
              </a:solidFill>
              <a:latin typeface="Golos Text"/>
              <a:ea typeface="Golos Text"/>
              <a:cs typeface="Golos Text"/>
              <a:sym typeface="Golos Text"/>
            </a:endParaRPr>
          </a:p>
        </p:txBody>
      </p:sp>
      <p:sp>
        <p:nvSpPr>
          <p:cNvPr id="499" name="Google Shape;499;p54"/>
          <p:cNvSpPr txBox="1"/>
          <p:nvPr/>
        </p:nvSpPr>
        <p:spPr>
          <a:xfrm>
            <a:off x="1674894" y="2877527"/>
            <a:ext cx="6422400" cy="8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sp>
        <p:nvSpPr>
          <p:cNvPr id="500" name="Google Shape;500;p54"/>
          <p:cNvSpPr txBox="1"/>
          <p:nvPr/>
        </p:nvSpPr>
        <p:spPr>
          <a:xfrm>
            <a:off x="1674903" y="2877516"/>
            <a:ext cx="6422400" cy="115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Golos Text"/>
                <a:ea typeface="Golos Text"/>
                <a:cs typeface="Golos Text"/>
                <a:sym typeface="Golos Text"/>
              </a:rPr>
              <a:t>The research goal is to develop a more comprehensive DPIA methodology to suggest improvements that would enable organisations and data  controllers alike to identify weaknesses and possible legal infringements in their processing operations involving Big Data Analytics.</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pic>
        <p:nvPicPr>
          <p:cNvPr id="505" name="Google Shape;505;p55"/>
          <p:cNvPicPr preferRelativeResize="0"/>
          <p:nvPr/>
        </p:nvPicPr>
        <p:blipFill>
          <a:blip r:embed="rId3">
            <a:alphaModFix/>
          </a:blip>
          <a:stretch>
            <a:fillRect/>
          </a:stretch>
        </p:blipFill>
        <p:spPr>
          <a:xfrm>
            <a:off x="-2130775" y="-2195914"/>
            <a:ext cx="3423101" cy="3494678"/>
          </a:xfrm>
          <a:prstGeom prst="rect">
            <a:avLst/>
          </a:prstGeom>
          <a:noFill/>
          <a:ln>
            <a:noFill/>
          </a:ln>
        </p:spPr>
      </p:pic>
      <p:pic>
        <p:nvPicPr>
          <p:cNvPr id="506" name="Google Shape;506;p55"/>
          <p:cNvPicPr preferRelativeResize="0"/>
          <p:nvPr/>
        </p:nvPicPr>
        <p:blipFill rotWithShape="1">
          <a:blip r:embed="rId4">
            <a:alphaModFix/>
          </a:blip>
          <a:srcRect b="0" l="0" r="0" t="32854"/>
          <a:stretch/>
        </p:blipFill>
        <p:spPr>
          <a:xfrm flipH="1">
            <a:off x="7920750" y="118550"/>
            <a:ext cx="1223250" cy="421200"/>
          </a:xfrm>
          <a:prstGeom prst="rect">
            <a:avLst/>
          </a:prstGeom>
          <a:noFill/>
          <a:ln>
            <a:noFill/>
          </a:ln>
        </p:spPr>
      </p:pic>
      <p:grpSp>
        <p:nvGrpSpPr>
          <p:cNvPr id="507" name="Google Shape;507;p55"/>
          <p:cNvGrpSpPr/>
          <p:nvPr/>
        </p:nvGrpSpPr>
        <p:grpSpPr>
          <a:xfrm>
            <a:off x="-305784" y="4477761"/>
            <a:ext cx="1483785" cy="997886"/>
            <a:chOff x="7347766" y="-323064"/>
            <a:chExt cx="1483785" cy="997886"/>
          </a:xfrm>
        </p:grpSpPr>
        <p:pic>
          <p:nvPicPr>
            <p:cNvPr id="508" name="Google Shape;508;p55"/>
            <p:cNvPicPr preferRelativeResize="0"/>
            <p:nvPr/>
          </p:nvPicPr>
          <p:blipFill rotWithShape="1">
            <a:blip r:embed="rId5">
              <a:alphaModFix/>
            </a:blip>
            <a:srcRect b="48662" l="22156" r="45973" t="22665"/>
            <a:stretch/>
          </p:blipFill>
          <p:spPr>
            <a:xfrm>
              <a:off x="7347766" y="-196975"/>
              <a:ext cx="961970" cy="871798"/>
            </a:xfrm>
            <a:prstGeom prst="rect">
              <a:avLst/>
            </a:prstGeom>
            <a:noFill/>
            <a:ln>
              <a:noFill/>
            </a:ln>
          </p:spPr>
        </p:pic>
        <p:pic>
          <p:nvPicPr>
            <p:cNvPr id="509" name="Google Shape;509;p55"/>
            <p:cNvPicPr preferRelativeResize="0"/>
            <p:nvPr/>
          </p:nvPicPr>
          <p:blipFill rotWithShape="1">
            <a:blip r:embed="rId5">
              <a:alphaModFix/>
            </a:blip>
            <a:srcRect b="48662" l="22156" r="45973" t="22665"/>
            <a:stretch/>
          </p:blipFill>
          <p:spPr>
            <a:xfrm flipH="1">
              <a:off x="8366777" y="-323064"/>
              <a:ext cx="464774" cy="421202"/>
            </a:xfrm>
            <a:prstGeom prst="rect">
              <a:avLst/>
            </a:prstGeom>
            <a:noFill/>
            <a:ln>
              <a:noFill/>
            </a:ln>
          </p:spPr>
        </p:pic>
      </p:grpSp>
      <p:pic>
        <p:nvPicPr>
          <p:cNvPr id="510" name="Google Shape;510;p55"/>
          <p:cNvPicPr preferRelativeResize="0"/>
          <p:nvPr/>
        </p:nvPicPr>
        <p:blipFill>
          <a:blip r:embed="rId6">
            <a:alphaModFix/>
          </a:blip>
          <a:stretch>
            <a:fillRect/>
          </a:stretch>
        </p:blipFill>
        <p:spPr>
          <a:xfrm>
            <a:off x="1570076" y="955563"/>
            <a:ext cx="5750640" cy="3232386"/>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pic>
        <p:nvPicPr>
          <p:cNvPr id="515" name="Google Shape;515;p56"/>
          <p:cNvPicPr preferRelativeResize="0"/>
          <p:nvPr/>
        </p:nvPicPr>
        <p:blipFill>
          <a:blip r:embed="rId3">
            <a:alphaModFix/>
          </a:blip>
          <a:stretch>
            <a:fillRect/>
          </a:stretch>
        </p:blipFill>
        <p:spPr>
          <a:xfrm>
            <a:off x="3767850" y="-2324489"/>
            <a:ext cx="3423101" cy="3494678"/>
          </a:xfrm>
          <a:prstGeom prst="rect">
            <a:avLst/>
          </a:prstGeom>
          <a:noFill/>
          <a:ln>
            <a:noFill/>
          </a:ln>
        </p:spPr>
      </p:pic>
      <p:pic>
        <p:nvPicPr>
          <p:cNvPr id="516" name="Google Shape;516;p56"/>
          <p:cNvPicPr preferRelativeResize="0"/>
          <p:nvPr>
            <p:ph idx="2" type="pic"/>
          </p:nvPr>
        </p:nvPicPr>
        <p:blipFill rotWithShape="1">
          <a:blip r:embed="rId4">
            <a:alphaModFix/>
          </a:blip>
          <a:srcRect b="0" l="0" r="0" t="0"/>
          <a:stretch/>
        </p:blipFill>
        <p:spPr>
          <a:xfrm>
            <a:off x="-108625" y="1234875"/>
            <a:ext cx="2855100" cy="2270100"/>
          </a:xfrm>
          <a:prstGeom prst="hexagon">
            <a:avLst>
              <a:gd fmla="val 25000" name="adj"/>
              <a:gd fmla="val 115470" name="vf"/>
            </a:avLst>
          </a:prstGeom>
          <a:ln cap="flat" cmpd="sng" w="9525">
            <a:solidFill>
              <a:schemeClr val="accent2"/>
            </a:solidFill>
            <a:prstDash val="solid"/>
            <a:round/>
            <a:headEnd len="sm" w="sm" type="none"/>
            <a:tailEnd len="sm" w="sm" type="none"/>
          </a:ln>
        </p:spPr>
      </p:pic>
      <p:sp>
        <p:nvSpPr>
          <p:cNvPr id="517" name="Google Shape;517;p56"/>
          <p:cNvSpPr txBox="1"/>
          <p:nvPr>
            <p:ph type="title"/>
          </p:nvPr>
        </p:nvSpPr>
        <p:spPr>
          <a:xfrm>
            <a:off x="4806350" y="1368075"/>
            <a:ext cx="1346100" cy="645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 &amp; A</a:t>
            </a:r>
            <a:endParaRPr/>
          </a:p>
        </p:txBody>
      </p:sp>
      <p:sp>
        <p:nvSpPr>
          <p:cNvPr id="518" name="Google Shape;518;p56"/>
          <p:cNvSpPr txBox="1"/>
          <p:nvPr>
            <p:ph idx="1" type="subTitle"/>
          </p:nvPr>
        </p:nvSpPr>
        <p:spPr>
          <a:xfrm>
            <a:off x="3325400" y="2211550"/>
            <a:ext cx="5740200" cy="1013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Since we saw from the </a:t>
            </a:r>
            <a:r>
              <a:rPr lang="en"/>
              <a:t>paper</a:t>
            </a:r>
            <a:r>
              <a:rPr lang="en"/>
              <a:t> that the PIA bodies are mostly concentrated in the North America and Europe. Let’s dig a bit deeper into our surrounding.</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sz="1400"/>
              <a:t>Are you aware of any Data Privacy Regulatory Bodies in Asia ?</a:t>
            </a:r>
            <a:endParaRPr b="1" sz="1400"/>
          </a:p>
        </p:txBody>
      </p:sp>
      <p:pic>
        <p:nvPicPr>
          <p:cNvPr id="519" name="Google Shape;519;p56"/>
          <p:cNvPicPr preferRelativeResize="0"/>
          <p:nvPr/>
        </p:nvPicPr>
        <p:blipFill rotWithShape="1">
          <a:blip r:embed="rId5">
            <a:alphaModFix/>
          </a:blip>
          <a:srcRect b="48662" l="22156" r="45973" t="22665"/>
          <a:stretch/>
        </p:blipFill>
        <p:spPr>
          <a:xfrm flipH="1">
            <a:off x="8127202" y="748986"/>
            <a:ext cx="464774" cy="421202"/>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pic>
        <p:nvPicPr>
          <p:cNvPr id="524" name="Google Shape;524;p57"/>
          <p:cNvPicPr preferRelativeResize="0"/>
          <p:nvPr/>
        </p:nvPicPr>
        <p:blipFill rotWithShape="1">
          <a:blip r:embed="rId3">
            <a:alphaModFix/>
          </a:blip>
          <a:srcRect b="0" l="0" r="0" t="32854"/>
          <a:stretch/>
        </p:blipFill>
        <p:spPr>
          <a:xfrm flipH="1">
            <a:off x="7920751" y="4381075"/>
            <a:ext cx="1223250" cy="421200"/>
          </a:xfrm>
          <a:prstGeom prst="rect">
            <a:avLst/>
          </a:prstGeom>
          <a:noFill/>
          <a:ln>
            <a:noFill/>
          </a:ln>
        </p:spPr>
      </p:pic>
      <p:sp>
        <p:nvSpPr>
          <p:cNvPr id="525" name="Google Shape;525;p57"/>
          <p:cNvSpPr txBox="1"/>
          <p:nvPr/>
        </p:nvSpPr>
        <p:spPr>
          <a:xfrm>
            <a:off x="3375525" y="447000"/>
            <a:ext cx="5514300" cy="44868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THAILAND: </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Name of law: Personal Data Protection Act 2019 (PDPA).</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Supervisory authority: Personal Data Protection Committee (PDPC).</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SINGAPORE</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Name of law: Personal Data Protection Act 2012 (2020 Revised Edition) (PDPA).</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Supervisory authority: Personal Data Protection Commission (PDPC), under the Infocomm Media Development Authority.</a:t>
            </a:r>
            <a:endParaRPr sz="1200">
              <a:solidFill>
                <a:schemeClr val="accent2"/>
              </a:solidFill>
              <a:latin typeface="Golos Text"/>
              <a:ea typeface="Golos Text"/>
              <a:cs typeface="Golos Text"/>
              <a:sym typeface="Golos Text"/>
            </a:endParaRPr>
          </a:p>
          <a:p>
            <a:pPr indent="0" lvl="0" marL="9144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VIETNAM: </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Name of law: Decree on Personal Data Protection (Decree).</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Supervisory authority: Ministry of Public Security (MPS).</a:t>
            </a:r>
            <a:endParaRPr sz="1200">
              <a:solidFill>
                <a:schemeClr val="accent2"/>
              </a:solidFill>
              <a:latin typeface="Golos Text"/>
              <a:ea typeface="Golos Text"/>
              <a:cs typeface="Golos Text"/>
              <a:sym typeface="Golos Text"/>
            </a:endParaRPr>
          </a:p>
          <a:p>
            <a:pPr indent="0" lvl="0" marL="9144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304800" lvl="0" marL="4572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JAPAN</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Name of law: The Act on the Protection of Personal Information (2003) and amendments (last implementation April 2023 ). Revised guidelines released September 2022.</a:t>
            </a:r>
            <a:endParaRPr sz="1200">
              <a:solidFill>
                <a:schemeClr val="accent2"/>
              </a:solidFill>
              <a:latin typeface="Golos Text"/>
              <a:ea typeface="Golos Text"/>
              <a:cs typeface="Golos Text"/>
              <a:sym typeface="Golos Text"/>
            </a:endParaRPr>
          </a:p>
          <a:p>
            <a:pPr indent="-304800" lvl="1" marL="914400" rtl="0" algn="l">
              <a:spcBef>
                <a:spcPts val="0"/>
              </a:spcBef>
              <a:spcAft>
                <a:spcPts val="0"/>
              </a:spcAft>
              <a:buClr>
                <a:schemeClr val="accent2"/>
              </a:buClr>
              <a:buSzPts val="1200"/>
              <a:buFont typeface="Golos Text"/>
              <a:buChar char="○"/>
            </a:pPr>
            <a:r>
              <a:rPr lang="en" sz="1200">
                <a:solidFill>
                  <a:schemeClr val="accent2"/>
                </a:solidFill>
                <a:latin typeface="Golos Text"/>
                <a:ea typeface="Golos Text"/>
                <a:cs typeface="Golos Text"/>
                <a:sym typeface="Golos Text"/>
              </a:rPr>
              <a:t>Supervisory authority: Personal Information Protection Committee.</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pic>
        <p:nvPicPr>
          <p:cNvPr id="526" name="Google Shape;526;p57"/>
          <p:cNvPicPr preferRelativeResize="0"/>
          <p:nvPr/>
        </p:nvPicPr>
        <p:blipFill>
          <a:blip r:embed="rId4">
            <a:alphaModFix/>
          </a:blip>
          <a:stretch>
            <a:fillRect/>
          </a:stretch>
        </p:blipFill>
        <p:spPr>
          <a:xfrm>
            <a:off x="154613" y="887387"/>
            <a:ext cx="2982826" cy="2442188"/>
          </a:xfrm>
          <a:prstGeom prst="rect">
            <a:avLst/>
          </a:prstGeom>
          <a:noFill/>
          <a:ln>
            <a:noFill/>
          </a:ln>
        </p:spPr>
      </p:pic>
      <p:sp>
        <p:nvSpPr>
          <p:cNvPr id="527" name="Google Shape;527;p57"/>
          <p:cNvSpPr txBox="1"/>
          <p:nvPr/>
        </p:nvSpPr>
        <p:spPr>
          <a:xfrm>
            <a:off x="154575" y="3511375"/>
            <a:ext cx="2982900" cy="1422300"/>
          </a:xfrm>
          <a:prstGeom prst="rect">
            <a:avLst/>
          </a:prstGeom>
          <a:noFill/>
          <a:ln cap="flat" cmpd="sng" w="9525">
            <a:solidFill>
              <a:schemeClr val="accent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accent2"/>
                </a:solidFill>
                <a:latin typeface="Golos Text"/>
                <a:ea typeface="Golos Text"/>
                <a:cs typeface="Golos Text"/>
                <a:sym typeface="Golos Text"/>
              </a:rPr>
              <a:t>Many countries in Asia have data protection laws or regulations that require organizations to assess the privacy implications of their data processing activities. They might not be as prevalent as the western countries but its growing.</a:t>
            </a:r>
            <a:endParaRPr sz="1200">
              <a:solidFill>
                <a:schemeClr val="accent2"/>
              </a:solidFill>
              <a:latin typeface="Golos Text"/>
              <a:ea typeface="Golos Text"/>
              <a:cs typeface="Golos Text"/>
              <a:sym typeface="Golos Text"/>
            </a:endParaRPr>
          </a:p>
        </p:txBody>
      </p:sp>
      <p:sp>
        <p:nvSpPr>
          <p:cNvPr id="528" name="Google Shape;528;p57"/>
          <p:cNvSpPr txBox="1"/>
          <p:nvPr/>
        </p:nvSpPr>
        <p:spPr>
          <a:xfrm>
            <a:off x="417775" y="259025"/>
            <a:ext cx="1917600" cy="476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Golos Text"/>
                <a:ea typeface="Golos Text"/>
                <a:cs typeface="Golos Text"/>
                <a:sym typeface="Golos Text"/>
              </a:rPr>
              <a:t>ANSWER</a:t>
            </a:r>
            <a:endParaRPr sz="2000">
              <a:solidFill>
                <a:schemeClr val="accent2"/>
              </a:solidFill>
              <a:latin typeface="Golos Text"/>
              <a:ea typeface="Golos Text"/>
              <a:cs typeface="Golos Text"/>
              <a:sym typeface="Golos Tex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pic>
        <p:nvPicPr>
          <p:cNvPr id="299" name="Google Shape;299;p31"/>
          <p:cNvPicPr preferRelativeResize="0"/>
          <p:nvPr/>
        </p:nvPicPr>
        <p:blipFill rotWithShape="1">
          <a:blip r:embed="rId3">
            <a:alphaModFix/>
          </a:blip>
          <a:srcRect b="18269" l="25125" r="20735" t="24206"/>
          <a:stretch/>
        </p:blipFill>
        <p:spPr>
          <a:xfrm>
            <a:off x="7823839" y="725588"/>
            <a:ext cx="998572" cy="1068252"/>
          </a:xfrm>
          <a:prstGeom prst="rect">
            <a:avLst/>
          </a:prstGeom>
          <a:noFill/>
          <a:ln>
            <a:noFill/>
          </a:ln>
        </p:spPr>
      </p:pic>
      <p:grpSp>
        <p:nvGrpSpPr>
          <p:cNvPr id="300" name="Google Shape;300;p31"/>
          <p:cNvGrpSpPr/>
          <p:nvPr/>
        </p:nvGrpSpPr>
        <p:grpSpPr>
          <a:xfrm>
            <a:off x="4845363" y="1323599"/>
            <a:ext cx="4069464" cy="3234191"/>
            <a:chOff x="331763" y="414153"/>
            <a:chExt cx="6903246" cy="5019697"/>
          </a:xfrm>
        </p:grpSpPr>
        <p:sp>
          <p:nvSpPr>
            <p:cNvPr id="301" name="Google Shape;301;p31"/>
            <p:cNvSpPr/>
            <p:nvPr/>
          </p:nvSpPr>
          <p:spPr>
            <a:xfrm>
              <a:off x="2953125" y="4725150"/>
              <a:ext cx="1660725" cy="708700"/>
            </a:xfrm>
            <a:custGeom>
              <a:rect b="b" l="l" r="r" t="t"/>
              <a:pathLst>
                <a:path extrusionOk="0" h="28348" w="66429">
                  <a:moveTo>
                    <a:pt x="6889" y="1"/>
                  </a:moveTo>
                  <a:lnTo>
                    <a:pt x="1" y="28347"/>
                  </a:lnTo>
                  <a:lnTo>
                    <a:pt x="66429" y="28347"/>
                  </a:lnTo>
                  <a:lnTo>
                    <a:pt x="59475" y="1"/>
                  </a:lnTo>
                  <a:lnTo>
                    <a:pt x="33182" y="464"/>
                  </a:lnTo>
                  <a:lnTo>
                    <a:pt x="6889"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31"/>
            <p:cNvSpPr/>
            <p:nvPr/>
          </p:nvSpPr>
          <p:spPr>
            <a:xfrm>
              <a:off x="331763" y="414153"/>
              <a:ext cx="6903246" cy="4353879"/>
            </a:xfrm>
            <a:custGeom>
              <a:rect b="b" l="l" r="r" t="t"/>
              <a:pathLst>
                <a:path extrusionOk="0" h="181204" w="248162">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31"/>
            <p:cNvSpPr/>
            <p:nvPr/>
          </p:nvSpPr>
          <p:spPr>
            <a:xfrm>
              <a:off x="547300" y="600323"/>
              <a:ext cx="6472159" cy="3981525"/>
            </a:xfrm>
            <a:custGeom>
              <a:rect b="b" l="l" r="r" t="t"/>
              <a:pathLst>
                <a:path extrusionOk="0" h="165707" w="232665">
                  <a:moveTo>
                    <a:pt x="1" y="1"/>
                  </a:moveTo>
                  <a:lnTo>
                    <a:pt x="1" y="24307"/>
                  </a:lnTo>
                  <a:lnTo>
                    <a:pt x="1" y="165707"/>
                  </a:lnTo>
                  <a:lnTo>
                    <a:pt x="232665" y="165707"/>
                  </a:lnTo>
                  <a:lnTo>
                    <a:pt x="232665" y="121532"/>
                  </a:lnTo>
                  <a:lnTo>
                    <a:pt x="232665" y="1"/>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31"/>
            <p:cNvSpPr/>
            <p:nvPr/>
          </p:nvSpPr>
          <p:spPr>
            <a:xfrm>
              <a:off x="2772650" y="5206975"/>
              <a:ext cx="2020025" cy="226875"/>
            </a:xfrm>
            <a:custGeom>
              <a:rect b="b" l="l" r="r" t="t"/>
              <a:pathLst>
                <a:path extrusionOk="0" h="9075" w="80801">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305" name="Google Shape;305;p31"/>
          <p:cNvPicPr preferRelativeResize="0"/>
          <p:nvPr/>
        </p:nvPicPr>
        <p:blipFill>
          <a:blip r:embed="rId4">
            <a:alphaModFix/>
          </a:blip>
          <a:stretch>
            <a:fillRect/>
          </a:stretch>
        </p:blipFill>
        <p:spPr>
          <a:xfrm>
            <a:off x="4946785" y="1469416"/>
            <a:ext cx="3749557" cy="2521788"/>
          </a:xfrm>
          <a:prstGeom prst="rect">
            <a:avLst/>
          </a:prstGeom>
          <a:noFill/>
          <a:ln>
            <a:noFill/>
          </a:ln>
        </p:spPr>
      </p:pic>
      <p:pic>
        <p:nvPicPr>
          <p:cNvPr id="306" name="Google Shape;306;p31"/>
          <p:cNvPicPr preferRelativeResize="0"/>
          <p:nvPr/>
        </p:nvPicPr>
        <p:blipFill rotWithShape="1">
          <a:blip r:embed="rId5">
            <a:alphaModFix/>
          </a:blip>
          <a:srcRect b="0" l="0" r="0" t="11574"/>
          <a:stretch/>
        </p:blipFill>
        <p:spPr>
          <a:xfrm>
            <a:off x="281350" y="1323600"/>
            <a:ext cx="4207375" cy="777900"/>
          </a:xfrm>
          <a:prstGeom prst="rect">
            <a:avLst/>
          </a:prstGeom>
          <a:noFill/>
          <a:ln>
            <a:noFill/>
          </a:ln>
        </p:spPr>
      </p:pic>
      <p:sp>
        <p:nvSpPr>
          <p:cNvPr id="307" name="Google Shape;307;p31"/>
          <p:cNvSpPr txBox="1"/>
          <p:nvPr>
            <p:ph type="title"/>
          </p:nvPr>
        </p:nvSpPr>
        <p:spPr>
          <a:xfrm>
            <a:off x="720024" y="445025"/>
            <a:ext cx="7704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Let’s set the context first…</a:t>
            </a:r>
            <a:endParaRPr/>
          </a:p>
        </p:txBody>
      </p:sp>
      <p:pic>
        <p:nvPicPr>
          <p:cNvPr id="308" name="Google Shape;308;p31"/>
          <p:cNvPicPr preferRelativeResize="0"/>
          <p:nvPr/>
        </p:nvPicPr>
        <p:blipFill>
          <a:blip r:embed="rId6">
            <a:alphaModFix/>
          </a:blip>
          <a:stretch>
            <a:fillRect/>
          </a:stretch>
        </p:blipFill>
        <p:spPr>
          <a:xfrm>
            <a:off x="281350" y="2279250"/>
            <a:ext cx="4207376" cy="1056662"/>
          </a:xfrm>
          <a:prstGeom prst="rect">
            <a:avLst/>
          </a:prstGeom>
          <a:noFill/>
          <a:ln>
            <a:noFill/>
          </a:ln>
        </p:spPr>
      </p:pic>
      <p:pic>
        <p:nvPicPr>
          <p:cNvPr id="309" name="Google Shape;309;p31"/>
          <p:cNvPicPr preferRelativeResize="0"/>
          <p:nvPr/>
        </p:nvPicPr>
        <p:blipFill>
          <a:blip r:embed="rId7">
            <a:alphaModFix/>
          </a:blip>
          <a:stretch>
            <a:fillRect/>
          </a:stretch>
        </p:blipFill>
        <p:spPr>
          <a:xfrm>
            <a:off x="281350" y="3560325"/>
            <a:ext cx="4207375" cy="110332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58"/>
          <p:cNvSpPr txBox="1"/>
          <p:nvPr/>
        </p:nvSpPr>
        <p:spPr>
          <a:xfrm>
            <a:off x="417750" y="1010975"/>
            <a:ext cx="8422200" cy="302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u="sng">
                <a:solidFill>
                  <a:schemeClr val="hlink"/>
                </a:solidFill>
                <a:hlinkClick r:id="rId3"/>
              </a:rPr>
              <a:t>https://www.dataguidance.com/</a:t>
            </a:r>
            <a:endParaRPr sz="1500"/>
          </a:p>
          <a:p>
            <a:pPr indent="0" lvl="0" marL="0" rtl="0" algn="l">
              <a:spcBef>
                <a:spcPts val="0"/>
              </a:spcBef>
              <a:spcAft>
                <a:spcPts val="0"/>
              </a:spcAft>
              <a:buNone/>
            </a:pPr>
            <a:r>
              <a:rPr lang="en"/>
              <a:t>\</a:t>
            </a:r>
            <a:endParaRPr/>
          </a:p>
          <a:p>
            <a:pPr indent="0" lvl="0" marL="0" rtl="0" algn="l">
              <a:spcBef>
                <a:spcPts val="0"/>
              </a:spcBef>
              <a:spcAft>
                <a:spcPts val="0"/>
              </a:spcAft>
              <a:buNone/>
            </a:pPr>
            <a:r>
              <a:rPr lang="en" sz="1500" u="sng">
                <a:solidFill>
                  <a:schemeClr val="hlink"/>
                </a:solidFill>
                <a:latin typeface="Golos Text"/>
                <a:ea typeface="Golos Text"/>
                <a:cs typeface="Golos Text"/>
                <a:sym typeface="Golos Text"/>
                <a:hlinkClick r:id="rId4"/>
              </a:rPr>
              <a:t>https://www.privacyworld.blog/privacy-asia-pacific/</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rPr lang="en" sz="1500" u="sng">
                <a:solidFill>
                  <a:schemeClr val="hlink"/>
                </a:solidFill>
                <a:latin typeface="Golos Text"/>
                <a:ea typeface="Golos Text"/>
                <a:cs typeface="Golos Text"/>
                <a:sym typeface="Golos Text"/>
                <a:hlinkClick r:id="rId5"/>
              </a:rPr>
              <a:t>https://www.mofo.com/resources/insights/230130-new-wave-of-privacy-laws-in-the-apac-region</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rPr lang="en" sz="1500" u="sng">
                <a:solidFill>
                  <a:schemeClr val="hlink"/>
                </a:solidFill>
                <a:latin typeface="Golos Text"/>
                <a:ea typeface="Golos Text"/>
                <a:cs typeface="Golos Text"/>
                <a:sym typeface="Golos Text"/>
                <a:hlinkClick r:id="rId6"/>
              </a:rPr>
              <a:t>https://www.mineos.ai/articles/the-state-of-data-protection-in-asia</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rPr lang="en" sz="1500" u="sng">
                <a:solidFill>
                  <a:schemeClr val="hlink"/>
                </a:solidFill>
                <a:latin typeface="Golos Text"/>
                <a:ea typeface="Golos Text"/>
                <a:cs typeface="Golos Text"/>
                <a:sym typeface="Golos Text"/>
                <a:hlinkClick r:id="rId7"/>
              </a:rPr>
              <a:t>https://www2.deloitte.com/content/dam/Deloitte/sg/Documents/risk/sea-risk-unity-diversity-privacy-guide.pdf</a:t>
            </a:r>
            <a:endParaRPr sz="15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500">
              <a:solidFill>
                <a:schemeClr val="accent2"/>
              </a:solidFill>
              <a:latin typeface="Golos Text"/>
              <a:ea typeface="Golos Text"/>
              <a:cs typeface="Golos Text"/>
              <a:sym typeface="Golos Text"/>
            </a:endParaRPr>
          </a:p>
          <a:p>
            <a:pPr indent="0" lvl="0" marL="457200" rtl="0" algn="l">
              <a:spcBef>
                <a:spcPts val="0"/>
              </a:spcBef>
              <a:spcAft>
                <a:spcPts val="0"/>
              </a:spcAft>
              <a:buNone/>
            </a:pPr>
            <a:r>
              <a:t/>
            </a:r>
            <a:endParaRPr sz="1200">
              <a:solidFill>
                <a:schemeClr val="accent2"/>
              </a:solidFill>
              <a:latin typeface="Golos Text"/>
              <a:ea typeface="Golos Text"/>
              <a:cs typeface="Golos Text"/>
              <a:sym typeface="Golos Text"/>
            </a:endParaRPr>
          </a:p>
          <a:p>
            <a:pPr indent="0" lvl="0" marL="0" rtl="0" algn="l">
              <a:spcBef>
                <a:spcPts val="0"/>
              </a:spcBef>
              <a:spcAft>
                <a:spcPts val="0"/>
              </a:spcAft>
              <a:buNone/>
            </a:pPr>
            <a:r>
              <a:t/>
            </a:r>
            <a:endParaRPr sz="1200">
              <a:solidFill>
                <a:schemeClr val="accent2"/>
              </a:solidFill>
              <a:latin typeface="Golos Text"/>
              <a:ea typeface="Golos Text"/>
              <a:cs typeface="Golos Text"/>
              <a:sym typeface="Golos Text"/>
            </a:endParaRPr>
          </a:p>
        </p:txBody>
      </p:sp>
      <p:sp>
        <p:nvSpPr>
          <p:cNvPr id="534" name="Google Shape;534;p58"/>
          <p:cNvSpPr txBox="1"/>
          <p:nvPr/>
        </p:nvSpPr>
        <p:spPr>
          <a:xfrm>
            <a:off x="2097175" y="196350"/>
            <a:ext cx="4461600" cy="6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2000">
                <a:solidFill>
                  <a:schemeClr val="accent2"/>
                </a:solidFill>
                <a:latin typeface="Golos Text"/>
                <a:ea typeface="Golos Text"/>
                <a:cs typeface="Golos Text"/>
                <a:sym typeface="Golos Text"/>
              </a:rPr>
              <a:t>REFERENCES</a:t>
            </a:r>
            <a:endParaRPr sz="2000">
              <a:solidFill>
                <a:schemeClr val="accent2"/>
              </a:solidFill>
              <a:latin typeface="Golos Text"/>
              <a:ea typeface="Golos Text"/>
              <a:cs typeface="Golos Text"/>
              <a:sym typeface="Golos Tex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pic>
        <p:nvPicPr>
          <p:cNvPr id="314" name="Google Shape;314;p32"/>
          <p:cNvPicPr preferRelativeResize="0"/>
          <p:nvPr/>
        </p:nvPicPr>
        <p:blipFill>
          <a:blip r:embed="rId3">
            <a:alphaModFix/>
          </a:blip>
          <a:stretch>
            <a:fillRect/>
          </a:stretch>
        </p:blipFill>
        <p:spPr>
          <a:xfrm>
            <a:off x="324875" y="188338"/>
            <a:ext cx="8494249" cy="47668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33"/>
          <p:cNvSpPr txBox="1"/>
          <p:nvPr/>
        </p:nvSpPr>
        <p:spPr>
          <a:xfrm>
            <a:off x="1072200" y="891525"/>
            <a:ext cx="6999600" cy="3570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solidFill>
                  <a:schemeClr val="accent2"/>
                </a:solidFill>
              </a:rPr>
              <a:t>Keywords:</a:t>
            </a:r>
            <a:endParaRPr sz="2000">
              <a:solidFill>
                <a:schemeClr val="accent2"/>
              </a:solidFill>
            </a:endParaRPr>
          </a:p>
          <a:p>
            <a:pPr indent="0" lvl="0" marL="0" rtl="0" algn="l">
              <a:spcBef>
                <a:spcPts val="0"/>
              </a:spcBef>
              <a:spcAft>
                <a:spcPts val="0"/>
              </a:spcAft>
              <a:buNone/>
            </a:pPr>
            <a:r>
              <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Big data analytics</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Data protection</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Data protection directive</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General data protection regulation</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Governance</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Information security</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Privacy</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Privacy impact assessment</a:t>
            </a:r>
            <a:endParaRPr sz="2000">
              <a:solidFill>
                <a:schemeClr val="accent2"/>
              </a:solidFill>
            </a:endParaRPr>
          </a:p>
          <a:p>
            <a:pPr indent="-355600" lvl="0" marL="457200" rtl="0" algn="l">
              <a:spcBef>
                <a:spcPts val="0"/>
              </a:spcBef>
              <a:spcAft>
                <a:spcPts val="0"/>
              </a:spcAft>
              <a:buClr>
                <a:schemeClr val="accent2"/>
              </a:buClr>
              <a:buSzPts val="2000"/>
              <a:buChar char="●"/>
            </a:pPr>
            <a:r>
              <a:rPr lang="en" sz="2000">
                <a:solidFill>
                  <a:schemeClr val="accent2"/>
                </a:solidFill>
              </a:rPr>
              <a:t>Systematic literature review</a:t>
            </a:r>
            <a:endParaRPr sz="2000">
              <a:solidFill>
                <a:schemeClr val="accent2"/>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4"/>
          <p:cNvSpPr txBox="1"/>
          <p:nvPr>
            <p:ph type="title"/>
          </p:nvPr>
        </p:nvSpPr>
        <p:spPr>
          <a:xfrm>
            <a:off x="994275" y="1042400"/>
            <a:ext cx="7372800" cy="686100"/>
          </a:xfrm>
          <a:prstGeom prst="rect">
            <a:avLst/>
          </a:prstGeom>
          <a:ln cap="flat" cmpd="sng" w="9525">
            <a:solidFill>
              <a:schemeClr val="accen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400"/>
              <a:t>Big Data Analytics has enabled businesses and organizations to process and utilize vast amounts of data, leading to improved efficiency and new opportunities.</a:t>
            </a:r>
            <a:endParaRPr sz="1400"/>
          </a:p>
        </p:txBody>
      </p:sp>
      <p:sp>
        <p:nvSpPr>
          <p:cNvPr id="325" name="Google Shape;325;p34"/>
          <p:cNvSpPr txBox="1"/>
          <p:nvPr>
            <p:ph idx="2" type="title"/>
          </p:nvPr>
        </p:nvSpPr>
        <p:spPr>
          <a:xfrm>
            <a:off x="994275" y="1968175"/>
            <a:ext cx="7372800" cy="686100"/>
          </a:xfrm>
          <a:prstGeom prst="rect">
            <a:avLst/>
          </a:prstGeom>
          <a:ln cap="flat" cmpd="sng" w="9525">
            <a:solidFill>
              <a:schemeClr val="accen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400"/>
              <a:t>However, the benefits of Big Data Analytics are restricted by the unintentionally heightened risk of personal data being compromised or breached.</a:t>
            </a:r>
            <a:endParaRPr sz="1400"/>
          </a:p>
        </p:txBody>
      </p:sp>
      <p:sp>
        <p:nvSpPr>
          <p:cNvPr id="326" name="Google Shape;326;p34"/>
          <p:cNvSpPr txBox="1"/>
          <p:nvPr>
            <p:ph idx="4" type="title"/>
          </p:nvPr>
        </p:nvSpPr>
        <p:spPr>
          <a:xfrm>
            <a:off x="994275" y="2893950"/>
            <a:ext cx="7372800" cy="686100"/>
          </a:xfrm>
          <a:prstGeom prst="rect">
            <a:avLst/>
          </a:prstGeom>
          <a:ln cap="flat" cmpd="sng" w="9525">
            <a:solidFill>
              <a:schemeClr val="accen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400"/>
              <a:t>The GDPR mandates Data Protection Impact Assessments to identify appropriate controls and mitigate risks associated with the protection of personal data.</a:t>
            </a:r>
            <a:endParaRPr sz="1400"/>
          </a:p>
        </p:txBody>
      </p:sp>
      <p:sp>
        <p:nvSpPr>
          <p:cNvPr id="327" name="Google Shape;327;p34"/>
          <p:cNvSpPr txBox="1"/>
          <p:nvPr>
            <p:ph idx="4" type="title"/>
          </p:nvPr>
        </p:nvSpPr>
        <p:spPr>
          <a:xfrm>
            <a:off x="994200" y="4022550"/>
            <a:ext cx="7372800" cy="686100"/>
          </a:xfrm>
          <a:prstGeom prst="rect">
            <a:avLst/>
          </a:prstGeom>
          <a:ln cap="flat" cmpd="sng" w="9525">
            <a:solidFill>
              <a:schemeClr val="accent2"/>
            </a:solidFill>
            <a:prstDash val="solid"/>
            <a:round/>
            <a:headEnd len="sm" w="sm" type="none"/>
            <a:tailEnd len="sm" w="sm" type="none"/>
          </a:ln>
        </p:spPr>
        <p:txBody>
          <a:bodyPr anchorCtr="0" anchor="b" bIns="91425" lIns="91425" spcFirstLastPara="1" rIns="91425" wrap="square" tIns="91425">
            <a:noAutofit/>
          </a:bodyPr>
          <a:lstStyle/>
          <a:p>
            <a:pPr indent="0" lvl="0" marL="0" rtl="0" algn="ctr">
              <a:spcBef>
                <a:spcPts val="0"/>
              </a:spcBef>
              <a:spcAft>
                <a:spcPts val="0"/>
              </a:spcAft>
              <a:buNone/>
            </a:pPr>
            <a:r>
              <a:rPr lang="en" sz="1400"/>
              <a:t>The research aims to develop a DPIA methodology that addresses the unique privacy and data protection challenges in Big Data Analytics environments.</a:t>
            </a:r>
            <a:endParaRPr sz="1400"/>
          </a:p>
        </p:txBody>
      </p:sp>
      <p:sp>
        <p:nvSpPr>
          <p:cNvPr id="328" name="Google Shape;328;p34"/>
          <p:cNvSpPr txBox="1"/>
          <p:nvPr>
            <p:ph type="title"/>
          </p:nvPr>
        </p:nvSpPr>
        <p:spPr>
          <a:xfrm>
            <a:off x="720000" y="318075"/>
            <a:ext cx="7647000" cy="5727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ABSTRACT</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35"/>
          <p:cNvSpPr txBox="1"/>
          <p:nvPr>
            <p:ph type="title"/>
          </p:nvPr>
        </p:nvSpPr>
        <p:spPr>
          <a:xfrm>
            <a:off x="713225" y="2563425"/>
            <a:ext cx="4685400" cy="14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34" name="Google Shape;334;p35"/>
          <p:cNvSpPr txBox="1"/>
          <p:nvPr>
            <p:ph idx="3" type="title"/>
          </p:nvPr>
        </p:nvSpPr>
        <p:spPr>
          <a:xfrm>
            <a:off x="829375" y="1666125"/>
            <a:ext cx="1617600" cy="8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01.</a:t>
            </a:r>
            <a:endParaRPr/>
          </a:p>
        </p:txBody>
      </p:sp>
      <p:pic>
        <p:nvPicPr>
          <p:cNvPr id="335" name="Google Shape;335;p35"/>
          <p:cNvPicPr preferRelativeResize="0"/>
          <p:nvPr>
            <p:ph idx="2" type="pic"/>
          </p:nvPr>
        </p:nvPicPr>
        <p:blipFill rotWithShape="1">
          <a:blip r:embed="rId3">
            <a:alphaModFix/>
          </a:blip>
          <a:srcRect b="9196" l="17230" r="17230" t="5574"/>
          <a:stretch/>
        </p:blipFill>
        <p:spPr>
          <a:xfrm>
            <a:off x="5615563" y="539750"/>
            <a:ext cx="4685400" cy="4064100"/>
          </a:xfrm>
          <a:prstGeom prst="hexagon">
            <a:avLst>
              <a:gd fmla="val 25000" name="adj"/>
              <a:gd fmla="val 115470" name="vf"/>
            </a:avLst>
          </a:prstGeom>
        </p:spPr>
      </p:pic>
      <p:pic>
        <p:nvPicPr>
          <p:cNvPr id="336" name="Google Shape;336;p35"/>
          <p:cNvPicPr preferRelativeResize="0"/>
          <p:nvPr/>
        </p:nvPicPr>
        <p:blipFill rotWithShape="1">
          <a:blip r:embed="rId4">
            <a:alphaModFix/>
          </a:blip>
          <a:srcRect b="18269" l="25125" r="20735" t="24206"/>
          <a:stretch/>
        </p:blipFill>
        <p:spPr>
          <a:xfrm>
            <a:off x="5489539" y="2992813"/>
            <a:ext cx="998572" cy="1068252"/>
          </a:xfrm>
          <a:prstGeom prst="rect">
            <a:avLst/>
          </a:prstGeom>
          <a:noFill/>
          <a:ln>
            <a:noFill/>
          </a:ln>
        </p:spPr>
      </p:pic>
      <p:pic>
        <p:nvPicPr>
          <p:cNvPr id="337" name="Google Shape;337;p35"/>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338" name="Google Shape;338;p35"/>
          <p:cNvPicPr preferRelativeResize="0"/>
          <p:nvPr/>
        </p:nvPicPr>
        <p:blipFill>
          <a:blip r:embed="rId6">
            <a:alphaModFix/>
          </a:blip>
          <a:stretch>
            <a:fillRect/>
          </a:stretch>
        </p:blipFill>
        <p:spPr>
          <a:xfrm>
            <a:off x="8071176" y="1341325"/>
            <a:ext cx="2145649" cy="3248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INTRODUCTION</a:t>
            </a:r>
            <a:endParaRPr/>
          </a:p>
        </p:txBody>
      </p:sp>
      <p:sp>
        <p:nvSpPr>
          <p:cNvPr id="344" name="Google Shape;344;p36"/>
          <p:cNvSpPr txBox="1"/>
          <p:nvPr>
            <p:ph idx="2" type="subTitle"/>
          </p:nvPr>
        </p:nvSpPr>
        <p:spPr>
          <a:xfrm>
            <a:off x="643350" y="1170200"/>
            <a:ext cx="8121300" cy="3375000"/>
          </a:xfrm>
          <a:prstGeom prst="rect">
            <a:avLst/>
          </a:prstGeom>
        </p:spPr>
        <p:txBody>
          <a:bodyPr anchorCtr="0" anchor="t" bIns="91425" lIns="91425" spcFirstLastPara="1" rIns="91425" wrap="square" tIns="91425">
            <a:noAutofit/>
          </a:bodyPr>
          <a:lstStyle/>
          <a:p>
            <a:pPr indent="-304800" lvl="0" marL="457200" rtl="0" algn="l">
              <a:spcBef>
                <a:spcPts val="0"/>
              </a:spcBef>
              <a:spcAft>
                <a:spcPts val="0"/>
              </a:spcAft>
              <a:buSzPts val="1200"/>
              <a:buChar char="●"/>
            </a:pPr>
            <a:r>
              <a:rPr lang="en"/>
              <a:t>Rapid advancements in the technological areas and social media have facilitated the collection of vast amounts of data, both structured and unstructured.</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This ‘big data’ is often too complex to handle with existing data processing frameworks, which has led to the emergence of Big Data Analytics.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While big data analytics offers efficiency and opportunities, it also increases the risk of data breaches, potentially exposing sensitive information.</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Therefore, GDPR had been introduced to impose Data Protection Impact Assessment (DPIA) in cases where processing of personal data could impose high risks related to data protection and privacy, that could negatively impact the rights and freedoms of individuals.</a:t>
            </a:r>
            <a:endParaRPr/>
          </a:p>
          <a:p>
            <a:pPr indent="0" lvl="0" marL="457200" rtl="0" algn="l">
              <a:spcBef>
                <a:spcPts val="0"/>
              </a:spcBef>
              <a:spcAft>
                <a:spcPts val="0"/>
              </a:spcAft>
              <a:buNone/>
            </a:pPr>
            <a:r>
              <a:t/>
            </a:r>
            <a:endParaRPr/>
          </a:p>
          <a:p>
            <a:pPr indent="-304800" lvl="0" marL="457200" rtl="0" algn="l">
              <a:spcBef>
                <a:spcPts val="0"/>
              </a:spcBef>
              <a:spcAft>
                <a:spcPts val="0"/>
              </a:spcAft>
              <a:buSzPts val="1200"/>
              <a:buChar char="●"/>
            </a:pPr>
            <a:r>
              <a:rPr lang="en"/>
              <a:t>Although the concept of the DPIA became known through the GDPR and is regarded as a relatively new instrument in most European member states as well as private and public organisations, it has existed in the form of the Privacy Impact Assessment (PIA)2 since the mid-1990s</a:t>
            </a:r>
            <a:endParaRPr/>
          </a:p>
          <a:p>
            <a:pPr indent="0" lvl="0" marL="0" rtl="0" algn="l">
              <a:spcBef>
                <a:spcPts val="0"/>
              </a:spcBef>
              <a:spcAft>
                <a:spcPts val="0"/>
              </a:spcAft>
              <a:buNone/>
            </a:pPr>
            <a:r>
              <a:t/>
            </a:r>
            <a:endParaRPr/>
          </a:p>
        </p:txBody>
      </p:sp>
      <p:pic>
        <p:nvPicPr>
          <p:cNvPr id="345" name="Google Shape;345;p36"/>
          <p:cNvPicPr preferRelativeResize="0"/>
          <p:nvPr/>
        </p:nvPicPr>
        <p:blipFill rotWithShape="1">
          <a:blip r:embed="rId3">
            <a:alphaModFix/>
          </a:blip>
          <a:srcRect b="48662" l="22156" r="45973" t="22665"/>
          <a:stretch/>
        </p:blipFill>
        <p:spPr>
          <a:xfrm flipH="1">
            <a:off x="8127202" y="748986"/>
            <a:ext cx="464774" cy="42120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37"/>
          <p:cNvSpPr txBox="1"/>
          <p:nvPr>
            <p:ph type="title"/>
          </p:nvPr>
        </p:nvSpPr>
        <p:spPr>
          <a:xfrm>
            <a:off x="713225" y="2563425"/>
            <a:ext cx="4685400" cy="1441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51" name="Google Shape;351;p37"/>
          <p:cNvSpPr txBox="1"/>
          <p:nvPr>
            <p:ph idx="3" type="title"/>
          </p:nvPr>
        </p:nvSpPr>
        <p:spPr>
          <a:xfrm>
            <a:off x="829375" y="1666125"/>
            <a:ext cx="1617600" cy="897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02.</a:t>
            </a:r>
            <a:endParaRPr/>
          </a:p>
        </p:txBody>
      </p:sp>
      <p:pic>
        <p:nvPicPr>
          <p:cNvPr id="352" name="Google Shape;352;p37"/>
          <p:cNvPicPr preferRelativeResize="0"/>
          <p:nvPr>
            <p:ph idx="2" type="pic"/>
          </p:nvPr>
        </p:nvPicPr>
        <p:blipFill rotWithShape="1">
          <a:blip r:embed="rId3">
            <a:alphaModFix/>
          </a:blip>
          <a:srcRect b="9196" l="17230" r="17230" t="5574"/>
          <a:stretch/>
        </p:blipFill>
        <p:spPr>
          <a:xfrm>
            <a:off x="5615563" y="539750"/>
            <a:ext cx="4685400" cy="4064100"/>
          </a:xfrm>
          <a:prstGeom prst="hexagon">
            <a:avLst>
              <a:gd fmla="val 25000" name="adj"/>
              <a:gd fmla="val 115470" name="vf"/>
            </a:avLst>
          </a:prstGeom>
        </p:spPr>
      </p:pic>
      <p:pic>
        <p:nvPicPr>
          <p:cNvPr id="353" name="Google Shape;353;p37"/>
          <p:cNvPicPr preferRelativeResize="0"/>
          <p:nvPr/>
        </p:nvPicPr>
        <p:blipFill rotWithShape="1">
          <a:blip r:embed="rId4">
            <a:alphaModFix/>
          </a:blip>
          <a:srcRect b="18269" l="25125" r="20735" t="24206"/>
          <a:stretch/>
        </p:blipFill>
        <p:spPr>
          <a:xfrm>
            <a:off x="5489539" y="2992813"/>
            <a:ext cx="998572" cy="1068252"/>
          </a:xfrm>
          <a:prstGeom prst="rect">
            <a:avLst/>
          </a:prstGeom>
          <a:noFill/>
          <a:ln>
            <a:noFill/>
          </a:ln>
        </p:spPr>
      </p:pic>
      <p:pic>
        <p:nvPicPr>
          <p:cNvPr id="354" name="Google Shape;354;p37"/>
          <p:cNvPicPr preferRelativeResize="0"/>
          <p:nvPr/>
        </p:nvPicPr>
        <p:blipFill>
          <a:blip r:embed="rId5">
            <a:alphaModFix/>
          </a:blip>
          <a:stretch>
            <a:fillRect/>
          </a:stretch>
        </p:blipFill>
        <p:spPr>
          <a:xfrm>
            <a:off x="2336150" y="-2195914"/>
            <a:ext cx="3423101" cy="3494678"/>
          </a:xfrm>
          <a:prstGeom prst="rect">
            <a:avLst/>
          </a:prstGeom>
          <a:noFill/>
          <a:ln>
            <a:noFill/>
          </a:ln>
        </p:spPr>
      </p:pic>
      <p:pic>
        <p:nvPicPr>
          <p:cNvPr id="355" name="Google Shape;355;p37"/>
          <p:cNvPicPr preferRelativeResize="0"/>
          <p:nvPr/>
        </p:nvPicPr>
        <p:blipFill>
          <a:blip r:embed="rId6">
            <a:alphaModFix/>
          </a:blip>
          <a:stretch>
            <a:fillRect/>
          </a:stretch>
        </p:blipFill>
        <p:spPr>
          <a:xfrm>
            <a:off x="8071176" y="1341325"/>
            <a:ext cx="2145649" cy="324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ecurity in Cyberspace: Protecting your Data and Privacy by Slidesgo">
  <a:themeElements>
    <a:clrScheme name="Simple Light">
      <a:dk1>
        <a:srgbClr val="16488D"/>
      </a:dk1>
      <a:lt1>
        <a:srgbClr val="A5C8FD"/>
      </a:lt1>
      <a:dk2>
        <a:srgbClr val="BECCDF"/>
      </a:dk2>
      <a:lt2>
        <a:srgbClr val="0D958B"/>
      </a:lt2>
      <a:accent1>
        <a:srgbClr val="00CCBC"/>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