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8" r:id="rId2"/>
    <p:sldId id="256" r:id="rId3"/>
    <p:sldId id="265" r:id="rId4"/>
    <p:sldId id="262" r:id="rId5"/>
    <p:sldId id="257" r:id="rId6"/>
    <p:sldId id="272" r:id="rId7"/>
    <p:sldId id="264" r:id="rId8"/>
    <p:sldId id="273" r:id="rId9"/>
    <p:sldId id="277" r:id="rId10"/>
    <p:sldId id="278" r:id="rId11"/>
  </p:sldIdLst>
  <p:sldSz cx="9144000" cy="5143500" type="screen16x9"/>
  <p:notesSz cx="6858000" cy="9144000"/>
  <p:embeddedFontLst>
    <p:embeddedFont>
      <p:font typeface="Source Sans Pro" charset="0"/>
      <p:regular r:id="rId13"/>
      <p:bold r:id="rId14"/>
      <p:italic r:id="rId15"/>
      <p:boldItalic r:id="rId16"/>
    </p:embeddedFont>
    <p:embeddedFont>
      <p:font typeface="Calibri" pitchFamily="34" charset="0"/>
      <p:regular r:id="rId17"/>
      <p:bold r:id="rId18"/>
      <p:italic r:id="rId19"/>
      <p:boldItalic r:id="rId20"/>
    </p:embeddedFont>
    <p:embeddedFont>
      <p:font typeface="Oswald"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2" d="100"/>
          <a:sy n="132" d="100"/>
        </p:scale>
        <p:origin x="-17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356211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HELLO!</a:t>
            </a:r>
            <a:endParaRPr sz="10000"/>
          </a:p>
        </p:txBody>
      </p:sp>
      <p:sp>
        <p:nvSpPr>
          <p:cNvPr id="479" name="Google Shape;479;p1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smtClean="0"/>
              <a:t>I am Sonu Kumar</a:t>
            </a:r>
            <a:endParaRPr sz="3600" b="1" dirty="0"/>
          </a:p>
          <a:p>
            <a:pPr marL="0" lvl="0" indent="0" algn="ctr" rtl="0">
              <a:spcBef>
                <a:spcPts val="600"/>
              </a:spcBef>
              <a:spcAft>
                <a:spcPts val="0"/>
              </a:spcAft>
              <a:buClr>
                <a:schemeClr val="dk1"/>
              </a:buClr>
              <a:buSzPts val="1100"/>
              <a:buFont typeface="Arial"/>
              <a:buNone/>
            </a:pPr>
            <a:r>
              <a:rPr lang="en" dirty="0"/>
              <a:t>I am here because I love to give presentations. </a:t>
            </a:r>
            <a:endParaRPr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r>
              <a:rPr lang="en" dirty="0"/>
              <a:t>You can find me at</a:t>
            </a:r>
            <a:endParaRPr dirty="0"/>
          </a:p>
          <a:p>
            <a:pPr marL="0" lvl="0" indent="0" algn="ctr" rtl="0">
              <a:spcBef>
                <a:spcPts val="600"/>
              </a:spcBef>
              <a:spcAft>
                <a:spcPts val="0"/>
              </a:spcAft>
              <a:buNone/>
            </a:pPr>
            <a:r>
              <a:rPr lang="en" dirty="0" smtClean="0"/>
              <a:t>@sonukumar170502 </a:t>
            </a:r>
            <a:r>
              <a:rPr lang="en" dirty="0"/>
              <a:t>/ </a:t>
            </a:r>
            <a:r>
              <a:rPr lang="en" dirty="0" smtClean="0"/>
              <a:t>sonukumar170502@gmail.com</a:t>
            </a:r>
            <a:endParaRPr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WEB DEVELOPMENT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0"/>
            <a:ext cx="1152128" cy="115212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3608" y="339502"/>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Web Development Internship Conducted By </a:t>
            </a:r>
            <a:endParaRPr dirty="0"/>
          </a:p>
        </p:txBody>
      </p:sp>
      <p:sp>
        <p:nvSpPr>
          <p:cNvPr id="541" name="Google Shape;541;p22"/>
          <p:cNvSpPr txBox="1">
            <a:spLocks noGrp="1"/>
          </p:cNvSpPr>
          <p:nvPr>
            <p:ph type="body" idx="1"/>
          </p:nvPr>
        </p:nvSpPr>
        <p:spPr>
          <a:xfrm>
            <a:off x="442975" y="1491630"/>
            <a:ext cx="2112801" cy="2448272"/>
          </a:xfrm>
          <a:prstGeom prst="rect">
            <a:avLst/>
          </a:prstGeom>
        </p:spPr>
        <p:txBody>
          <a:bodyPr spcFirstLastPara="1" wrap="square" lIns="91425" tIns="91425" rIns="91425" bIns="91425" anchor="ctr" anchorCtr="0">
            <a:noAutofit/>
          </a:bodyPr>
          <a:lstStyle/>
          <a:p>
            <a:pPr marL="0" lvl="0" indent="0">
              <a:buNone/>
            </a:pPr>
            <a:r>
              <a:rPr lang="en-US" sz="1600" b="1" dirty="0"/>
              <a:t>Web Designing is </a:t>
            </a:r>
            <a:r>
              <a:rPr lang="en-US" sz="1600" b="1" dirty="0" smtClean="0"/>
              <a:t>the    Main </a:t>
            </a:r>
            <a:r>
              <a:rPr lang="en-US" sz="1600" b="1" dirty="0"/>
              <a:t>Service </a:t>
            </a:r>
            <a:r>
              <a:rPr lang="en-US" sz="1600" b="1" dirty="0" smtClean="0"/>
              <a:t>offered since the very beginning </a:t>
            </a:r>
            <a:r>
              <a:rPr lang="en-US" sz="1600" b="1" dirty="0"/>
              <a:t>of Solar secure. We Design a variety of Websites </a:t>
            </a:r>
            <a:r>
              <a:rPr lang="en-US" sz="1600" b="1" dirty="0" smtClean="0"/>
              <a:t>like  portfolio/individual </a:t>
            </a:r>
            <a:r>
              <a:rPr lang="en-US" sz="1600" b="1" dirty="0"/>
              <a:t>website, Social, Commercial, </a:t>
            </a:r>
            <a:r>
              <a:rPr lang="en-US" sz="1600" b="1" dirty="0" err="1"/>
              <a:t>eCommerce</a:t>
            </a:r>
            <a:r>
              <a:rPr lang="en-US" sz="1600" b="1" dirty="0"/>
              <a:t>, Job Portal Etc.</a:t>
            </a:r>
            <a:endParaRPr sz="1600" dirty="0"/>
          </a:p>
        </p:txBody>
      </p:sp>
      <p:sp>
        <p:nvSpPr>
          <p:cNvPr id="543" name="Google Shape;543;p22"/>
          <p:cNvSpPr txBox="1">
            <a:spLocks noGrp="1"/>
          </p:cNvSpPr>
          <p:nvPr>
            <p:ph type="body" idx="1"/>
          </p:nvPr>
        </p:nvSpPr>
        <p:spPr>
          <a:xfrm>
            <a:off x="6372200" y="1275606"/>
            <a:ext cx="2664295" cy="309634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1800" dirty="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713" y="1362075"/>
            <a:ext cx="3575472" cy="24193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1635646"/>
            <a:ext cx="2987824" cy="187220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1559104"/>
            <a:ext cx="7772400" cy="8686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t>What is Web Development</a:t>
            </a:r>
            <a:endParaRPr sz="4400" dirty="0"/>
          </a:p>
        </p:txBody>
      </p:sp>
      <p:sp>
        <p:nvSpPr>
          <p:cNvPr id="507" name="Google Shape;507;p19"/>
          <p:cNvSpPr txBox="1">
            <a:spLocks noGrp="1"/>
          </p:cNvSpPr>
          <p:nvPr>
            <p:ph type="subTitle" idx="4294967295"/>
          </p:nvPr>
        </p:nvSpPr>
        <p:spPr>
          <a:xfrm>
            <a:off x="1619672" y="2283718"/>
            <a:ext cx="5904656" cy="1872208"/>
          </a:xfrm>
          <a:prstGeom prst="rect">
            <a:avLst/>
          </a:prstGeom>
        </p:spPr>
        <p:txBody>
          <a:bodyPr spcFirstLastPara="1" wrap="square" lIns="91425" tIns="91425" rIns="91425" bIns="91425" anchor="t" anchorCtr="0">
            <a:noAutofit/>
          </a:bodyPr>
          <a:lstStyle/>
          <a:p>
            <a:pPr marL="0" lvl="0" indent="0" algn="ctr">
              <a:buNone/>
            </a:pPr>
            <a:r>
              <a:rPr lang="en-US" sz="1800" b="1" dirty="0"/>
              <a:t>Web development</a:t>
            </a:r>
            <a:r>
              <a:rPr lang="en-US" sz="1800" dirty="0"/>
              <a:t> refers to the building, creating, and maintaining of websites. It includes aspects such as web design, web publishing, web programming, and database management. It is the creation of an application that works over the internet i.e. websites.</a:t>
            </a:r>
            <a:endParaRPr sz="1800" dirty="0"/>
          </a:p>
        </p:txBody>
      </p:sp>
      <p:grpSp>
        <p:nvGrpSpPr>
          <p:cNvPr id="508" name="Google Shape;508;p19"/>
          <p:cNvGrpSpPr/>
          <p:nvPr/>
        </p:nvGrpSpPr>
        <p:grpSpPr>
          <a:xfrm>
            <a:off x="4257355" y="238372"/>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497907" y="804584"/>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903976" y="50586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Roadmap of Front-End WebDevelopment</a:t>
            </a:r>
            <a:endParaRPr dirty="0"/>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4"/>
            <a:ext cx="7124650" cy="1012001"/>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771550"/>
            <a:ext cx="7272808" cy="367240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dirty="0">
                <a:solidFill>
                  <a:schemeClr val="accent2"/>
                </a:solidFill>
              </a:rPr>
              <a:t>PROCESS</a:t>
            </a:r>
            <a:r>
              <a:rPr lang="en" dirty="0"/>
              <a:t> IS </a:t>
            </a:r>
            <a:r>
              <a:rPr lang="en" dirty="0" smtClean="0"/>
              <a:t>EASY To Learn For Beginers</a:t>
            </a:r>
            <a:endParaRPr dirty="0"/>
          </a:p>
        </p:txBody>
      </p:sp>
      <p:sp>
        <p:nvSpPr>
          <p:cNvPr id="618" name="Google Shape;618;p29"/>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rgbClr val="FFFFFF"/>
                </a:solidFill>
                <a:latin typeface="Source Sans Pro"/>
                <a:ea typeface="Source Sans Pro"/>
                <a:cs typeface="Source Sans Pro"/>
                <a:sym typeface="Source Sans Pro"/>
              </a:rPr>
              <a:t>HTML</a:t>
            </a: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rgbClr val="FFFFFF"/>
                </a:solidFill>
                <a:latin typeface="Source Sans Pro"/>
                <a:ea typeface="Source Sans Pro"/>
                <a:cs typeface="Source Sans Pro"/>
                <a:sym typeface="Source Sans Pro"/>
              </a:rPr>
              <a:t>CSS</a:t>
            </a: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rgbClr val="FFFFFF"/>
                </a:solidFill>
                <a:latin typeface="Source Sans Pro"/>
                <a:ea typeface="Source Sans Pro"/>
                <a:cs typeface="Source Sans Pro"/>
                <a:sym typeface="Source Sans Pro"/>
              </a:rPr>
              <a:t>JAVASCRIPT</a:t>
            </a: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3608" y="0"/>
            <a:ext cx="6984776"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Main Part of Front-End Designing of Website</a:t>
            </a:r>
            <a:endParaRPr dirty="0"/>
          </a:p>
        </p:txBody>
      </p:sp>
      <p:sp>
        <p:nvSpPr>
          <p:cNvPr id="532" name="Google Shape;532;p21"/>
          <p:cNvSpPr txBox="1">
            <a:spLocks noGrp="1"/>
          </p:cNvSpPr>
          <p:nvPr>
            <p:ph type="body" idx="1"/>
          </p:nvPr>
        </p:nvSpPr>
        <p:spPr>
          <a:xfrm>
            <a:off x="539552" y="915566"/>
            <a:ext cx="2687724" cy="331236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HTML</a:t>
            </a:r>
          </a:p>
          <a:p>
            <a:r>
              <a:rPr lang="en-US" sz="1400" dirty="0"/>
              <a:t>HTML stands for Hyper Text Markup Language</a:t>
            </a:r>
          </a:p>
          <a:p>
            <a:r>
              <a:rPr lang="en-US" sz="1400" dirty="0"/>
              <a:t>HTML is the standard markup language for creating Web pages</a:t>
            </a:r>
          </a:p>
          <a:p>
            <a:r>
              <a:rPr lang="en-US" sz="1400" dirty="0"/>
              <a:t>HTML describes the structure of a Web page</a:t>
            </a:r>
          </a:p>
          <a:p>
            <a:r>
              <a:rPr lang="en-US" sz="1400" dirty="0"/>
              <a:t>HTML consists of a series of elements</a:t>
            </a:r>
          </a:p>
          <a:p>
            <a:r>
              <a:rPr lang="en-US" sz="1400" dirty="0"/>
              <a:t>HTML elements tell the browser how to display the </a:t>
            </a:r>
            <a:r>
              <a:rPr lang="en-US" sz="1400" dirty="0" smtClean="0"/>
              <a:t>content</a:t>
            </a:r>
            <a:endParaRPr lang="en-US" sz="1400" dirty="0"/>
          </a:p>
          <a:p>
            <a:pPr marL="0" lvl="0" indent="0" algn="l" rtl="0">
              <a:spcBef>
                <a:spcPts val="600"/>
              </a:spcBef>
              <a:spcAft>
                <a:spcPts val="0"/>
              </a:spcAft>
              <a:buNone/>
            </a:pPr>
            <a:endParaRPr b="1" dirty="0"/>
          </a:p>
        </p:txBody>
      </p:sp>
      <p:sp>
        <p:nvSpPr>
          <p:cNvPr id="533" name="Google Shape;533;p21"/>
          <p:cNvSpPr txBox="1">
            <a:spLocks noGrp="1"/>
          </p:cNvSpPr>
          <p:nvPr>
            <p:ph type="body" idx="2"/>
          </p:nvPr>
        </p:nvSpPr>
        <p:spPr>
          <a:xfrm>
            <a:off x="3347864" y="843558"/>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CSS</a:t>
            </a:r>
          </a:p>
          <a:p>
            <a:pPr marL="0" lvl="0" indent="0">
              <a:buNone/>
            </a:pPr>
            <a:r>
              <a:rPr lang="en-US" dirty="0"/>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a:t>
            </a:r>
            <a:endParaRPr b="1" dirty="0"/>
          </a:p>
        </p:txBody>
      </p:sp>
      <p:sp>
        <p:nvSpPr>
          <p:cNvPr id="534" name="Google Shape;534;p21"/>
          <p:cNvSpPr txBox="1">
            <a:spLocks noGrp="1"/>
          </p:cNvSpPr>
          <p:nvPr>
            <p:ph type="body" idx="3"/>
          </p:nvPr>
        </p:nvSpPr>
        <p:spPr>
          <a:xfrm>
            <a:off x="6156176" y="699542"/>
            <a:ext cx="2471700" cy="381642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JAVASCRIPT</a:t>
            </a:r>
            <a:endParaRPr b="1" dirty="0"/>
          </a:p>
          <a:p>
            <a:pPr marL="0" lvl="0" indent="0">
              <a:buNone/>
            </a:pPr>
            <a:r>
              <a:rPr lang="en-US" dirty="0"/>
              <a:t>using the JavaScript programming language. </a:t>
            </a:r>
            <a:r>
              <a:rPr lang="en-US" dirty="0" smtClean="0"/>
              <a:t>It </a:t>
            </a:r>
            <a:r>
              <a:rPr lang="en-US" dirty="0"/>
              <a:t>improves the interactivity of your website. You can also create dynamic UI elements using JavaScript. JavaScript </a:t>
            </a:r>
            <a:r>
              <a:rPr lang="en-US" dirty="0" smtClean="0"/>
              <a:t>adds functionality </a:t>
            </a:r>
            <a:r>
              <a:rPr lang="en-US" dirty="0"/>
              <a:t>to your </a:t>
            </a:r>
            <a:r>
              <a:rPr lang="en-US" dirty="0" smtClean="0"/>
              <a:t>website.                             Java </a:t>
            </a:r>
            <a:r>
              <a:rPr lang="en-US" dirty="0"/>
              <a:t>is one of the most powerful programming languages that is currently used in more than 3 billion devices. ...</a:t>
            </a:r>
          </a:p>
          <a:p>
            <a:pPr marL="0" lvl="0" indent="0">
              <a:buNone/>
            </a:pPr>
            <a:r>
              <a:rPr lang="en-US" dirty="0" smtClean="0"/>
              <a:t> </a:t>
            </a:r>
            <a:r>
              <a:rPr lang="en-US" dirty="0"/>
              <a:t> </a:t>
            </a: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0"/>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Some Useful Website For Web Developer</a:t>
            </a:r>
            <a:endParaRPr dirty="0"/>
          </a:p>
        </p:txBody>
      </p:sp>
      <p:sp>
        <p:nvSpPr>
          <p:cNvPr id="627" name="Google Shape;627;p30"/>
          <p:cNvSpPr txBox="1">
            <a:spLocks noGrp="1"/>
          </p:cNvSpPr>
          <p:nvPr>
            <p:ph type="body" idx="1"/>
          </p:nvPr>
        </p:nvSpPr>
        <p:spPr>
          <a:xfrm>
            <a:off x="1083975" y="1009650"/>
            <a:ext cx="2227800" cy="1562100"/>
          </a:xfrm>
          <a:prstGeom prst="rect">
            <a:avLst/>
          </a:prstGeom>
        </p:spPr>
        <p:txBody>
          <a:bodyPr spcFirstLastPara="1" wrap="square" lIns="91425" tIns="91425" rIns="91425" bIns="91425" anchor="t" anchorCtr="0">
            <a:noAutofit/>
          </a:bodyPr>
          <a:lstStyle/>
          <a:p>
            <a:pPr marL="0" lvl="0" indent="0">
              <a:buNone/>
            </a:pPr>
            <a:r>
              <a:rPr lang="en" sz="1100" b="1" dirty="0" smtClean="0"/>
              <a:t>Font-Awesome</a:t>
            </a:r>
          </a:p>
          <a:p>
            <a:pPr marL="0" lvl="0" indent="0">
              <a:buNone/>
            </a:pPr>
            <a:r>
              <a:rPr lang="en-US" sz="1100" dirty="0" smtClean="0"/>
              <a:t>Font </a:t>
            </a:r>
            <a:r>
              <a:rPr lang="en-US" sz="1100" dirty="0"/>
              <a:t>Awesome is a widely-used icon set that </a:t>
            </a:r>
            <a:r>
              <a:rPr lang="en-US" sz="1100" b="1" dirty="0"/>
              <a:t>gives you scalable vector images that can be customized with CSS</a:t>
            </a:r>
            <a:r>
              <a:rPr lang="en-US" sz="1100" dirty="0"/>
              <a:t>. With over 1,600 icons in the free set, you should be able to find an icon to suit your needs</a:t>
            </a:r>
            <a:endParaRPr sz="1100" b="1" dirty="0"/>
          </a:p>
        </p:txBody>
      </p:sp>
      <p:sp>
        <p:nvSpPr>
          <p:cNvPr id="628" name="Google Shape;628;p30"/>
          <p:cNvSpPr txBox="1">
            <a:spLocks noGrp="1"/>
          </p:cNvSpPr>
          <p:nvPr>
            <p:ph type="body" idx="2"/>
          </p:nvPr>
        </p:nvSpPr>
        <p:spPr>
          <a:xfrm>
            <a:off x="3845087" y="843558"/>
            <a:ext cx="2227800" cy="208823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dirty="0" smtClean="0"/>
              <a:t>Google-Font</a:t>
            </a:r>
            <a:endParaRPr sz="1100" b="1" dirty="0"/>
          </a:p>
          <a:p>
            <a:pPr marL="0" lvl="0" indent="0">
              <a:buNone/>
            </a:pPr>
            <a:r>
              <a:rPr lang="en-US" sz="1100" dirty="0"/>
              <a:t>Google Fonts </a:t>
            </a:r>
            <a:r>
              <a:rPr lang="en-US" sz="1100" b="1" dirty="0"/>
              <a:t>makes it easy to bring personality and performance to your websites and products</a:t>
            </a:r>
            <a:r>
              <a:rPr lang="en-US" sz="1100" dirty="0"/>
              <a:t>. Our robust catalog of open-source fonts and icons, makes it easy to integrate expressive type and icons seamlessly—no matter where you are in the world.</a:t>
            </a:r>
            <a:endParaRPr sz="1100" dirty="0"/>
          </a:p>
        </p:txBody>
      </p:sp>
      <p:sp>
        <p:nvSpPr>
          <p:cNvPr id="629" name="Google Shape;629;p30"/>
          <p:cNvSpPr txBox="1">
            <a:spLocks noGrp="1"/>
          </p:cNvSpPr>
          <p:nvPr>
            <p:ph type="body" idx="3"/>
          </p:nvPr>
        </p:nvSpPr>
        <p:spPr>
          <a:xfrm>
            <a:off x="6606198" y="1009650"/>
            <a:ext cx="2227800" cy="17061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dirty="0" smtClean="0"/>
              <a:t>Favicon.io</a:t>
            </a:r>
            <a:endParaRPr sz="1100" b="1" dirty="0"/>
          </a:p>
          <a:p>
            <a:pPr marL="0" lvl="0" indent="0">
              <a:buNone/>
            </a:pPr>
            <a:r>
              <a:rPr lang="en-US" sz="1100" dirty="0"/>
              <a:t>It is a shortened expression for 'favorite icon. ' It helps you identify the visited website among the many open tabs. For example, </a:t>
            </a:r>
            <a:r>
              <a:rPr lang="en-US" sz="1100" b="1" dirty="0"/>
              <a:t>The fancy P that appears on the tab left of the </a:t>
            </a:r>
            <a:r>
              <a:rPr lang="en-US" sz="1100" b="1" dirty="0" err="1"/>
              <a:t>ProCreator</a:t>
            </a:r>
            <a:r>
              <a:rPr lang="en-US" sz="1100" b="1" dirty="0"/>
              <a:t> website's address bar</a:t>
            </a:r>
            <a:r>
              <a:rPr lang="en-US" sz="1100" dirty="0"/>
              <a:t> is the favicon for us</a:t>
            </a:r>
            <a:endParaRPr sz="1100" dirty="0"/>
          </a:p>
        </p:txBody>
      </p:sp>
      <p:sp>
        <p:nvSpPr>
          <p:cNvPr id="630" name="Google Shape;630;p30"/>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dirty="0" smtClean="0"/>
              <a:t>Web-gredient</a:t>
            </a:r>
          </a:p>
          <a:p>
            <a:pPr marL="0" lvl="0" indent="0" algn="l" rtl="0">
              <a:spcBef>
                <a:spcPts val="600"/>
              </a:spcBef>
              <a:spcAft>
                <a:spcPts val="0"/>
              </a:spcAft>
              <a:buNone/>
            </a:pPr>
            <a:r>
              <a:rPr lang="en" sz="1100" dirty="0" smtClean="0"/>
              <a:t>By using this website we can choose different different color for making attractive our webPage.</a:t>
            </a:r>
            <a:endParaRPr sz="1100" dirty="0"/>
          </a:p>
        </p:txBody>
      </p:sp>
      <p:sp>
        <p:nvSpPr>
          <p:cNvPr id="631" name="Google Shape;631;p30"/>
          <p:cNvSpPr txBox="1">
            <a:spLocks noGrp="1"/>
          </p:cNvSpPr>
          <p:nvPr>
            <p:ph type="body" idx="2"/>
          </p:nvPr>
        </p:nvSpPr>
        <p:spPr>
          <a:xfrm>
            <a:off x="3845087" y="2787774"/>
            <a:ext cx="2227800" cy="1412826"/>
          </a:xfrm>
          <a:prstGeom prst="rect">
            <a:avLst/>
          </a:prstGeom>
        </p:spPr>
        <p:txBody>
          <a:bodyPr spcFirstLastPara="1" wrap="square" lIns="91425" tIns="91425" rIns="91425" bIns="91425" anchor="t" anchorCtr="0">
            <a:noAutofit/>
          </a:bodyPr>
          <a:lstStyle/>
          <a:p>
            <a:pPr marL="0" lvl="0" indent="0">
              <a:buNone/>
            </a:pPr>
            <a:r>
              <a:rPr lang="en-IN" sz="1100" b="1" dirty="0" smtClean="0"/>
              <a:t>flickity.metafizzy.co</a:t>
            </a:r>
          </a:p>
          <a:p>
            <a:pPr marL="0" lvl="0" indent="0">
              <a:buNone/>
            </a:pPr>
            <a:r>
              <a:rPr lang="en-US" sz="1100" dirty="0"/>
              <a:t>A website carousel or slider, is an effective way of displaying multiple images or content in a single space. It not only helps in saving screen space, but also encourages visitors to focus on important website content and improves the overall visual appeal effectively.</a:t>
            </a:r>
            <a:endParaRPr sz="1100" dirty="0"/>
          </a:p>
        </p:txBody>
      </p:sp>
      <p:sp>
        <p:nvSpPr>
          <p:cNvPr id="632" name="Google Shape;632;p30"/>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buNone/>
            </a:pPr>
            <a:r>
              <a:rPr lang="en-IN" sz="1100" b="1" dirty="0" err="1" smtClean="0"/>
              <a:t>picsum.photos</a:t>
            </a:r>
            <a:endParaRPr sz="1100" b="1" dirty="0"/>
          </a:p>
          <a:p>
            <a:pPr marL="0" lvl="0" indent="0">
              <a:buNone/>
            </a:pPr>
            <a:r>
              <a:rPr lang="en-US" sz="1100" dirty="0"/>
              <a:t>The </a:t>
            </a:r>
            <a:r>
              <a:rPr lang="en-US" sz="1100" dirty="0" err="1"/>
              <a:t>Lorem</a:t>
            </a:r>
            <a:r>
              <a:rPr lang="en-US" sz="1100" dirty="0"/>
              <a:t> </a:t>
            </a:r>
            <a:r>
              <a:rPr lang="en-US" sz="1100" dirty="0" err="1"/>
              <a:t>Ipsum</a:t>
            </a:r>
            <a:r>
              <a:rPr lang="en-US" sz="1100" dirty="0"/>
              <a:t> for photos. · Easy to use, stylish placeholders · Specific Image · Static Random Image · </a:t>
            </a:r>
            <a:r>
              <a:rPr lang="en-US" sz="1100" dirty="0" err="1"/>
              <a:t>Grayscale</a:t>
            </a:r>
            <a:r>
              <a:rPr lang="en-US" sz="1100" dirty="0"/>
              <a:t> · Blur · Advanced Usage · List Images.</a:t>
            </a:r>
            <a:endParaRPr sz="1100" dirty="0"/>
          </a:p>
        </p:txBody>
      </p:sp>
      <p:grpSp>
        <p:nvGrpSpPr>
          <p:cNvPr id="633" name="Google Shape;633;p30"/>
          <p:cNvGrpSpPr/>
          <p:nvPr/>
        </p:nvGrpSpPr>
        <p:grpSpPr>
          <a:xfrm>
            <a:off x="623677" y="1195790"/>
            <a:ext cx="464314" cy="494725"/>
            <a:chOff x="5970800" y="1619250"/>
            <a:chExt cx="428650" cy="456725"/>
          </a:xfrm>
        </p:grpSpPr>
        <p:sp>
          <p:nvSpPr>
            <p:cNvPr id="634" name="Google Shape;634;p3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0"/>
          <p:cNvSpPr/>
          <p:nvPr/>
        </p:nvSpPr>
        <p:spPr>
          <a:xfrm>
            <a:off x="6220805" y="1122377"/>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30"/>
          <p:cNvGrpSpPr/>
          <p:nvPr/>
        </p:nvGrpSpPr>
        <p:grpSpPr>
          <a:xfrm>
            <a:off x="3399969" y="1035355"/>
            <a:ext cx="413294" cy="382059"/>
            <a:chOff x="5975075" y="2327500"/>
            <a:chExt cx="420100" cy="388350"/>
          </a:xfrm>
        </p:grpSpPr>
        <p:sp>
          <p:nvSpPr>
            <p:cNvPr id="641" name="Google Shape;641;p3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0"/>
          <p:cNvSpPr/>
          <p:nvPr/>
        </p:nvSpPr>
        <p:spPr>
          <a:xfrm>
            <a:off x="6170551" y="3095965"/>
            <a:ext cx="464307" cy="4642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30"/>
          <p:cNvGrpSpPr/>
          <p:nvPr/>
        </p:nvGrpSpPr>
        <p:grpSpPr>
          <a:xfrm>
            <a:off x="3344447" y="3095965"/>
            <a:ext cx="502966" cy="425914"/>
            <a:chOff x="5275975" y="4344850"/>
            <a:chExt cx="470150" cy="398125"/>
          </a:xfrm>
        </p:grpSpPr>
        <p:sp>
          <p:nvSpPr>
            <p:cNvPr id="645" name="Google Shape;645;p3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0"/>
          <p:cNvGrpSpPr/>
          <p:nvPr/>
        </p:nvGrpSpPr>
        <p:grpSpPr>
          <a:xfrm>
            <a:off x="787700" y="3038731"/>
            <a:ext cx="279141" cy="455052"/>
            <a:chOff x="6730350" y="2315900"/>
            <a:chExt cx="257700" cy="420100"/>
          </a:xfrm>
        </p:grpSpPr>
        <p:sp>
          <p:nvSpPr>
            <p:cNvPr id="649" name="Google Shape;649;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dirty="0" smtClean="0">
                <a:solidFill>
                  <a:srgbClr val="FFFFFF"/>
                </a:solidFill>
                <a:latin typeface="Oswald"/>
                <a:ea typeface="Oswald"/>
                <a:cs typeface="Oswald"/>
                <a:sym typeface="Oswald"/>
              </a:rPr>
              <a:t>College of Website</a:t>
            </a:r>
            <a:endParaRPr b="1" dirty="0">
              <a:solidFill>
                <a:srgbClr val="FFFFFF"/>
              </a:solidFill>
              <a:latin typeface="Oswald"/>
              <a:ea typeface="Oswald"/>
              <a:cs typeface="Oswald"/>
              <a:sym typeface="Oswald"/>
            </a:endParaRPr>
          </a:p>
          <a:p>
            <a:pPr marL="0" lvl="0" indent="0" algn="l" rtl="0">
              <a:spcBef>
                <a:spcPts val="600"/>
              </a:spcBef>
              <a:spcAft>
                <a:spcPts val="0"/>
              </a:spcAft>
              <a:buNone/>
            </a:pPr>
            <a:r>
              <a:rPr lang="en" dirty="0" smtClean="0"/>
              <a:t>It’s Only UI which designed using HTML and CSS..</a:t>
            </a:r>
            <a:endParaRPr dirty="0"/>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5" y="1995686"/>
            <a:ext cx="3528392" cy="230425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391</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Source Sans Pro</vt:lpstr>
      <vt:lpstr>Calibri</vt:lpstr>
      <vt:lpstr>Oswald</vt:lpstr>
      <vt:lpstr>Quince template</vt:lpstr>
      <vt:lpstr>HELLO!</vt:lpstr>
      <vt:lpstr>WEB DEVELOPMENT </vt:lpstr>
      <vt:lpstr>Web Development Internship Conducted By </vt:lpstr>
      <vt:lpstr>What is Web Development</vt:lpstr>
      <vt:lpstr>Roadmap of Front-End WebDevelopment</vt:lpstr>
      <vt:lpstr> PROCESS IS EASY To Learn For Beginers</vt:lpstr>
      <vt:lpstr>Main Part of Front-End Designing of Website</vt:lpstr>
      <vt:lpstr>Some Useful Website For Web Developer</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dc:title>
  <cp:lastModifiedBy>Sonu</cp:lastModifiedBy>
  <cp:revision>12</cp:revision>
  <dcterms:modified xsi:type="dcterms:W3CDTF">2022-10-02T11:53:03Z</dcterms:modified>
</cp:coreProperties>
</file>