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9" r:id="rId6"/>
    <p:sldId id="259" r:id="rId7"/>
    <p:sldId id="261" r:id="rId8"/>
    <p:sldId id="263" r:id="rId9"/>
    <p:sldId id="266" r:id="rId10"/>
    <p:sldId id="268"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66" d="100"/>
          <a:sy n="66" d="100"/>
        </p:scale>
        <p:origin x="5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8775065"/>
          </a:xfrm>
          <a:custGeom>
            <a:avLst/>
            <a:gdLst/>
            <a:ahLst/>
            <a:cxnLst/>
            <a:rect l="l" t="t" r="r" b="b"/>
            <a:pathLst>
              <a:path w="18288000" h="8775065">
                <a:moveTo>
                  <a:pt x="0" y="8775009"/>
                </a:moveTo>
                <a:lnTo>
                  <a:pt x="18288000" y="8775009"/>
                </a:lnTo>
                <a:lnTo>
                  <a:pt x="18288000" y="0"/>
                </a:lnTo>
                <a:lnTo>
                  <a:pt x="0" y="0"/>
                </a:lnTo>
                <a:lnTo>
                  <a:pt x="0" y="8775009"/>
                </a:lnTo>
                <a:close/>
              </a:path>
            </a:pathLst>
          </a:custGeom>
          <a:solidFill>
            <a:srgbClr val="F0F1F5"/>
          </a:solidFill>
        </p:spPr>
        <p:txBody>
          <a:bodyPr wrap="square" lIns="0" tIns="0" rIns="0" bIns="0" rtlCol="0"/>
          <a:lstStyle/>
          <a:p>
            <a:endParaRPr/>
          </a:p>
        </p:txBody>
      </p:sp>
      <p:sp>
        <p:nvSpPr>
          <p:cNvPr id="17" name="bg object 17"/>
          <p:cNvSpPr/>
          <p:nvPr/>
        </p:nvSpPr>
        <p:spPr>
          <a:xfrm>
            <a:off x="0" y="8775008"/>
            <a:ext cx="18288000" cy="1514475"/>
          </a:xfrm>
          <a:custGeom>
            <a:avLst/>
            <a:gdLst/>
            <a:ahLst/>
            <a:cxnLst/>
            <a:rect l="l" t="t" r="r" b="b"/>
            <a:pathLst>
              <a:path w="18288000" h="1514475">
                <a:moveTo>
                  <a:pt x="18288000" y="1514475"/>
                </a:moveTo>
                <a:lnTo>
                  <a:pt x="0" y="1514475"/>
                </a:lnTo>
                <a:lnTo>
                  <a:pt x="0" y="0"/>
                </a:lnTo>
                <a:lnTo>
                  <a:pt x="18288000" y="0"/>
                </a:lnTo>
                <a:lnTo>
                  <a:pt x="18288000" y="1514475"/>
                </a:lnTo>
                <a:close/>
              </a:path>
            </a:pathLst>
          </a:custGeom>
          <a:solidFill>
            <a:srgbClr val="2F2A6F"/>
          </a:solidFill>
        </p:spPr>
        <p:txBody>
          <a:bodyPr wrap="square" lIns="0" tIns="0" rIns="0" bIns="0" rtlCol="0"/>
          <a:lstStyle/>
          <a:p>
            <a:endParaRPr/>
          </a:p>
        </p:txBody>
      </p:sp>
      <p:sp>
        <p:nvSpPr>
          <p:cNvPr id="18" name="bg object 18"/>
          <p:cNvSpPr/>
          <p:nvPr/>
        </p:nvSpPr>
        <p:spPr>
          <a:xfrm>
            <a:off x="8718255" y="9518202"/>
            <a:ext cx="153282" cy="153282"/>
          </a:xfrm>
          <a:prstGeom prst="rect">
            <a:avLst/>
          </a:prstGeom>
          <a:blipFill>
            <a:blip r:embed="rId2" cstate="print"/>
            <a:stretch>
              <a:fillRect/>
            </a:stretch>
          </a:blipFill>
        </p:spPr>
        <p:txBody>
          <a:bodyPr wrap="square" lIns="0" tIns="0" rIns="0" bIns="0" rtlCol="0"/>
          <a:lstStyle/>
          <a:p>
            <a:endParaRPr/>
          </a:p>
        </p:txBody>
      </p:sp>
      <p:sp>
        <p:nvSpPr>
          <p:cNvPr id="19" name="bg object 19"/>
          <p:cNvSpPr/>
          <p:nvPr/>
        </p:nvSpPr>
        <p:spPr>
          <a:xfrm>
            <a:off x="9066184" y="9518202"/>
            <a:ext cx="153282" cy="153282"/>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9414083" y="9518202"/>
            <a:ext cx="153282" cy="153282"/>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4271741" y="4388207"/>
            <a:ext cx="2989153" cy="4456573"/>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12920650" y="6163662"/>
            <a:ext cx="2574290" cy="2776220"/>
          </a:xfrm>
          <a:custGeom>
            <a:avLst/>
            <a:gdLst/>
            <a:ahLst/>
            <a:cxnLst/>
            <a:rect l="l" t="t" r="r" b="b"/>
            <a:pathLst>
              <a:path w="2574290" h="2776220">
                <a:moveTo>
                  <a:pt x="0" y="2775876"/>
                </a:moveTo>
                <a:lnTo>
                  <a:pt x="2573949" y="2775876"/>
                </a:lnTo>
                <a:lnTo>
                  <a:pt x="1955686" y="0"/>
                </a:lnTo>
                <a:lnTo>
                  <a:pt x="226507" y="0"/>
                </a:lnTo>
                <a:lnTo>
                  <a:pt x="0" y="2775876"/>
                </a:lnTo>
                <a:close/>
              </a:path>
            </a:pathLst>
          </a:custGeom>
          <a:solidFill>
            <a:srgbClr val="FAEBCD"/>
          </a:solidFill>
        </p:spPr>
        <p:txBody>
          <a:bodyPr wrap="square" lIns="0" tIns="0" rIns="0" bIns="0" rtlCol="0"/>
          <a:lstStyle/>
          <a:p>
            <a:endParaRPr/>
          </a:p>
        </p:txBody>
      </p:sp>
      <p:sp>
        <p:nvSpPr>
          <p:cNvPr id="23" name="bg object 23"/>
          <p:cNvSpPr/>
          <p:nvPr/>
        </p:nvSpPr>
        <p:spPr>
          <a:xfrm>
            <a:off x="14026329" y="6163662"/>
            <a:ext cx="1468755" cy="2776220"/>
          </a:xfrm>
          <a:custGeom>
            <a:avLst/>
            <a:gdLst/>
            <a:ahLst/>
            <a:cxnLst/>
            <a:rect l="l" t="t" r="r" b="b"/>
            <a:pathLst>
              <a:path w="1468755" h="2776220">
                <a:moveTo>
                  <a:pt x="0" y="2775876"/>
                </a:moveTo>
                <a:lnTo>
                  <a:pt x="1468270" y="2775876"/>
                </a:lnTo>
                <a:lnTo>
                  <a:pt x="850007" y="0"/>
                </a:lnTo>
                <a:lnTo>
                  <a:pt x="318274" y="0"/>
                </a:lnTo>
                <a:lnTo>
                  <a:pt x="0" y="2775876"/>
                </a:lnTo>
                <a:close/>
              </a:path>
            </a:pathLst>
          </a:custGeom>
          <a:solidFill>
            <a:srgbClr val="000000">
              <a:alpha val="10198"/>
            </a:srgbClr>
          </a:solidFill>
        </p:spPr>
        <p:txBody>
          <a:bodyPr wrap="square" lIns="0" tIns="0" rIns="0" bIns="0" rtlCol="0"/>
          <a:lstStyle/>
          <a:p>
            <a:endParaRPr/>
          </a:p>
        </p:txBody>
      </p:sp>
      <p:sp>
        <p:nvSpPr>
          <p:cNvPr id="24" name="bg object 24"/>
          <p:cNvSpPr/>
          <p:nvPr/>
        </p:nvSpPr>
        <p:spPr>
          <a:xfrm>
            <a:off x="10682434" y="5558016"/>
            <a:ext cx="2012950" cy="3288665"/>
          </a:xfrm>
          <a:custGeom>
            <a:avLst/>
            <a:gdLst/>
            <a:ahLst/>
            <a:cxnLst/>
            <a:rect l="l" t="t" r="r" b="b"/>
            <a:pathLst>
              <a:path w="2012950" h="3288665">
                <a:moveTo>
                  <a:pt x="1754985" y="2685986"/>
                </a:moveTo>
                <a:lnTo>
                  <a:pt x="2012604" y="2568235"/>
                </a:lnTo>
                <a:lnTo>
                  <a:pt x="1962146" y="2405478"/>
                </a:lnTo>
                <a:lnTo>
                  <a:pt x="1836568" y="2016502"/>
                </a:lnTo>
                <a:lnTo>
                  <a:pt x="1674563" y="1550252"/>
                </a:lnTo>
                <a:lnTo>
                  <a:pt x="1514825" y="1155672"/>
                </a:lnTo>
                <a:lnTo>
                  <a:pt x="1484674" y="1091943"/>
                </a:lnTo>
                <a:lnTo>
                  <a:pt x="1454756" y="1029160"/>
                </a:lnTo>
                <a:lnTo>
                  <a:pt x="1425129" y="967434"/>
                </a:lnTo>
                <a:lnTo>
                  <a:pt x="1395854" y="906873"/>
                </a:lnTo>
                <a:lnTo>
                  <a:pt x="1366991" y="847586"/>
                </a:lnTo>
                <a:lnTo>
                  <a:pt x="1338599" y="789681"/>
                </a:lnTo>
                <a:lnTo>
                  <a:pt x="1310739" y="733269"/>
                </a:lnTo>
                <a:lnTo>
                  <a:pt x="1283470" y="678458"/>
                </a:lnTo>
                <a:lnTo>
                  <a:pt x="1256852" y="625357"/>
                </a:lnTo>
                <a:lnTo>
                  <a:pt x="1230946" y="574074"/>
                </a:lnTo>
                <a:lnTo>
                  <a:pt x="1205811" y="524720"/>
                </a:lnTo>
                <a:lnTo>
                  <a:pt x="1181506" y="477403"/>
                </a:lnTo>
                <a:lnTo>
                  <a:pt x="1158093" y="432231"/>
                </a:lnTo>
                <a:lnTo>
                  <a:pt x="1135631" y="389315"/>
                </a:lnTo>
                <a:lnTo>
                  <a:pt x="1114179" y="348762"/>
                </a:lnTo>
                <a:lnTo>
                  <a:pt x="1093798" y="310683"/>
                </a:lnTo>
                <a:lnTo>
                  <a:pt x="1074547" y="275185"/>
                </a:lnTo>
                <a:lnTo>
                  <a:pt x="1039677" y="212371"/>
                </a:lnTo>
                <a:lnTo>
                  <a:pt x="1010048" y="161192"/>
                </a:lnTo>
                <a:lnTo>
                  <a:pt x="966369" y="96932"/>
                </a:lnTo>
                <a:lnTo>
                  <a:pt x="932735" y="62310"/>
                </a:lnTo>
                <a:lnTo>
                  <a:pt x="896918" y="35838"/>
                </a:lnTo>
                <a:lnTo>
                  <a:pt x="859390" y="16985"/>
                </a:lnTo>
                <a:lnTo>
                  <a:pt x="820620" y="5216"/>
                </a:lnTo>
                <a:lnTo>
                  <a:pt x="781080" y="0"/>
                </a:lnTo>
                <a:lnTo>
                  <a:pt x="741241" y="802"/>
                </a:lnTo>
                <a:lnTo>
                  <a:pt x="701573" y="7089"/>
                </a:lnTo>
                <a:lnTo>
                  <a:pt x="662547" y="18330"/>
                </a:lnTo>
                <a:lnTo>
                  <a:pt x="624634" y="33990"/>
                </a:lnTo>
                <a:lnTo>
                  <a:pt x="588304" y="53536"/>
                </a:lnTo>
                <a:lnTo>
                  <a:pt x="554029" y="76437"/>
                </a:lnTo>
                <a:lnTo>
                  <a:pt x="522280" y="102157"/>
                </a:lnTo>
                <a:lnTo>
                  <a:pt x="493526" y="130165"/>
                </a:lnTo>
                <a:lnTo>
                  <a:pt x="164784" y="130165"/>
                </a:lnTo>
                <a:lnTo>
                  <a:pt x="98418" y="167217"/>
                </a:lnTo>
                <a:lnTo>
                  <a:pt x="65482" y="193669"/>
                </a:lnTo>
                <a:lnTo>
                  <a:pt x="38222" y="222690"/>
                </a:lnTo>
                <a:lnTo>
                  <a:pt x="4531" y="286373"/>
                </a:lnTo>
                <a:lnTo>
                  <a:pt x="0" y="319999"/>
                </a:lnTo>
                <a:lnTo>
                  <a:pt x="352" y="344035"/>
                </a:lnTo>
                <a:lnTo>
                  <a:pt x="2959" y="399807"/>
                </a:lnTo>
                <a:lnTo>
                  <a:pt x="7963" y="465221"/>
                </a:lnTo>
                <a:lnTo>
                  <a:pt x="15200" y="539523"/>
                </a:lnTo>
                <a:lnTo>
                  <a:pt x="19604" y="579771"/>
                </a:lnTo>
                <a:lnTo>
                  <a:pt x="24504" y="621959"/>
                </a:lnTo>
                <a:lnTo>
                  <a:pt x="29881" y="665992"/>
                </a:lnTo>
                <a:lnTo>
                  <a:pt x="35713" y="711777"/>
                </a:lnTo>
                <a:lnTo>
                  <a:pt x="41979" y="759218"/>
                </a:lnTo>
                <a:lnTo>
                  <a:pt x="48660" y="808223"/>
                </a:lnTo>
                <a:lnTo>
                  <a:pt x="55734" y="858696"/>
                </a:lnTo>
                <a:lnTo>
                  <a:pt x="63181" y="910543"/>
                </a:lnTo>
                <a:lnTo>
                  <a:pt x="63904" y="915470"/>
                </a:lnTo>
                <a:lnTo>
                  <a:pt x="701233" y="915470"/>
                </a:lnTo>
                <a:lnTo>
                  <a:pt x="942585" y="1347522"/>
                </a:lnTo>
                <a:lnTo>
                  <a:pt x="1132761" y="1675897"/>
                </a:lnTo>
                <a:lnTo>
                  <a:pt x="1370641" y="2066741"/>
                </a:lnTo>
                <a:lnTo>
                  <a:pt x="1754985" y="2685986"/>
                </a:lnTo>
                <a:close/>
              </a:path>
              <a:path w="2012950" h="3288665">
                <a:moveTo>
                  <a:pt x="164784" y="130165"/>
                </a:moveTo>
                <a:lnTo>
                  <a:pt x="493526" y="130165"/>
                </a:lnTo>
                <a:lnTo>
                  <a:pt x="452252" y="110206"/>
                </a:lnTo>
                <a:lnTo>
                  <a:pt x="408105" y="97472"/>
                </a:lnTo>
                <a:lnTo>
                  <a:pt x="362035" y="91448"/>
                </a:lnTo>
                <a:lnTo>
                  <a:pt x="314991" y="91615"/>
                </a:lnTo>
                <a:lnTo>
                  <a:pt x="267859" y="97472"/>
                </a:lnTo>
                <a:lnTo>
                  <a:pt x="221783" y="108455"/>
                </a:lnTo>
                <a:lnTo>
                  <a:pt x="177518" y="124093"/>
                </a:lnTo>
                <a:lnTo>
                  <a:pt x="164784" y="130165"/>
                </a:lnTo>
                <a:close/>
              </a:path>
              <a:path w="2012950" h="3288665">
                <a:moveTo>
                  <a:pt x="615548" y="3288099"/>
                </a:moveTo>
                <a:lnTo>
                  <a:pt x="680644" y="3268230"/>
                </a:lnTo>
                <a:lnTo>
                  <a:pt x="724757" y="3211688"/>
                </a:lnTo>
                <a:lnTo>
                  <a:pt x="733911" y="3168406"/>
                </a:lnTo>
                <a:lnTo>
                  <a:pt x="738039" y="3111443"/>
                </a:lnTo>
                <a:lnTo>
                  <a:pt x="742443" y="3041498"/>
                </a:lnTo>
                <a:lnTo>
                  <a:pt x="744708" y="3002123"/>
                </a:lnTo>
                <a:lnTo>
                  <a:pt x="746995" y="2960064"/>
                </a:lnTo>
                <a:lnTo>
                  <a:pt x="749288" y="2915507"/>
                </a:lnTo>
                <a:lnTo>
                  <a:pt x="751572" y="2868638"/>
                </a:lnTo>
                <a:lnTo>
                  <a:pt x="753830" y="2819645"/>
                </a:lnTo>
                <a:lnTo>
                  <a:pt x="756047" y="2768715"/>
                </a:lnTo>
                <a:lnTo>
                  <a:pt x="758208" y="2716033"/>
                </a:lnTo>
                <a:lnTo>
                  <a:pt x="760296" y="2661788"/>
                </a:lnTo>
                <a:lnTo>
                  <a:pt x="762296" y="2606166"/>
                </a:lnTo>
                <a:lnTo>
                  <a:pt x="764193" y="2549353"/>
                </a:lnTo>
                <a:lnTo>
                  <a:pt x="765971" y="2491538"/>
                </a:lnTo>
                <a:lnTo>
                  <a:pt x="767622" y="2432585"/>
                </a:lnTo>
                <a:lnTo>
                  <a:pt x="769107" y="2373644"/>
                </a:lnTo>
                <a:lnTo>
                  <a:pt x="770433" y="2313940"/>
                </a:lnTo>
                <a:lnTo>
                  <a:pt x="771578" y="2253980"/>
                </a:lnTo>
                <a:lnTo>
                  <a:pt x="772525" y="2193950"/>
                </a:lnTo>
                <a:lnTo>
                  <a:pt x="773259" y="2134039"/>
                </a:lnTo>
                <a:lnTo>
                  <a:pt x="773764" y="2074433"/>
                </a:lnTo>
                <a:lnTo>
                  <a:pt x="773954" y="2031582"/>
                </a:lnTo>
                <a:lnTo>
                  <a:pt x="774026" y="1956882"/>
                </a:lnTo>
                <a:lnTo>
                  <a:pt x="773752" y="1899311"/>
                </a:lnTo>
                <a:lnTo>
                  <a:pt x="773186" y="1842792"/>
                </a:lnTo>
                <a:lnTo>
                  <a:pt x="772313" y="1787512"/>
                </a:lnTo>
                <a:lnTo>
                  <a:pt x="771117" y="1733659"/>
                </a:lnTo>
                <a:lnTo>
                  <a:pt x="769584" y="1681418"/>
                </a:lnTo>
                <a:lnTo>
                  <a:pt x="767696" y="1630976"/>
                </a:lnTo>
                <a:lnTo>
                  <a:pt x="765439" y="1582522"/>
                </a:lnTo>
                <a:lnTo>
                  <a:pt x="762796" y="1536240"/>
                </a:lnTo>
                <a:lnTo>
                  <a:pt x="759753" y="1492319"/>
                </a:lnTo>
                <a:lnTo>
                  <a:pt x="756293" y="1450945"/>
                </a:lnTo>
                <a:lnTo>
                  <a:pt x="751494" y="1398981"/>
                </a:lnTo>
                <a:lnTo>
                  <a:pt x="746622" y="1347469"/>
                </a:lnTo>
                <a:lnTo>
                  <a:pt x="741700" y="1296619"/>
                </a:lnTo>
                <a:lnTo>
                  <a:pt x="736612" y="1245222"/>
                </a:lnTo>
                <a:lnTo>
                  <a:pt x="731704" y="1196684"/>
                </a:lnTo>
                <a:lnTo>
                  <a:pt x="726654" y="1147752"/>
                </a:lnTo>
                <a:lnTo>
                  <a:pt x="721580" y="1099578"/>
                </a:lnTo>
                <a:lnTo>
                  <a:pt x="716491" y="1052212"/>
                </a:lnTo>
                <a:lnTo>
                  <a:pt x="711398" y="1005705"/>
                </a:lnTo>
                <a:lnTo>
                  <a:pt x="706309" y="960107"/>
                </a:lnTo>
                <a:lnTo>
                  <a:pt x="701233" y="915470"/>
                </a:lnTo>
                <a:lnTo>
                  <a:pt x="63904" y="915470"/>
                </a:lnTo>
                <a:lnTo>
                  <a:pt x="70981" y="963671"/>
                </a:lnTo>
                <a:lnTo>
                  <a:pt x="79113" y="1017986"/>
                </a:lnTo>
                <a:lnTo>
                  <a:pt x="87556" y="1073392"/>
                </a:lnTo>
                <a:lnTo>
                  <a:pt x="96289" y="1129796"/>
                </a:lnTo>
                <a:lnTo>
                  <a:pt x="105293" y="1187104"/>
                </a:lnTo>
                <a:lnTo>
                  <a:pt x="114546" y="1245222"/>
                </a:lnTo>
                <a:lnTo>
                  <a:pt x="124029" y="1304055"/>
                </a:lnTo>
                <a:lnTo>
                  <a:pt x="133720" y="1363510"/>
                </a:lnTo>
                <a:lnTo>
                  <a:pt x="143598" y="1423491"/>
                </a:lnTo>
                <a:lnTo>
                  <a:pt x="153644" y="1483906"/>
                </a:lnTo>
                <a:lnTo>
                  <a:pt x="163837" y="1544659"/>
                </a:lnTo>
                <a:lnTo>
                  <a:pt x="174156" y="1605657"/>
                </a:lnTo>
                <a:lnTo>
                  <a:pt x="184580" y="1666805"/>
                </a:lnTo>
                <a:lnTo>
                  <a:pt x="195090" y="1728010"/>
                </a:lnTo>
                <a:lnTo>
                  <a:pt x="205664" y="1789177"/>
                </a:lnTo>
                <a:lnTo>
                  <a:pt x="216281" y="1850211"/>
                </a:lnTo>
                <a:lnTo>
                  <a:pt x="226922" y="1911020"/>
                </a:lnTo>
                <a:lnTo>
                  <a:pt x="237566" y="1971509"/>
                </a:lnTo>
                <a:lnTo>
                  <a:pt x="248192" y="2031582"/>
                </a:lnTo>
                <a:lnTo>
                  <a:pt x="258779" y="2091148"/>
                </a:lnTo>
                <a:lnTo>
                  <a:pt x="269308" y="2150110"/>
                </a:lnTo>
                <a:lnTo>
                  <a:pt x="279757" y="2208376"/>
                </a:lnTo>
                <a:lnTo>
                  <a:pt x="290105" y="2265850"/>
                </a:lnTo>
                <a:lnTo>
                  <a:pt x="300333" y="2322439"/>
                </a:lnTo>
                <a:lnTo>
                  <a:pt x="310420" y="2378049"/>
                </a:lnTo>
                <a:lnTo>
                  <a:pt x="320403" y="2432906"/>
                </a:lnTo>
                <a:lnTo>
                  <a:pt x="330087" y="2485953"/>
                </a:lnTo>
                <a:lnTo>
                  <a:pt x="348942" y="2588810"/>
                </a:lnTo>
                <a:lnTo>
                  <a:pt x="366843" y="2685986"/>
                </a:lnTo>
                <a:lnTo>
                  <a:pt x="383558" y="2776368"/>
                </a:lnTo>
                <a:lnTo>
                  <a:pt x="412950" y="2934696"/>
                </a:lnTo>
                <a:lnTo>
                  <a:pt x="436783" y="3064062"/>
                </a:lnTo>
                <a:lnTo>
                  <a:pt x="445503" y="3111607"/>
                </a:lnTo>
                <a:lnTo>
                  <a:pt x="451806" y="3146536"/>
                </a:lnTo>
                <a:lnTo>
                  <a:pt x="455477" y="3167959"/>
                </a:lnTo>
                <a:lnTo>
                  <a:pt x="466739" y="3203768"/>
                </a:lnTo>
                <a:lnTo>
                  <a:pt x="486853" y="3233935"/>
                </a:lnTo>
                <a:lnTo>
                  <a:pt x="513805" y="3257955"/>
                </a:lnTo>
                <a:lnTo>
                  <a:pt x="545580" y="3275324"/>
                </a:lnTo>
                <a:lnTo>
                  <a:pt x="580166" y="3285540"/>
                </a:lnTo>
                <a:lnTo>
                  <a:pt x="615548" y="3288099"/>
                </a:lnTo>
                <a:close/>
              </a:path>
            </a:pathLst>
          </a:custGeom>
          <a:solidFill>
            <a:srgbClr val="F0D8C2"/>
          </a:solidFill>
        </p:spPr>
        <p:txBody>
          <a:bodyPr wrap="square" lIns="0" tIns="0" rIns="0" bIns="0" rtlCol="0"/>
          <a:lstStyle/>
          <a:p>
            <a:endParaRPr/>
          </a:p>
        </p:txBody>
      </p:sp>
      <p:sp>
        <p:nvSpPr>
          <p:cNvPr id="25" name="bg object 25"/>
          <p:cNvSpPr/>
          <p:nvPr/>
        </p:nvSpPr>
        <p:spPr>
          <a:xfrm>
            <a:off x="11052563" y="5528934"/>
            <a:ext cx="1624330" cy="2434590"/>
          </a:xfrm>
          <a:custGeom>
            <a:avLst/>
            <a:gdLst/>
            <a:ahLst/>
            <a:cxnLst/>
            <a:rect l="l" t="t" r="r" b="b"/>
            <a:pathLst>
              <a:path w="1624329" h="2434590">
                <a:moveTo>
                  <a:pt x="1052928" y="2434346"/>
                </a:moveTo>
                <a:lnTo>
                  <a:pt x="1624121" y="2226827"/>
                </a:lnTo>
                <a:lnTo>
                  <a:pt x="739354" y="130816"/>
                </a:lnTo>
                <a:lnTo>
                  <a:pt x="713260" y="94756"/>
                </a:lnTo>
                <a:lnTo>
                  <a:pt x="684132" y="65035"/>
                </a:lnTo>
                <a:lnTo>
                  <a:pt x="652326" y="41325"/>
                </a:lnTo>
                <a:lnTo>
                  <a:pt x="618201" y="23295"/>
                </a:lnTo>
                <a:lnTo>
                  <a:pt x="582116" y="10616"/>
                </a:lnTo>
                <a:lnTo>
                  <a:pt x="544427" y="2961"/>
                </a:lnTo>
                <a:lnTo>
                  <a:pt x="505494" y="0"/>
                </a:lnTo>
                <a:lnTo>
                  <a:pt x="465674" y="1403"/>
                </a:lnTo>
                <a:lnTo>
                  <a:pt x="425325" y="6841"/>
                </a:lnTo>
                <a:lnTo>
                  <a:pt x="384806" y="15987"/>
                </a:lnTo>
                <a:lnTo>
                  <a:pt x="344473" y="28509"/>
                </a:lnTo>
                <a:lnTo>
                  <a:pt x="304687" y="44080"/>
                </a:lnTo>
                <a:lnTo>
                  <a:pt x="265803" y="62371"/>
                </a:lnTo>
                <a:lnTo>
                  <a:pt x="228182" y="83052"/>
                </a:lnTo>
                <a:lnTo>
                  <a:pt x="192179" y="105794"/>
                </a:lnTo>
                <a:lnTo>
                  <a:pt x="158154" y="130268"/>
                </a:lnTo>
                <a:lnTo>
                  <a:pt x="126465" y="156145"/>
                </a:lnTo>
                <a:lnTo>
                  <a:pt x="97470" y="183096"/>
                </a:lnTo>
                <a:lnTo>
                  <a:pt x="48992" y="238905"/>
                </a:lnTo>
                <a:lnTo>
                  <a:pt x="15585" y="295060"/>
                </a:lnTo>
                <a:lnTo>
                  <a:pt x="114" y="348930"/>
                </a:lnTo>
                <a:lnTo>
                  <a:pt x="0" y="374186"/>
                </a:lnTo>
                <a:lnTo>
                  <a:pt x="5443" y="397883"/>
                </a:lnTo>
                <a:lnTo>
                  <a:pt x="31164" y="463506"/>
                </a:lnTo>
                <a:lnTo>
                  <a:pt x="46764" y="500400"/>
                </a:lnTo>
                <a:lnTo>
                  <a:pt x="64065" y="539811"/>
                </a:lnTo>
                <a:lnTo>
                  <a:pt x="82968" y="581585"/>
                </a:lnTo>
                <a:lnTo>
                  <a:pt x="125201" y="671615"/>
                </a:lnTo>
                <a:lnTo>
                  <a:pt x="172697" y="769264"/>
                </a:lnTo>
                <a:lnTo>
                  <a:pt x="224687" y="873310"/>
                </a:lnTo>
                <a:lnTo>
                  <a:pt x="309424" y="1038692"/>
                </a:lnTo>
                <a:lnTo>
                  <a:pt x="399960" y="1211577"/>
                </a:lnTo>
                <a:lnTo>
                  <a:pt x="556707" y="1505174"/>
                </a:lnTo>
                <a:lnTo>
                  <a:pt x="941003" y="2214258"/>
                </a:lnTo>
                <a:lnTo>
                  <a:pt x="1009556" y="2344035"/>
                </a:lnTo>
                <a:lnTo>
                  <a:pt x="1033123" y="2390665"/>
                </a:lnTo>
                <a:lnTo>
                  <a:pt x="1048527" y="2423492"/>
                </a:lnTo>
                <a:lnTo>
                  <a:pt x="1052928" y="2434346"/>
                </a:lnTo>
                <a:close/>
              </a:path>
            </a:pathLst>
          </a:custGeom>
          <a:solidFill>
            <a:srgbClr val="181746"/>
          </a:solidFill>
        </p:spPr>
        <p:txBody>
          <a:bodyPr wrap="square" lIns="0" tIns="0" rIns="0" bIns="0" rtlCol="0"/>
          <a:lstStyle/>
          <a:p>
            <a:endParaRPr/>
          </a:p>
        </p:txBody>
      </p:sp>
      <p:sp>
        <p:nvSpPr>
          <p:cNvPr id="26" name="bg object 26"/>
          <p:cNvSpPr/>
          <p:nvPr/>
        </p:nvSpPr>
        <p:spPr>
          <a:xfrm>
            <a:off x="10198240" y="7984578"/>
            <a:ext cx="2706370" cy="955040"/>
          </a:xfrm>
          <a:custGeom>
            <a:avLst/>
            <a:gdLst/>
            <a:ahLst/>
            <a:cxnLst/>
            <a:rect l="l" t="t" r="r" b="b"/>
            <a:pathLst>
              <a:path w="2706370" h="955040">
                <a:moveTo>
                  <a:pt x="1312329" y="778344"/>
                </a:moveTo>
                <a:lnTo>
                  <a:pt x="1299349" y="705726"/>
                </a:lnTo>
                <a:lnTo>
                  <a:pt x="1287018" y="665048"/>
                </a:lnTo>
                <a:lnTo>
                  <a:pt x="1274279" y="627900"/>
                </a:lnTo>
                <a:lnTo>
                  <a:pt x="1231188" y="599033"/>
                </a:lnTo>
                <a:lnTo>
                  <a:pt x="1212723" y="603059"/>
                </a:lnTo>
                <a:lnTo>
                  <a:pt x="1179690" y="616813"/>
                </a:lnTo>
                <a:lnTo>
                  <a:pt x="1143482" y="629831"/>
                </a:lnTo>
                <a:lnTo>
                  <a:pt x="1107821" y="639546"/>
                </a:lnTo>
                <a:lnTo>
                  <a:pt x="1076413" y="643356"/>
                </a:lnTo>
                <a:lnTo>
                  <a:pt x="1039431" y="642632"/>
                </a:lnTo>
                <a:lnTo>
                  <a:pt x="1010500" y="637641"/>
                </a:lnTo>
                <a:lnTo>
                  <a:pt x="974686" y="624090"/>
                </a:lnTo>
                <a:lnTo>
                  <a:pt x="917054" y="597687"/>
                </a:lnTo>
                <a:lnTo>
                  <a:pt x="879233" y="506120"/>
                </a:lnTo>
                <a:lnTo>
                  <a:pt x="874229" y="498640"/>
                </a:lnTo>
                <a:lnTo>
                  <a:pt x="866952" y="493903"/>
                </a:lnTo>
                <a:lnTo>
                  <a:pt x="858367" y="492302"/>
                </a:lnTo>
                <a:lnTo>
                  <a:pt x="849464" y="494258"/>
                </a:lnTo>
                <a:lnTo>
                  <a:pt x="515124" y="643356"/>
                </a:lnTo>
                <a:lnTo>
                  <a:pt x="262597" y="755954"/>
                </a:lnTo>
                <a:lnTo>
                  <a:pt x="158826" y="770115"/>
                </a:lnTo>
                <a:lnTo>
                  <a:pt x="86677" y="779233"/>
                </a:lnTo>
                <a:lnTo>
                  <a:pt x="26111" y="789279"/>
                </a:lnTo>
                <a:lnTo>
                  <a:pt x="0" y="810945"/>
                </a:lnTo>
                <a:lnTo>
                  <a:pt x="3022" y="860679"/>
                </a:lnTo>
                <a:lnTo>
                  <a:pt x="29832" y="954963"/>
                </a:lnTo>
                <a:lnTo>
                  <a:pt x="1292186" y="954963"/>
                </a:lnTo>
                <a:lnTo>
                  <a:pt x="1295336" y="935863"/>
                </a:lnTo>
                <a:lnTo>
                  <a:pt x="1302258" y="889317"/>
                </a:lnTo>
                <a:lnTo>
                  <a:pt x="1309179" y="831443"/>
                </a:lnTo>
                <a:lnTo>
                  <a:pt x="1312329" y="778344"/>
                </a:lnTo>
                <a:close/>
              </a:path>
              <a:path w="2706370" h="955040">
                <a:moveTo>
                  <a:pt x="2706065" y="283832"/>
                </a:moveTo>
                <a:lnTo>
                  <a:pt x="2681922" y="221957"/>
                </a:lnTo>
                <a:lnTo>
                  <a:pt x="2658948" y="168325"/>
                </a:lnTo>
                <a:lnTo>
                  <a:pt x="2635110" y="120637"/>
                </a:lnTo>
                <a:lnTo>
                  <a:pt x="2587612" y="64363"/>
                </a:lnTo>
                <a:lnTo>
                  <a:pt x="2556611" y="35356"/>
                </a:lnTo>
                <a:lnTo>
                  <a:pt x="2527008" y="9601"/>
                </a:lnTo>
                <a:lnTo>
                  <a:pt x="2492451" y="0"/>
                </a:lnTo>
                <a:lnTo>
                  <a:pt x="2475357" y="6108"/>
                </a:lnTo>
                <a:lnTo>
                  <a:pt x="2461425" y="18783"/>
                </a:lnTo>
                <a:lnTo>
                  <a:pt x="2439720" y="47282"/>
                </a:lnTo>
                <a:lnTo>
                  <a:pt x="2414841" y="76669"/>
                </a:lnTo>
                <a:lnTo>
                  <a:pt x="2363393" y="121983"/>
                </a:lnTo>
                <a:lnTo>
                  <a:pt x="2303488" y="149987"/>
                </a:lnTo>
                <a:lnTo>
                  <a:pt x="2265667" y="156133"/>
                </a:lnTo>
                <a:lnTo>
                  <a:pt x="2202472" y="162052"/>
                </a:lnTo>
                <a:lnTo>
                  <a:pt x="2124125" y="101612"/>
                </a:lnTo>
                <a:lnTo>
                  <a:pt x="2115947" y="97688"/>
                </a:lnTo>
                <a:lnTo>
                  <a:pt x="2051900" y="162052"/>
                </a:lnTo>
                <a:lnTo>
                  <a:pt x="1714982" y="626338"/>
                </a:lnTo>
                <a:lnTo>
                  <a:pt x="1676565" y="656424"/>
                </a:lnTo>
                <a:lnTo>
                  <a:pt x="1632178" y="690651"/>
                </a:lnTo>
                <a:lnTo>
                  <a:pt x="1574203" y="734682"/>
                </a:lnTo>
                <a:lnTo>
                  <a:pt x="1526705" y="773645"/>
                </a:lnTo>
                <a:lnTo>
                  <a:pt x="1514881" y="805421"/>
                </a:lnTo>
                <a:lnTo>
                  <a:pt x="1542351" y="846950"/>
                </a:lnTo>
                <a:lnTo>
                  <a:pt x="1612696" y="915123"/>
                </a:lnTo>
                <a:lnTo>
                  <a:pt x="2706065" y="283832"/>
                </a:lnTo>
                <a:close/>
              </a:path>
            </a:pathLst>
          </a:custGeom>
          <a:solidFill>
            <a:srgbClr val="E7C6D3"/>
          </a:solidFill>
        </p:spPr>
        <p:txBody>
          <a:bodyPr wrap="square" lIns="0" tIns="0" rIns="0" bIns="0" rtlCol="0"/>
          <a:lstStyle/>
          <a:p>
            <a:endParaRPr/>
          </a:p>
        </p:txBody>
      </p:sp>
      <p:sp>
        <p:nvSpPr>
          <p:cNvPr id="27" name="bg object 27"/>
          <p:cNvSpPr/>
          <p:nvPr/>
        </p:nvSpPr>
        <p:spPr>
          <a:xfrm>
            <a:off x="10620435" y="5223446"/>
            <a:ext cx="3822700" cy="2929255"/>
          </a:xfrm>
          <a:custGeom>
            <a:avLst/>
            <a:gdLst/>
            <a:ahLst/>
            <a:cxnLst/>
            <a:rect l="l" t="t" r="r" b="b"/>
            <a:pathLst>
              <a:path w="3822700" h="2929254">
                <a:moveTo>
                  <a:pt x="890138" y="2928996"/>
                </a:moveTo>
                <a:lnTo>
                  <a:pt x="813623" y="1855275"/>
                </a:lnTo>
                <a:lnTo>
                  <a:pt x="778255" y="1301863"/>
                </a:lnTo>
                <a:lnTo>
                  <a:pt x="775160" y="1092805"/>
                </a:lnTo>
                <a:lnTo>
                  <a:pt x="795462" y="1052146"/>
                </a:lnTo>
                <a:lnTo>
                  <a:pt x="800973" y="1051030"/>
                </a:lnTo>
                <a:lnTo>
                  <a:pt x="811655" y="1050578"/>
                </a:lnTo>
                <a:lnTo>
                  <a:pt x="827284" y="1050756"/>
                </a:lnTo>
                <a:lnTo>
                  <a:pt x="872473" y="1052876"/>
                </a:lnTo>
                <a:lnTo>
                  <a:pt x="971695" y="1059983"/>
                </a:lnTo>
                <a:lnTo>
                  <a:pt x="2031483" y="1154952"/>
                </a:lnTo>
                <a:lnTo>
                  <a:pt x="2292179" y="1176441"/>
                </a:lnTo>
                <a:lnTo>
                  <a:pt x="2473918" y="1189834"/>
                </a:lnTo>
                <a:lnTo>
                  <a:pt x="2585122" y="1196983"/>
                </a:lnTo>
                <a:lnTo>
                  <a:pt x="2686250" y="1202409"/>
                </a:lnTo>
                <a:lnTo>
                  <a:pt x="2775493" y="1205853"/>
                </a:lnTo>
                <a:lnTo>
                  <a:pt x="2815091" y="1206751"/>
                </a:lnTo>
                <a:lnTo>
                  <a:pt x="2901883" y="1206224"/>
                </a:lnTo>
                <a:lnTo>
                  <a:pt x="2951187" y="1203728"/>
                </a:lnTo>
                <a:lnTo>
                  <a:pt x="2998968" y="1199576"/>
                </a:lnTo>
                <a:lnTo>
                  <a:pt x="3045239" y="1193773"/>
                </a:lnTo>
                <a:lnTo>
                  <a:pt x="3090013" y="1186326"/>
                </a:lnTo>
                <a:lnTo>
                  <a:pt x="3133305" y="1177242"/>
                </a:lnTo>
                <a:lnTo>
                  <a:pt x="3175129" y="1166527"/>
                </a:lnTo>
                <a:lnTo>
                  <a:pt x="3215499" y="1154186"/>
                </a:lnTo>
                <a:lnTo>
                  <a:pt x="3254429" y="1140227"/>
                </a:lnTo>
                <a:lnTo>
                  <a:pt x="3291933" y="1124656"/>
                </a:lnTo>
                <a:lnTo>
                  <a:pt x="3328025" y="1107478"/>
                </a:lnTo>
                <a:lnTo>
                  <a:pt x="3362719" y="1088701"/>
                </a:lnTo>
                <a:lnTo>
                  <a:pt x="3396029" y="1068330"/>
                </a:lnTo>
                <a:lnTo>
                  <a:pt x="3427969" y="1046372"/>
                </a:lnTo>
                <a:lnTo>
                  <a:pt x="3458553" y="1022834"/>
                </a:lnTo>
                <a:lnTo>
                  <a:pt x="3487794" y="997720"/>
                </a:lnTo>
                <a:lnTo>
                  <a:pt x="3515708" y="971038"/>
                </a:lnTo>
                <a:lnTo>
                  <a:pt x="3542308" y="942795"/>
                </a:lnTo>
                <a:lnTo>
                  <a:pt x="3567608" y="912995"/>
                </a:lnTo>
                <a:lnTo>
                  <a:pt x="3591622" y="881646"/>
                </a:lnTo>
                <a:lnTo>
                  <a:pt x="3614364" y="848754"/>
                </a:lnTo>
                <a:lnTo>
                  <a:pt x="3635849" y="814326"/>
                </a:lnTo>
                <a:lnTo>
                  <a:pt x="3656089" y="778366"/>
                </a:lnTo>
                <a:lnTo>
                  <a:pt x="3675100" y="740883"/>
                </a:lnTo>
                <a:lnTo>
                  <a:pt x="3692894" y="701881"/>
                </a:lnTo>
                <a:lnTo>
                  <a:pt x="3709487" y="661368"/>
                </a:lnTo>
                <a:lnTo>
                  <a:pt x="3724892" y="619349"/>
                </a:lnTo>
                <a:lnTo>
                  <a:pt x="3739123" y="575831"/>
                </a:lnTo>
                <a:lnTo>
                  <a:pt x="3752194" y="530821"/>
                </a:lnTo>
                <a:lnTo>
                  <a:pt x="3764120" y="484324"/>
                </a:lnTo>
                <a:lnTo>
                  <a:pt x="3774914" y="436347"/>
                </a:lnTo>
                <a:lnTo>
                  <a:pt x="3784590" y="386896"/>
                </a:lnTo>
                <a:lnTo>
                  <a:pt x="3793162" y="335978"/>
                </a:lnTo>
                <a:lnTo>
                  <a:pt x="3800645" y="283598"/>
                </a:lnTo>
                <a:lnTo>
                  <a:pt x="3807052" y="229763"/>
                </a:lnTo>
                <a:lnTo>
                  <a:pt x="3812397" y="174479"/>
                </a:lnTo>
                <a:lnTo>
                  <a:pt x="3816694" y="117753"/>
                </a:lnTo>
                <a:lnTo>
                  <a:pt x="3819958" y="59591"/>
                </a:lnTo>
                <a:lnTo>
                  <a:pt x="3822202" y="0"/>
                </a:lnTo>
                <a:lnTo>
                  <a:pt x="2492925" y="0"/>
                </a:lnTo>
                <a:lnTo>
                  <a:pt x="2449143" y="5483"/>
                </a:lnTo>
                <a:lnTo>
                  <a:pt x="2359448" y="19115"/>
                </a:lnTo>
                <a:lnTo>
                  <a:pt x="2201015" y="46071"/>
                </a:lnTo>
                <a:lnTo>
                  <a:pt x="1898711" y="101262"/>
                </a:lnTo>
                <a:lnTo>
                  <a:pt x="286491" y="411680"/>
                </a:lnTo>
                <a:lnTo>
                  <a:pt x="233695" y="425295"/>
                </a:lnTo>
                <a:lnTo>
                  <a:pt x="187321" y="444766"/>
                </a:lnTo>
                <a:lnTo>
                  <a:pt x="147019" y="469429"/>
                </a:lnTo>
                <a:lnTo>
                  <a:pt x="112441" y="498621"/>
                </a:lnTo>
                <a:lnTo>
                  <a:pt x="83238" y="531677"/>
                </a:lnTo>
                <a:lnTo>
                  <a:pt x="59060" y="567935"/>
                </a:lnTo>
                <a:lnTo>
                  <a:pt x="39560" y="606729"/>
                </a:lnTo>
                <a:lnTo>
                  <a:pt x="24388" y="647397"/>
                </a:lnTo>
                <a:lnTo>
                  <a:pt x="13194" y="689274"/>
                </a:lnTo>
                <a:lnTo>
                  <a:pt x="5631" y="731697"/>
                </a:lnTo>
                <a:lnTo>
                  <a:pt x="1349" y="774002"/>
                </a:lnTo>
                <a:lnTo>
                  <a:pt x="0" y="815525"/>
                </a:lnTo>
                <a:lnTo>
                  <a:pt x="472" y="859331"/>
                </a:lnTo>
                <a:lnTo>
                  <a:pt x="1860" y="905666"/>
                </a:lnTo>
                <a:lnTo>
                  <a:pt x="4117" y="954365"/>
                </a:lnTo>
                <a:lnTo>
                  <a:pt x="7198" y="1005261"/>
                </a:lnTo>
                <a:lnTo>
                  <a:pt x="11056" y="1058190"/>
                </a:lnTo>
                <a:lnTo>
                  <a:pt x="15646" y="1112984"/>
                </a:lnTo>
                <a:lnTo>
                  <a:pt x="20923" y="1169478"/>
                </a:lnTo>
                <a:lnTo>
                  <a:pt x="33352" y="1286903"/>
                </a:lnTo>
                <a:lnTo>
                  <a:pt x="47976" y="1409136"/>
                </a:lnTo>
                <a:lnTo>
                  <a:pt x="64431" y="1534851"/>
                </a:lnTo>
                <a:lnTo>
                  <a:pt x="82350" y="1662720"/>
                </a:lnTo>
                <a:lnTo>
                  <a:pt x="111173" y="1855658"/>
                </a:lnTo>
                <a:lnTo>
                  <a:pt x="151311" y="2108060"/>
                </a:lnTo>
                <a:lnTo>
                  <a:pt x="261539" y="2767862"/>
                </a:lnTo>
                <a:lnTo>
                  <a:pt x="275264" y="2858717"/>
                </a:lnTo>
                <a:lnTo>
                  <a:pt x="280602" y="2901515"/>
                </a:lnTo>
                <a:lnTo>
                  <a:pt x="281990" y="2917086"/>
                </a:lnTo>
                <a:lnTo>
                  <a:pt x="282462" y="2928549"/>
                </a:lnTo>
                <a:lnTo>
                  <a:pt x="890138" y="2928996"/>
                </a:lnTo>
                <a:close/>
              </a:path>
            </a:pathLst>
          </a:custGeom>
          <a:solidFill>
            <a:srgbClr val="2E3675"/>
          </a:solidFill>
        </p:spPr>
        <p:txBody>
          <a:bodyPr wrap="square" lIns="0" tIns="0" rIns="0" bIns="0" rtlCol="0"/>
          <a:lstStyle/>
          <a:p>
            <a:endParaRPr/>
          </a:p>
        </p:txBody>
      </p:sp>
      <p:sp>
        <p:nvSpPr>
          <p:cNvPr id="28" name="bg object 28"/>
          <p:cNvSpPr/>
          <p:nvPr/>
        </p:nvSpPr>
        <p:spPr>
          <a:xfrm>
            <a:off x="10716949" y="3036893"/>
            <a:ext cx="2189480" cy="1493520"/>
          </a:xfrm>
          <a:custGeom>
            <a:avLst/>
            <a:gdLst/>
            <a:ahLst/>
            <a:cxnLst/>
            <a:rect l="l" t="t" r="r" b="b"/>
            <a:pathLst>
              <a:path w="2189479" h="1493520">
                <a:moveTo>
                  <a:pt x="1902436" y="1099932"/>
                </a:moveTo>
                <a:lnTo>
                  <a:pt x="2189375" y="791899"/>
                </a:lnTo>
                <a:lnTo>
                  <a:pt x="1412490" y="366339"/>
                </a:lnTo>
                <a:lnTo>
                  <a:pt x="1373801" y="321336"/>
                </a:lnTo>
                <a:lnTo>
                  <a:pt x="1335220" y="278389"/>
                </a:lnTo>
                <a:lnTo>
                  <a:pt x="1296749" y="237497"/>
                </a:lnTo>
                <a:lnTo>
                  <a:pt x="1258390" y="198661"/>
                </a:lnTo>
                <a:lnTo>
                  <a:pt x="1220144" y="161881"/>
                </a:lnTo>
                <a:lnTo>
                  <a:pt x="1182011" y="127158"/>
                </a:lnTo>
                <a:lnTo>
                  <a:pt x="1143873" y="94393"/>
                </a:lnTo>
                <a:lnTo>
                  <a:pt x="1106095" y="63881"/>
                </a:lnTo>
                <a:lnTo>
                  <a:pt x="1068313" y="35328"/>
                </a:lnTo>
                <a:lnTo>
                  <a:pt x="1030651" y="8833"/>
                </a:lnTo>
                <a:lnTo>
                  <a:pt x="981084" y="0"/>
                </a:lnTo>
                <a:lnTo>
                  <a:pt x="964949" y="11612"/>
                </a:lnTo>
                <a:lnTo>
                  <a:pt x="964693" y="41243"/>
                </a:lnTo>
                <a:lnTo>
                  <a:pt x="987955" y="94491"/>
                </a:lnTo>
                <a:lnTo>
                  <a:pt x="1018681" y="150277"/>
                </a:lnTo>
                <a:lnTo>
                  <a:pt x="1046658" y="204974"/>
                </a:lnTo>
                <a:lnTo>
                  <a:pt x="1069288" y="255869"/>
                </a:lnTo>
                <a:lnTo>
                  <a:pt x="1084028" y="300352"/>
                </a:lnTo>
                <a:lnTo>
                  <a:pt x="1088335" y="335807"/>
                </a:lnTo>
                <a:lnTo>
                  <a:pt x="1079668" y="359623"/>
                </a:lnTo>
                <a:lnTo>
                  <a:pt x="1067623" y="368179"/>
                </a:lnTo>
                <a:lnTo>
                  <a:pt x="1052809" y="372327"/>
                </a:lnTo>
                <a:lnTo>
                  <a:pt x="1035980" y="373538"/>
                </a:lnTo>
                <a:lnTo>
                  <a:pt x="988734" y="373538"/>
                </a:lnTo>
                <a:lnTo>
                  <a:pt x="969995" y="375741"/>
                </a:lnTo>
                <a:lnTo>
                  <a:pt x="948333" y="384738"/>
                </a:lnTo>
                <a:lnTo>
                  <a:pt x="930155" y="403052"/>
                </a:lnTo>
                <a:lnTo>
                  <a:pt x="927348" y="415067"/>
                </a:lnTo>
                <a:lnTo>
                  <a:pt x="934234" y="428410"/>
                </a:lnTo>
                <a:lnTo>
                  <a:pt x="977075" y="459075"/>
                </a:lnTo>
                <a:lnTo>
                  <a:pt x="1013025" y="476395"/>
                </a:lnTo>
                <a:lnTo>
                  <a:pt x="1058657" y="495038"/>
                </a:lnTo>
                <a:lnTo>
                  <a:pt x="1113969" y="515002"/>
                </a:lnTo>
                <a:lnTo>
                  <a:pt x="1178958" y="536287"/>
                </a:lnTo>
                <a:lnTo>
                  <a:pt x="1253622" y="558891"/>
                </a:lnTo>
                <a:lnTo>
                  <a:pt x="1337958" y="582813"/>
                </a:lnTo>
                <a:lnTo>
                  <a:pt x="1902436" y="1099932"/>
                </a:lnTo>
                <a:close/>
              </a:path>
              <a:path w="2189479" h="1493520">
                <a:moveTo>
                  <a:pt x="988734" y="373538"/>
                </a:moveTo>
                <a:lnTo>
                  <a:pt x="1035980" y="373538"/>
                </a:lnTo>
                <a:lnTo>
                  <a:pt x="993671" y="372957"/>
                </a:lnTo>
                <a:lnTo>
                  <a:pt x="988734" y="373538"/>
                </a:lnTo>
                <a:close/>
              </a:path>
              <a:path w="2189479" h="1493520">
                <a:moveTo>
                  <a:pt x="953208" y="1493479"/>
                </a:moveTo>
                <a:lnTo>
                  <a:pt x="972681" y="1150972"/>
                </a:lnTo>
                <a:lnTo>
                  <a:pt x="631353" y="963376"/>
                </a:lnTo>
                <a:lnTo>
                  <a:pt x="618567" y="920643"/>
                </a:lnTo>
                <a:lnTo>
                  <a:pt x="582951" y="826513"/>
                </a:lnTo>
                <a:lnTo>
                  <a:pt x="528619" y="732090"/>
                </a:lnTo>
                <a:lnTo>
                  <a:pt x="459682" y="688475"/>
                </a:lnTo>
                <a:lnTo>
                  <a:pt x="447938" y="688692"/>
                </a:lnTo>
                <a:lnTo>
                  <a:pt x="443119" y="702131"/>
                </a:lnTo>
                <a:lnTo>
                  <a:pt x="443000" y="725307"/>
                </a:lnTo>
                <a:lnTo>
                  <a:pt x="445357" y="754738"/>
                </a:lnTo>
                <a:lnTo>
                  <a:pt x="448497" y="799902"/>
                </a:lnTo>
                <a:lnTo>
                  <a:pt x="446140" y="841204"/>
                </a:lnTo>
                <a:lnTo>
                  <a:pt x="432200" y="869327"/>
                </a:lnTo>
                <a:lnTo>
                  <a:pt x="400593" y="874951"/>
                </a:lnTo>
                <a:lnTo>
                  <a:pt x="14610" y="874951"/>
                </a:lnTo>
                <a:lnTo>
                  <a:pt x="15064" y="876839"/>
                </a:lnTo>
                <a:lnTo>
                  <a:pt x="33487" y="925840"/>
                </a:lnTo>
                <a:lnTo>
                  <a:pt x="56737" y="971544"/>
                </a:lnTo>
                <a:lnTo>
                  <a:pt x="82990" y="1010611"/>
                </a:lnTo>
                <a:lnTo>
                  <a:pt x="114956" y="1049439"/>
                </a:lnTo>
                <a:lnTo>
                  <a:pt x="146644" y="1083849"/>
                </a:lnTo>
                <a:lnTo>
                  <a:pt x="178798" y="1114362"/>
                </a:lnTo>
                <a:lnTo>
                  <a:pt x="212163" y="1141501"/>
                </a:lnTo>
                <a:lnTo>
                  <a:pt x="247480" y="1165787"/>
                </a:lnTo>
                <a:lnTo>
                  <a:pt x="285495" y="1187743"/>
                </a:lnTo>
                <a:lnTo>
                  <a:pt x="326950" y="1207888"/>
                </a:lnTo>
                <a:lnTo>
                  <a:pt x="372589" y="1226746"/>
                </a:lnTo>
                <a:lnTo>
                  <a:pt x="423156" y="1244838"/>
                </a:lnTo>
                <a:lnTo>
                  <a:pt x="479395" y="1262686"/>
                </a:lnTo>
                <a:lnTo>
                  <a:pt x="655487" y="1313978"/>
                </a:lnTo>
                <a:lnTo>
                  <a:pt x="736129" y="1347186"/>
                </a:lnTo>
                <a:lnTo>
                  <a:pt x="822521" y="1400374"/>
                </a:lnTo>
                <a:lnTo>
                  <a:pt x="953208" y="1493479"/>
                </a:lnTo>
                <a:close/>
              </a:path>
              <a:path w="2189479" h="1493520">
                <a:moveTo>
                  <a:pt x="14610" y="874951"/>
                </a:moveTo>
                <a:lnTo>
                  <a:pt x="400593" y="874951"/>
                </a:lnTo>
                <a:lnTo>
                  <a:pt x="364715" y="863412"/>
                </a:lnTo>
                <a:lnTo>
                  <a:pt x="321556" y="843751"/>
                </a:lnTo>
                <a:lnTo>
                  <a:pt x="273654" y="818759"/>
                </a:lnTo>
                <a:lnTo>
                  <a:pt x="171476" y="762484"/>
                </a:lnTo>
                <a:lnTo>
                  <a:pt x="122765" y="737232"/>
                </a:lnTo>
                <a:lnTo>
                  <a:pt x="80350" y="718696"/>
                </a:lnTo>
                <a:lnTo>
                  <a:pt x="47164" y="710100"/>
                </a:lnTo>
                <a:lnTo>
                  <a:pt x="26139" y="714667"/>
                </a:lnTo>
                <a:lnTo>
                  <a:pt x="7006" y="743454"/>
                </a:lnTo>
                <a:lnTo>
                  <a:pt x="0" y="782306"/>
                </a:lnTo>
                <a:lnTo>
                  <a:pt x="3294" y="827881"/>
                </a:lnTo>
                <a:lnTo>
                  <a:pt x="14610" y="874951"/>
                </a:lnTo>
                <a:close/>
              </a:path>
            </a:pathLst>
          </a:custGeom>
          <a:solidFill>
            <a:srgbClr val="F0D8C2"/>
          </a:solidFill>
        </p:spPr>
        <p:txBody>
          <a:bodyPr wrap="square" lIns="0" tIns="0" rIns="0" bIns="0" rtlCol="0"/>
          <a:lstStyle/>
          <a:p>
            <a:endParaRPr/>
          </a:p>
        </p:txBody>
      </p:sp>
      <p:sp>
        <p:nvSpPr>
          <p:cNvPr id="29" name="bg object 29"/>
          <p:cNvSpPr/>
          <p:nvPr/>
        </p:nvSpPr>
        <p:spPr>
          <a:xfrm>
            <a:off x="12110415" y="3427857"/>
            <a:ext cx="1262380" cy="813435"/>
          </a:xfrm>
          <a:custGeom>
            <a:avLst/>
            <a:gdLst/>
            <a:ahLst/>
            <a:cxnLst/>
            <a:rect l="l" t="t" r="r" b="b"/>
            <a:pathLst>
              <a:path w="1262380" h="813435">
                <a:moveTo>
                  <a:pt x="970938" y="812839"/>
                </a:moveTo>
                <a:lnTo>
                  <a:pt x="1015245" y="808451"/>
                </a:lnTo>
                <a:lnTo>
                  <a:pt x="1056691" y="798247"/>
                </a:lnTo>
                <a:lnTo>
                  <a:pt x="1095039" y="782754"/>
                </a:lnTo>
                <a:lnTo>
                  <a:pt x="1130054" y="762500"/>
                </a:lnTo>
                <a:lnTo>
                  <a:pt x="1161498" y="738013"/>
                </a:lnTo>
                <a:lnTo>
                  <a:pt x="1189135" y="709820"/>
                </a:lnTo>
                <a:lnTo>
                  <a:pt x="1212731" y="678448"/>
                </a:lnTo>
                <a:lnTo>
                  <a:pt x="1232047" y="644426"/>
                </a:lnTo>
                <a:lnTo>
                  <a:pt x="1246849" y="608282"/>
                </a:lnTo>
                <a:lnTo>
                  <a:pt x="1256900" y="570542"/>
                </a:lnTo>
                <a:lnTo>
                  <a:pt x="1261964" y="531734"/>
                </a:lnTo>
                <a:lnTo>
                  <a:pt x="1261805" y="492387"/>
                </a:lnTo>
                <a:lnTo>
                  <a:pt x="1256186" y="453027"/>
                </a:lnTo>
                <a:lnTo>
                  <a:pt x="1244871" y="414182"/>
                </a:lnTo>
                <a:lnTo>
                  <a:pt x="1227625" y="376381"/>
                </a:lnTo>
                <a:lnTo>
                  <a:pt x="1204210" y="340150"/>
                </a:lnTo>
                <a:lnTo>
                  <a:pt x="1174392" y="306017"/>
                </a:lnTo>
                <a:lnTo>
                  <a:pt x="1136722" y="305299"/>
                </a:lnTo>
                <a:lnTo>
                  <a:pt x="1097967" y="303825"/>
                </a:lnTo>
                <a:lnTo>
                  <a:pt x="1058162" y="301521"/>
                </a:lnTo>
                <a:lnTo>
                  <a:pt x="1017345" y="298311"/>
                </a:lnTo>
                <a:lnTo>
                  <a:pt x="975554" y="294121"/>
                </a:lnTo>
                <a:lnTo>
                  <a:pt x="932826" y="288875"/>
                </a:lnTo>
                <a:lnTo>
                  <a:pt x="889199" y="282498"/>
                </a:lnTo>
                <a:lnTo>
                  <a:pt x="844708" y="274914"/>
                </a:lnTo>
                <a:lnTo>
                  <a:pt x="799393" y="266050"/>
                </a:lnTo>
                <a:lnTo>
                  <a:pt x="753290" y="255829"/>
                </a:lnTo>
                <a:lnTo>
                  <a:pt x="706437" y="244176"/>
                </a:lnTo>
                <a:lnTo>
                  <a:pt x="658870" y="231016"/>
                </a:lnTo>
                <a:lnTo>
                  <a:pt x="610628" y="216274"/>
                </a:lnTo>
                <a:lnTo>
                  <a:pt x="561747" y="199875"/>
                </a:lnTo>
                <a:lnTo>
                  <a:pt x="512265" y="181744"/>
                </a:lnTo>
                <a:lnTo>
                  <a:pt x="462220" y="161805"/>
                </a:lnTo>
                <a:lnTo>
                  <a:pt x="411648" y="139983"/>
                </a:lnTo>
                <a:lnTo>
                  <a:pt x="360587" y="116203"/>
                </a:lnTo>
                <a:lnTo>
                  <a:pt x="309074" y="90390"/>
                </a:lnTo>
                <a:lnTo>
                  <a:pt x="257147" y="62468"/>
                </a:lnTo>
                <a:lnTo>
                  <a:pt x="204842" y="32363"/>
                </a:lnTo>
                <a:lnTo>
                  <a:pt x="152198" y="0"/>
                </a:lnTo>
                <a:lnTo>
                  <a:pt x="0" y="339149"/>
                </a:lnTo>
                <a:lnTo>
                  <a:pt x="37097" y="374983"/>
                </a:lnTo>
                <a:lnTo>
                  <a:pt x="75448" y="410129"/>
                </a:lnTo>
                <a:lnTo>
                  <a:pt x="114964" y="444488"/>
                </a:lnTo>
                <a:lnTo>
                  <a:pt x="155557" y="477957"/>
                </a:lnTo>
                <a:lnTo>
                  <a:pt x="197142" y="510436"/>
                </a:lnTo>
                <a:lnTo>
                  <a:pt x="239629" y="541823"/>
                </a:lnTo>
                <a:lnTo>
                  <a:pt x="282933" y="572016"/>
                </a:lnTo>
                <a:lnTo>
                  <a:pt x="326964" y="600915"/>
                </a:lnTo>
                <a:lnTo>
                  <a:pt x="371637" y="628417"/>
                </a:lnTo>
                <a:lnTo>
                  <a:pt x="416863" y="654423"/>
                </a:lnTo>
                <a:lnTo>
                  <a:pt x="462555" y="678830"/>
                </a:lnTo>
                <a:lnTo>
                  <a:pt x="508626" y="701537"/>
                </a:lnTo>
                <a:lnTo>
                  <a:pt x="554988" y="722444"/>
                </a:lnTo>
                <a:lnTo>
                  <a:pt x="601554" y="741447"/>
                </a:lnTo>
                <a:lnTo>
                  <a:pt x="648237" y="758448"/>
                </a:lnTo>
                <a:lnTo>
                  <a:pt x="694949" y="773343"/>
                </a:lnTo>
                <a:lnTo>
                  <a:pt x="741603" y="786032"/>
                </a:lnTo>
                <a:lnTo>
                  <a:pt x="788111" y="796414"/>
                </a:lnTo>
                <a:lnTo>
                  <a:pt x="834386" y="804386"/>
                </a:lnTo>
                <a:lnTo>
                  <a:pt x="880340" y="809849"/>
                </a:lnTo>
                <a:lnTo>
                  <a:pt x="925887" y="812700"/>
                </a:lnTo>
                <a:lnTo>
                  <a:pt x="970938" y="812839"/>
                </a:lnTo>
                <a:close/>
              </a:path>
            </a:pathLst>
          </a:custGeom>
          <a:solidFill>
            <a:srgbClr val="464DA6"/>
          </a:solidFill>
        </p:spPr>
        <p:txBody>
          <a:bodyPr wrap="square" lIns="0" tIns="0" rIns="0" bIns="0" rtlCol="0"/>
          <a:lstStyle/>
          <a:p>
            <a:endParaRPr/>
          </a:p>
        </p:txBody>
      </p:sp>
      <p:sp>
        <p:nvSpPr>
          <p:cNvPr id="30" name="bg object 30"/>
          <p:cNvSpPr/>
          <p:nvPr/>
        </p:nvSpPr>
        <p:spPr>
          <a:xfrm>
            <a:off x="12965490" y="1731310"/>
            <a:ext cx="940435" cy="1634489"/>
          </a:xfrm>
          <a:custGeom>
            <a:avLst/>
            <a:gdLst/>
            <a:ahLst/>
            <a:cxnLst/>
            <a:rect l="l" t="t" r="r" b="b"/>
            <a:pathLst>
              <a:path w="940434" h="1634489">
                <a:moveTo>
                  <a:pt x="402803" y="1634090"/>
                </a:moveTo>
                <a:lnTo>
                  <a:pt x="939975" y="1634090"/>
                </a:lnTo>
                <a:lnTo>
                  <a:pt x="755098" y="772001"/>
                </a:lnTo>
                <a:lnTo>
                  <a:pt x="784998" y="734866"/>
                </a:lnTo>
                <a:lnTo>
                  <a:pt x="812597" y="696150"/>
                </a:lnTo>
                <a:lnTo>
                  <a:pt x="837610" y="655909"/>
                </a:lnTo>
                <a:lnTo>
                  <a:pt x="859750" y="614200"/>
                </a:lnTo>
                <a:lnTo>
                  <a:pt x="878732" y="571080"/>
                </a:lnTo>
                <a:lnTo>
                  <a:pt x="894269" y="526604"/>
                </a:lnTo>
                <a:lnTo>
                  <a:pt x="906075" y="480830"/>
                </a:lnTo>
                <a:lnTo>
                  <a:pt x="913865" y="433813"/>
                </a:lnTo>
                <a:lnTo>
                  <a:pt x="917352" y="385610"/>
                </a:lnTo>
                <a:lnTo>
                  <a:pt x="916250" y="336278"/>
                </a:lnTo>
                <a:lnTo>
                  <a:pt x="910283" y="287163"/>
                </a:lnTo>
                <a:lnTo>
                  <a:pt x="899790" y="242400"/>
                </a:lnTo>
                <a:lnTo>
                  <a:pt x="885091" y="201864"/>
                </a:lnTo>
                <a:lnTo>
                  <a:pt x="866506" y="165434"/>
                </a:lnTo>
                <a:lnTo>
                  <a:pt x="844355" y="132987"/>
                </a:lnTo>
                <a:lnTo>
                  <a:pt x="818957" y="104401"/>
                </a:lnTo>
                <a:lnTo>
                  <a:pt x="759702" y="58320"/>
                </a:lnTo>
                <a:lnTo>
                  <a:pt x="691300" y="26213"/>
                </a:lnTo>
                <a:lnTo>
                  <a:pt x="654469" y="15094"/>
                </a:lnTo>
                <a:lnTo>
                  <a:pt x="616310" y="7100"/>
                </a:lnTo>
                <a:lnTo>
                  <a:pt x="577145" y="2109"/>
                </a:lnTo>
                <a:lnTo>
                  <a:pt x="537292" y="0"/>
                </a:lnTo>
                <a:lnTo>
                  <a:pt x="497071" y="648"/>
                </a:lnTo>
                <a:lnTo>
                  <a:pt x="456803" y="3933"/>
                </a:lnTo>
                <a:lnTo>
                  <a:pt x="416808" y="9732"/>
                </a:lnTo>
                <a:lnTo>
                  <a:pt x="377404" y="17921"/>
                </a:lnTo>
                <a:lnTo>
                  <a:pt x="338913" y="28379"/>
                </a:lnTo>
                <a:lnTo>
                  <a:pt x="301654" y="40983"/>
                </a:lnTo>
                <a:lnTo>
                  <a:pt x="265946" y="55611"/>
                </a:lnTo>
                <a:lnTo>
                  <a:pt x="200467" y="90447"/>
                </a:lnTo>
                <a:lnTo>
                  <a:pt x="145034" y="131909"/>
                </a:lnTo>
                <a:lnTo>
                  <a:pt x="102206" y="179015"/>
                </a:lnTo>
                <a:lnTo>
                  <a:pt x="68763" y="241347"/>
                </a:lnTo>
                <a:lnTo>
                  <a:pt x="53187" y="282759"/>
                </a:lnTo>
                <a:lnTo>
                  <a:pt x="39597" y="328006"/>
                </a:lnTo>
                <a:lnTo>
                  <a:pt x="27997" y="376478"/>
                </a:lnTo>
                <a:lnTo>
                  <a:pt x="18391" y="427565"/>
                </a:lnTo>
                <a:lnTo>
                  <a:pt x="10766" y="480830"/>
                </a:lnTo>
                <a:lnTo>
                  <a:pt x="5179" y="535143"/>
                </a:lnTo>
                <a:lnTo>
                  <a:pt x="1583" y="590413"/>
                </a:lnTo>
                <a:lnTo>
                  <a:pt x="0" y="645858"/>
                </a:lnTo>
                <a:lnTo>
                  <a:pt x="432" y="700867"/>
                </a:lnTo>
                <a:lnTo>
                  <a:pt x="2887" y="754831"/>
                </a:lnTo>
                <a:lnTo>
                  <a:pt x="7367" y="807138"/>
                </a:lnTo>
                <a:lnTo>
                  <a:pt x="13877" y="857180"/>
                </a:lnTo>
                <a:lnTo>
                  <a:pt x="22422" y="904346"/>
                </a:lnTo>
                <a:lnTo>
                  <a:pt x="33006" y="948026"/>
                </a:lnTo>
                <a:lnTo>
                  <a:pt x="45634" y="987609"/>
                </a:lnTo>
                <a:lnTo>
                  <a:pt x="46790" y="990355"/>
                </a:lnTo>
                <a:lnTo>
                  <a:pt x="493674" y="990355"/>
                </a:lnTo>
                <a:lnTo>
                  <a:pt x="402803" y="1634090"/>
                </a:lnTo>
                <a:close/>
              </a:path>
              <a:path w="940434" h="1634489">
                <a:moveTo>
                  <a:pt x="168078" y="1106431"/>
                </a:moveTo>
                <a:lnTo>
                  <a:pt x="242850" y="1097785"/>
                </a:lnTo>
                <a:lnTo>
                  <a:pt x="287423" y="1085773"/>
                </a:lnTo>
                <a:lnTo>
                  <a:pt x="335647" y="1068857"/>
                </a:lnTo>
                <a:lnTo>
                  <a:pt x="386667" y="1047205"/>
                </a:lnTo>
                <a:lnTo>
                  <a:pt x="439628" y="1020982"/>
                </a:lnTo>
                <a:lnTo>
                  <a:pt x="493674" y="990355"/>
                </a:lnTo>
                <a:lnTo>
                  <a:pt x="46790" y="990355"/>
                </a:lnTo>
                <a:lnTo>
                  <a:pt x="77040" y="1052048"/>
                </a:lnTo>
                <a:lnTo>
                  <a:pt x="116674" y="1092781"/>
                </a:lnTo>
                <a:lnTo>
                  <a:pt x="168078" y="1106431"/>
                </a:lnTo>
                <a:close/>
              </a:path>
            </a:pathLst>
          </a:custGeom>
          <a:solidFill>
            <a:srgbClr val="F0D8C2"/>
          </a:solidFill>
        </p:spPr>
        <p:txBody>
          <a:bodyPr wrap="square" lIns="0" tIns="0" rIns="0" bIns="0" rtlCol="0"/>
          <a:lstStyle/>
          <a:p>
            <a:endParaRPr/>
          </a:p>
        </p:txBody>
      </p:sp>
      <p:sp>
        <p:nvSpPr>
          <p:cNvPr id="31" name="bg object 31"/>
          <p:cNvSpPr/>
          <p:nvPr/>
        </p:nvSpPr>
        <p:spPr>
          <a:xfrm>
            <a:off x="12999225" y="1126798"/>
            <a:ext cx="1242060" cy="1488440"/>
          </a:xfrm>
          <a:custGeom>
            <a:avLst/>
            <a:gdLst/>
            <a:ahLst/>
            <a:cxnLst/>
            <a:rect l="l" t="t" r="r" b="b"/>
            <a:pathLst>
              <a:path w="1242059" h="1488439">
                <a:moveTo>
                  <a:pt x="804023" y="1488388"/>
                </a:moveTo>
                <a:lnTo>
                  <a:pt x="842226" y="1483362"/>
                </a:lnTo>
                <a:lnTo>
                  <a:pt x="880612" y="1472748"/>
                </a:lnTo>
                <a:lnTo>
                  <a:pt x="918326" y="1458961"/>
                </a:lnTo>
                <a:lnTo>
                  <a:pt x="955928" y="1443271"/>
                </a:lnTo>
                <a:lnTo>
                  <a:pt x="992187" y="1424240"/>
                </a:lnTo>
                <a:lnTo>
                  <a:pt x="1026704" y="1397686"/>
                </a:lnTo>
                <a:lnTo>
                  <a:pt x="1053962" y="1365085"/>
                </a:lnTo>
                <a:lnTo>
                  <a:pt x="1074336" y="1327110"/>
                </a:lnTo>
                <a:lnTo>
                  <a:pt x="1088206" y="1284439"/>
                </a:lnTo>
                <a:lnTo>
                  <a:pt x="1096862" y="1235708"/>
                </a:lnTo>
                <a:lnTo>
                  <a:pt x="1100712" y="1185878"/>
                </a:lnTo>
                <a:lnTo>
                  <a:pt x="1100828" y="1135788"/>
                </a:lnTo>
                <a:lnTo>
                  <a:pt x="1098278" y="1086277"/>
                </a:lnTo>
                <a:lnTo>
                  <a:pt x="1092952" y="1035022"/>
                </a:lnTo>
                <a:lnTo>
                  <a:pt x="1084373" y="984359"/>
                </a:lnTo>
                <a:lnTo>
                  <a:pt x="1072563" y="934409"/>
                </a:lnTo>
                <a:lnTo>
                  <a:pt x="1057543" y="885295"/>
                </a:lnTo>
                <a:lnTo>
                  <a:pt x="1040987" y="840843"/>
                </a:lnTo>
                <a:lnTo>
                  <a:pt x="1021116" y="797779"/>
                </a:lnTo>
                <a:lnTo>
                  <a:pt x="997300" y="757103"/>
                </a:lnTo>
                <a:lnTo>
                  <a:pt x="968909" y="719817"/>
                </a:lnTo>
                <a:lnTo>
                  <a:pt x="1015471" y="705757"/>
                </a:lnTo>
                <a:lnTo>
                  <a:pt x="1060732" y="684995"/>
                </a:lnTo>
                <a:lnTo>
                  <a:pt x="1102552" y="657668"/>
                </a:lnTo>
                <a:lnTo>
                  <a:pt x="1138790" y="623914"/>
                </a:lnTo>
                <a:lnTo>
                  <a:pt x="1163234" y="589221"/>
                </a:lnTo>
                <a:lnTo>
                  <a:pt x="1186771" y="543781"/>
                </a:lnTo>
                <a:lnTo>
                  <a:pt x="1207895" y="492852"/>
                </a:lnTo>
                <a:lnTo>
                  <a:pt x="1225102" y="441690"/>
                </a:lnTo>
                <a:lnTo>
                  <a:pt x="1236888" y="395551"/>
                </a:lnTo>
                <a:lnTo>
                  <a:pt x="1241748" y="359691"/>
                </a:lnTo>
                <a:lnTo>
                  <a:pt x="1241552" y="317662"/>
                </a:lnTo>
                <a:lnTo>
                  <a:pt x="1238335" y="279485"/>
                </a:lnTo>
                <a:lnTo>
                  <a:pt x="1223171" y="220718"/>
                </a:lnTo>
                <a:lnTo>
                  <a:pt x="1202006" y="185232"/>
                </a:lnTo>
                <a:lnTo>
                  <a:pt x="1174546" y="154938"/>
                </a:lnTo>
                <a:lnTo>
                  <a:pt x="1141966" y="130859"/>
                </a:lnTo>
                <a:lnTo>
                  <a:pt x="1105441" y="114015"/>
                </a:lnTo>
                <a:lnTo>
                  <a:pt x="1094250" y="112184"/>
                </a:lnTo>
                <a:lnTo>
                  <a:pt x="1089326" y="110317"/>
                </a:lnTo>
                <a:lnTo>
                  <a:pt x="1083730" y="108300"/>
                </a:lnTo>
                <a:lnTo>
                  <a:pt x="1083282" y="105036"/>
                </a:lnTo>
                <a:lnTo>
                  <a:pt x="1081044" y="99529"/>
                </a:lnTo>
                <a:lnTo>
                  <a:pt x="1057543" y="63273"/>
                </a:lnTo>
                <a:lnTo>
                  <a:pt x="1020976" y="32778"/>
                </a:lnTo>
                <a:lnTo>
                  <a:pt x="978534" y="12671"/>
                </a:lnTo>
                <a:lnTo>
                  <a:pt x="931671" y="1644"/>
                </a:lnTo>
                <a:lnTo>
                  <a:pt x="907621" y="0"/>
                </a:lnTo>
                <a:lnTo>
                  <a:pt x="883633" y="1306"/>
                </a:lnTo>
                <a:lnTo>
                  <a:pt x="839820" y="11490"/>
                </a:lnTo>
                <a:lnTo>
                  <a:pt x="800372" y="33618"/>
                </a:lnTo>
                <a:lnTo>
                  <a:pt x="793888" y="39456"/>
                </a:lnTo>
                <a:lnTo>
                  <a:pt x="787614" y="44224"/>
                </a:lnTo>
                <a:lnTo>
                  <a:pt x="780668" y="46866"/>
                </a:lnTo>
                <a:lnTo>
                  <a:pt x="614163" y="46866"/>
                </a:lnTo>
                <a:lnTo>
                  <a:pt x="607717" y="49755"/>
                </a:lnTo>
                <a:lnTo>
                  <a:pt x="572298" y="75442"/>
                </a:lnTo>
                <a:lnTo>
                  <a:pt x="545803" y="109650"/>
                </a:lnTo>
                <a:lnTo>
                  <a:pt x="525519" y="148523"/>
                </a:lnTo>
                <a:lnTo>
                  <a:pt x="505518" y="191321"/>
                </a:lnTo>
                <a:lnTo>
                  <a:pt x="486882" y="234279"/>
                </a:lnTo>
                <a:lnTo>
                  <a:pt x="471728" y="278538"/>
                </a:lnTo>
                <a:lnTo>
                  <a:pt x="462177" y="325239"/>
                </a:lnTo>
                <a:lnTo>
                  <a:pt x="459362" y="375152"/>
                </a:lnTo>
                <a:lnTo>
                  <a:pt x="463156" y="424913"/>
                </a:lnTo>
                <a:lnTo>
                  <a:pt x="473288" y="473701"/>
                </a:lnTo>
                <a:lnTo>
                  <a:pt x="489483" y="520692"/>
                </a:lnTo>
                <a:lnTo>
                  <a:pt x="414485" y="520692"/>
                </a:lnTo>
                <a:lnTo>
                  <a:pt x="362689" y="525647"/>
                </a:lnTo>
                <a:lnTo>
                  <a:pt x="312031" y="533868"/>
                </a:lnTo>
                <a:lnTo>
                  <a:pt x="264767" y="545541"/>
                </a:lnTo>
                <a:lnTo>
                  <a:pt x="223220" y="563954"/>
                </a:lnTo>
                <a:lnTo>
                  <a:pt x="175163" y="593943"/>
                </a:lnTo>
                <a:lnTo>
                  <a:pt x="125354" y="631212"/>
                </a:lnTo>
                <a:lnTo>
                  <a:pt x="78547" y="671467"/>
                </a:lnTo>
                <a:lnTo>
                  <a:pt x="39499" y="710410"/>
                </a:lnTo>
                <a:lnTo>
                  <a:pt x="12967" y="743747"/>
                </a:lnTo>
                <a:lnTo>
                  <a:pt x="0" y="770458"/>
                </a:lnTo>
                <a:lnTo>
                  <a:pt x="657" y="780617"/>
                </a:lnTo>
                <a:lnTo>
                  <a:pt x="32128" y="823011"/>
                </a:lnTo>
                <a:lnTo>
                  <a:pt x="81009" y="849678"/>
                </a:lnTo>
                <a:lnTo>
                  <a:pt x="125277" y="865635"/>
                </a:lnTo>
                <a:lnTo>
                  <a:pt x="170596" y="878253"/>
                </a:lnTo>
                <a:lnTo>
                  <a:pt x="216337" y="889453"/>
                </a:lnTo>
                <a:lnTo>
                  <a:pt x="261873" y="901156"/>
                </a:lnTo>
                <a:lnTo>
                  <a:pt x="306577" y="915285"/>
                </a:lnTo>
                <a:lnTo>
                  <a:pt x="349819" y="933760"/>
                </a:lnTo>
                <a:lnTo>
                  <a:pt x="392438" y="961077"/>
                </a:lnTo>
                <a:lnTo>
                  <a:pt x="428525" y="995904"/>
                </a:lnTo>
                <a:lnTo>
                  <a:pt x="458209" y="1036867"/>
                </a:lnTo>
                <a:lnTo>
                  <a:pt x="481619" y="1082590"/>
                </a:lnTo>
                <a:lnTo>
                  <a:pt x="482993" y="1086499"/>
                </a:lnTo>
                <a:lnTo>
                  <a:pt x="638853" y="1086499"/>
                </a:lnTo>
                <a:lnTo>
                  <a:pt x="686894" y="1097291"/>
                </a:lnTo>
                <a:lnTo>
                  <a:pt x="718506" y="1121914"/>
                </a:lnTo>
                <a:lnTo>
                  <a:pt x="737842" y="1157711"/>
                </a:lnTo>
                <a:lnTo>
                  <a:pt x="746476" y="1199048"/>
                </a:lnTo>
                <a:lnTo>
                  <a:pt x="745983" y="1240293"/>
                </a:lnTo>
                <a:lnTo>
                  <a:pt x="724021" y="1311330"/>
                </a:lnTo>
                <a:lnTo>
                  <a:pt x="677718" y="1368028"/>
                </a:lnTo>
                <a:lnTo>
                  <a:pt x="666946" y="1376737"/>
                </a:lnTo>
                <a:lnTo>
                  <a:pt x="661760" y="1381458"/>
                </a:lnTo>
                <a:lnTo>
                  <a:pt x="657350" y="1386654"/>
                </a:lnTo>
                <a:lnTo>
                  <a:pt x="652873" y="1392743"/>
                </a:lnTo>
                <a:lnTo>
                  <a:pt x="655112" y="1396817"/>
                </a:lnTo>
                <a:lnTo>
                  <a:pt x="676738" y="1428938"/>
                </a:lnTo>
                <a:lnTo>
                  <a:pt x="729294" y="1475337"/>
                </a:lnTo>
                <a:lnTo>
                  <a:pt x="765568" y="1486515"/>
                </a:lnTo>
                <a:lnTo>
                  <a:pt x="804023" y="1488388"/>
                </a:lnTo>
                <a:close/>
              </a:path>
              <a:path w="1242059" h="1488439">
                <a:moveTo>
                  <a:pt x="614163" y="46866"/>
                </a:moveTo>
                <a:lnTo>
                  <a:pt x="780668" y="46866"/>
                </a:lnTo>
                <a:lnTo>
                  <a:pt x="772170" y="46326"/>
                </a:lnTo>
                <a:lnTo>
                  <a:pt x="763070" y="43509"/>
                </a:lnTo>
                <a:lnTo>
                  <a:pt x="713987" y="31141"/>
                </a:lnTo>
                <a:lnTo>
                  <a:pt x="692014" y="29886"/>
                </a:lnTo>
                <a:lnTo>
                  <a:pt x="669999" y="31011"/>
                </a:lnTo>
                <a:lnTo>
                  <a:pt x="648173" y="34677"/>
                </a:lnTo>
                <a:lnTo>
                  <a:pt x="627505" y="40885"/>
                </a:lnTo>
                <a:lnTo>
                  <a:pt x="614163" y="46866"/>
                </a:lnTo>
                <a:close/>
              </a:path>
              <a:path w="1242059" h="1488439">
                <a:moveTo>
                  <a:pt x="414485" y="520692"/>
                </a:moveTo>
                <a:lnTo>
                  <a:pt x="489483" y="520692"/>
                </a:lnTo>
                <a:lnTo>
                  <a:pt x="455971" y="519159"/>
                </a:lnTo>
                <a:lnTo>
                  <a:pt x="414485" y="520692"/>
                </a:lnTo>
                <a:close/>
              </a:path>
              <a:path w="1242059" h="1488439">
                <a:moveTo>
                  <a:pt x="498884" y="1131698"/>
                </a:moveTo>
                <a:lnTo>
                  <a:pt x="543022" y="1109600"/>
                </a:lnTo>
                <a:lnTo>
                  <a:pt x="590287" y="1092567"/>
                </a:lnTo>
                <a:lnTo>
                  <a:pt x="638853" y="1086499"/>
                </a:lnTo>
                <a:lnTo>
                  <a:pt x="482993" y="1086499"/>
                </a:lnTo>
                <a:lnTo>
                  <a:pt x="498884" y="1131698"/>
                </a:lnTo>
                <a:close/>
              </a:path>
            </a:pathLst>
          </a:custGeom>
          <a:solidFill>
            <a:srgbClr val="8A660D"/>
          </a:solidFill>
        </p:spPr>
        <p:txBody>
          <a:bodyPr wrap="square" lIns="0" tIns="0" rIns="0" bIns="0" rtlCol="0"/>
          <a:lstStyle/>
          <a:p>
            <a:endParaRPr/>
          </a:p>
        </p:txBody>
      </p:sp>
      <p:sp>
        <p:nvSpPr>
          <p:cNvPr id="32" name="bg object 32"/>
          <p:cNvSpPr/>
          <p:nvPr/>
        </p:nvSpPr>
        <p:spPr>
          <a:xfrm>
            <a:off x="11223973" y="2872906"/>
            <a:ext cx="3505200" cy="3242310"/>
          </a:xfrm>
          <a:custGeom>
            <a:avLst/>
            <a:gdLst/>
            <a:ahLst/>
            <a:cxnLst/>
            <a:rect l="l" t="t" r="r" b="b"/>
            <a:pathLst>
              <a:path w="3505200" h="3242310">
                <a:moveTo>
                  <a:pt x="2149196" y="3242291"/>
                </a:moveTo>
                <a:lnTo>
                  <a:pt x="2199918" y="3241770"/>
                </a:lnTo>
                <a:lnTo>
                  <a:pt x="2251703" y="3240098"/>
                </a:lnTo>
                <a:lnTo>
                  <a:pt x="2304402" y="3237386"/>
                </a:lnTo>
                <a:lnTo>
                  <a:pt x="2357861" y="3233745"/>
                </a:lnTo>
                <a:lnTo>
                  <a:pt x="2411929" y="3229289"/>
                </a:lnTo>
                <a:lnTo>
                  <a:pt x="2466455" y="3224129"/>
                </a:lnTo>
                <a:lnTo>
                  <a:pt x="2521287" y="3218376"/>
                </a:lnTo>
                <a:lnTo>
                  <a:pt x="2631266" y="3205542"/>
                </a:lnTo>
                <a:lnTo>
                  <a:pt x="2969458" y="3162394"/>
                </a:lnTo>
                <a:lnTo>
                  <a:pt x="3025251" y="3155893"/>
                </a:lnTo>
                <a:lnTo>
                  <a:pt x="3079476" y="3150105"/>
                </a:lnTo>
                <a:lnTo>
                  <a:pt x="3131926" y="3145182"/>
                </a:lnTo>
                <a:lnTo>
                  <a:pt x="3182393" y="3141275"/>
                </a:lnTo>
                <a:lnTo>
                  <a:pt x="3230671" y="3138537"/>
                </a:lnTo>
                <a:lnTo>
                  <a:pt x="3276552" y="3137120"/>
                </a:lnTo>
                <a:lnTo>
                  <a:pt x="3319829" y="3137176"/>
                </a:lnTo>
                <a:lnTo>
                  <a:pt x="3360296" y="3138859"/>
                </a:lnTo>
                <a:lnTo>
                  <a:pt x="3397743" y="3142319"/>
                </a:lnTo>
                <a:lnTo>
                  <a:pt x="3431965" y="3147709"/>
                </a:lnTo>
                <a:lnTo>
                  <a:pt x="3450229" y="3084496"/>
                </a:lnTo>
                <a:lnTo>
                  <a:pt x="3465609" y="3023193"/>
                </a:lnTo>
                <a:lnTo>
                  <a:pt x="3478235" y="2963729"/>
                </a:lnTo>
                <a:lnTo>
                  <a:pt x="3488237" y="2906031"/>
                </a:lnTo>
                <a:lnTo>
                  <a:pt x="3495745" y="2850028"/>
                </a:lnTo>
                <a:lnTo>
                  <a:pt x="3500889" y="2795649"/>
                </a:lnTo>
                <a:lnTo>
                  <a:pt x="3503800" y="2742820"/>
                </a:lnTo>
                <a:lnTo>
                  <a:pt x="3504606" y="2691472"/>
                </a:lnTo>
                <a:lnTo>
                  <a:pt x="3503439" y="2641531"/>
                </a:lnTo>
                <a:lnTo>
                  <a:pt x="3500428" y="2592925"/>
                </a:lnTo>
                <a:lnTo>
                  <a:pt x="3495703" y="2545584"/>
                </a:lnTo>
                <a:lnTo>
                  <a:pt x="3489395" y="2499435"/>
                </a:lnTo>
                <a:lnTo>
                  <a:pt x="3481633" y="2454407"/>
                </a:lnTo>
                <a:lnTo>
                  <a:pt x="3472548" y="2410427"/>
                </a:lnTo>
                <a:lnTo>
                  <a:pt x="3462269" y="2367424"/>
                </a:lnTo>
                <a:lnTo>
                  <a:pt x="3450927" y="2325326"/>
                </a:lnTo>
                <a:lnTo>
                  <a:pt x="3438652" y="2284062"/>
                </a:lnTo>
                <a:lnTo>
                  <a:pt x="3425573" y="2243559"/>
                </a:lnTo>
                <a:lnTo>
                  <a:pt x="3411821" y="2203745"/>
                </a:lnTo>
                <a:lnTo>
                  <a:pt x="3397525" y="2164550"/>
                </a:lnTo>
                <a:lnTo>
                  <a:pt x="3367825" y="2087725"/>
                </a:lnTo>
                <a:lnTo>
                  <a:pt x="3298462" y="1915130"/>
                </a:lnTo>
                <a:lnTo>
                  <a:pt x="3279943" y="1866700"/>
                </a:lnTo>
                <a:lnTo>
                  <a:pt x="3262487" y="1818227"/>
                </a:lnTo>
                <a:lnTo>
                  <a:pt x="3246392" y="1769547"/>
                </a:lnTo>
                <a:lnTo>
                  <a:pt x="3231953" y="1720500"/>
                </a:lnTo>
                <a:lnTo>
                  <a:pt x="3219465" y="1670921"/>
                </a:lnTo>
                <a:lnTo>
                  <a:pt x="3209224" y="1620650"/>
                </a:lnTo>
                <a:lnTo>
                  <a:pt x="3201525" y="1569522"/>
                </a:lnTo>
                <a:lnTo>
                  <a:pt x="3196665" y="1517377"/>
                </a:lnTo>
                <a:lnTo>
                  <a:pt x="3193568" y="1409114"/>
                </a:lnTo>
                <a:lnTo>
                  <a:pt x="3189647" y="1352577"/>
                </a:lnTo>
                <a:lnTo>
                  <a:pt x="3183331" y="1294657"/>
                </a:lnTo>
                <a:lnTo>
                  <a:pt x="3174778" y="1235576"/>
                </a:lnTo>
                <a:lnTo>
                  <a:pt x="3164144" y="1175551"/>
                </a:lnTo>
                <a:lnTo>
                  <a:pt x="3151586" y="1114802"/>
                </a:lnTo>
                <a:lnTo>
                  <a:pt x="3137261" y="1053549"/>
                </a:lnTo>
                <a:lnTo>
                  <a:pt x="3121325" y="992011"/>
                </a:lnTo>
                <a:lnTo>
                  <a:pt x="3103937" y="930408"/>
                </a:lnTo>
                <a:lnTo>
                  <a:pt x="3085251" y="868958"/>
                </a:lnTo>
                <a:lnTo>
                  <a:pt x="3065426" y="807882"/>
                </a:lnTo>
                <a:lnTo>
                  <a:pt x="3044618" y="747398"/>
                </a:lnTo>
                <a:lnTo>
                  <a:pt x="3022984" y="687726"/>
                </a:lnTo>
                <a:lnTo>
                  <a:pt x="3000681" y="629085"/>
                </a:lnTo>
                <a:lnTo>
                  <a:pt x="2977865" y="571695"/>
                </a:lnTo>
                <a:lnTo>
                  <a:pt x="2954694" y="515775"/>
                </a:lnTo>
                <a:lnTo>
                  <a:pt x="2931324" y="461545"/>
                </a:lnTo>
                <a:lnTo>
                  <a:pt x="2907912" y="409223"/>
                </a:lnTo>
                <a:lnTo>
                  <a:pt x="2884615" y="359030"/>
                </a:lnTo>
                <a:lnTo>
                  <a:pt x="2861590" y="311184"/>
                </a:lnTo>
                <a:lnTo>
                  <a:pt x="2838994" y="265905"/>
                </a:lnTo>
                <a:lnTo>
                  <a:pt x="2816983" y="223412"/>
                </a:lnTo>
                <a:lnTo>
                  <a:pt x="2795715" y="183926"/>
                </a:lnTo>
                <a:lnTo>
                  <a:pt x="2775346" y="147664"/>
                </a:lnTo>
                <a:lnTo>
                  <a:pt x="2737933" y="85693"/>
                </a:lnTo>
                <a:lnTo>
                  <a:pt x="2705998" y="39256"/>
                </a:lnTo>
                <a:lnTo>
                  <a:pt x="2680798" y="10106"/>
                </a:lnTo>
                <a:lnTo>
                  <a:pt x="2663586" y="0"/>
                </a:lnTo>
                <a:lnTo>
                  <a:pt x="2042704" y="0"/>
                </a:lnTo>
                <a:lnTo>
                  <a:pt x="2038576" y="46699"/>
                </a:lnTo>
                <a:lnTo>
                  <a:pt x="2033462" y="93720"/>
                </a:lnTo>
                <a:lnTo>
                  <a:pt x="2027406" y="141048"/>
                </a:lnTo>
                <a:lnTo>
                  <a:pt x="2020453" y="188671"/>
                </a:lnTo>
                <a:lnTo>
                  <a:pt x="2012647" y="236575"/>
                </a:lnTo>
                <a:lnTo>
                  <a:pt x="2004033" y="284747"/>
                </a:lnTo>
                <a:lnTo>
                  <a:pt x="1994655" y="333173"/>
                </a:lnTo>
                <a:lnTo>
                  <a:pt x="1984558" y="381841"/>
                </a:lnTo>
                <a:lnTo>
                  <a:pt x="1973786" y="430738"/>
                </a:lnTo>
                <a:lnTo>
                  <a:pt x="1962383" y="479849"/>
                </a:lnTo>
                <a:lnTo>
                  <a:pt x="1950395" y="529162"/>
                </a:lnTo>
                <a:lnTo>
                  <a:pt x="1924838" y="628341"/>
                </a:lnTo>
                <a:lnTo>
                  <a:pt x="1897472" y="728168"/>
                </a:lnTo>
                <a:lnTo>
                  <a:pt x="1868652" y="828537"/>
                </a:lnTo>
                <a:lnTo>
                  <a:pt x="1808074" y="1030479"/>
                </a:lnTo>
                <a:lnTo>
                  <a:pt x="1707954" y="1358930"/>
                </a:lnTo>
                <a:lnTo>
                  <a:pt x="1694438" y="1404279"/>
                </a:lnTo>
                <a:lnTo>
                  <a:pt x="1276968" y="1407798"/>
                </a:lnTo>
                <a:lnTo>
                  <a:pt x="798480" y="1315574"/>
                </a:lnTo>
                <a:lnTo>
                  <a:pt x="404596" y="1204127"/>
                </a:lnTo>
                <a:lnTo>
                  <a:pt x="240940" y="1149973"/>
                </a:lnTo>
                <a:lnTo>
                  <a:pt x="95019" y="1456170"/>
                </a:lnTo>
                <a:lnTo>
                  <a:pt x="22014" y="1636003"/>
                </a:lnTo>
                <a:lnTo>
                  <a:pt x="0" y="1759466"/>
                </a:lnTo>
                <a:lnTo>
                  <a:pt x="7046" y="1896550"/>
                </a:lnTo>
                <a:lnTo>
                  <a:pt x="63253" y="1925509"/>
                </a:lnTo>
                <a:lnTo>
                  <a:pt x="118936" y="1953423"/>
                </a:lnTo>
                <a:lnTo>
                  <a:pt x="174095" y="1980299"/>
                </a:lnTo>
                <a:lnTo>
                  <a:pt x="228729" y="2006147"/>
                </a:lnTo>
                <a:lnTo>
                  <a:pt x="282837" y="2030976"/>
                </a:lnTo>
                <a:lnTo>
                  <a:pt x="336418" y="2054792"/>
                </a:lnTo>
                <a:lnTo>
                  <a:pt x="389472" y="2077605"/>
                </a:lnTo>
                <a:lnTo>
                  <a:pt x="441997" y="2099423"/>
                </a:lnTo>
                <a:lnTo>
                  <a:pt x="493993" y="2120255"/>
                </a:lnTo>
                <a:lnTo>
                  <a:pt x="545460" y="2140109"/>
                </a:lnTo>
                <a:lnTo>
                  <a:pt x="596395" y="2158993"/>
                </a:lnTo>
                <a:lnTo>
                  <a:pt x="646799" y="2176917"/>
                </a:lnTo>
                <a:lnTo>
                  <a:pt x="696671" y="2193887"/>
                </a:lnTo>
                <a:lnTo>
                  <a:pt x="746009" y="2209914"/>
                </a:lnTo>
                <a:lnTo>
                  <a:pt x="794814" y="2225004"/>
                </a:lnTo>
                <a:lnTo>
                  <a:pt x="843083" y="2239167"/>
                </a:lnTo>
                <a:lnTo>
                  <a:pt x="890817" y="2252412"/>
                </a:lnTo>
                <a:lnTo>
                  <a:pt x="938015" y="2264745"/>
                </a:lnTo>
                <a:lnTo>
                  <a:pt x="984675" y="2276177"/>
                </a:lnTo>
                <a:lnTo>
                  <a:pt x="1030798" y="2286715"/>
                </a:lnTo>
                <a:lnTo>
                  <a:pt x="1076381" y="2296368"/>
                </a:lnTo>
                <a:lnTo>
                  <a:pt x="1121425" y="2305144"/>
                </a:lnTo>
                <a:lnTo>
                  <a:pt x="1165928" y="2313051"/>
                </a:lnTo>
                <a:lnTo>
                  <a:pt x="1209890" y="2320099"/>
                </a:lnTo>
                <a:lnTo>
                  <a:pt x="1253310" y="2326295"/>
                </a:lnTo>
                <a:lnTo>
                  <a:pt x="1296187" y="2331648"/>
                </a:lnTo>
                <a:lnTo>
                  <a:pt x="1338520" y="2336166"/>
                </a:lnTo>
                <a:lnTo>
                  <a:pt x="1380308" y="2339859"/>
                </a:lnTo>
                <a:lnTo>
                  <a:pt x="1421552" y="2342733"/>
                </a:lnTo>
                <a:lnTo>
                  <a:pt x="1462249" y="2344798"/>
                </a:lnTo>
                <a:lnTo>
                  <a:pt x="1502399" y="2346062"/>
                </a:lnTo>
                <a:lnTo>
                  <a:pt x="1500237" y="2398261"/>
                </a:lnTo>
                <a:lnTo>
                  <a:pt x="1499450" y="2450080"/>
                </a:lnTo>
                <a:lnTo>
                  <a:pt x="1500098" y="2501499"/>
                </a:lnTo>
                <a:lnTo>
                  <a:pt x="1502241" y="2552503"/>
                </a:lnTo>
                <a:lnTo>
                  <a:pt x="1505938" y="2603073"/>
                </a:lnTo>
                <a:lnTo>
                  <a:pt x="1511249" y="2653191"/>
                </a:lnTo>
                <a:lnTo>
                  <a:pt x="1518234" y="2702841"/>
                </a:lnTo>
                <a:lnTo>
                  <a:pt x="1526953" y="2752004"/>
                </a:lnTo>
                <a:lnTo>
                  <a:pt x="1537464" y="2800663"/>
                </a:lnTo>
                <a:lnTo>
                  <a:pt x="1549829" y="2848800"/>
                </a:lnTo>
                <a:lnTo>
                  <a:pt x="1564106" y="2896398"/>
                </a:lnTo>
                <a:lnTo>
                  <a:pt x="1580355" y="2943438"/>
                </a:lnTo>
                <a:lnTo>
                  <a:pt x="1598637" y="2989904"/>
                </a:lnTo>
                <a:lnTo>
                  <a:pt x="1619010" y="3035778"/>
                </a:lnTo>
                <a:lnTo>
                  <a:pt x="1655526" y="3093321"/>
                </a:lnTo>
                <a:lnTo>
                  <a:pt x="1704779" y="3139988"/>
                </a:lnTo>
                <a:lnTo>
                  <a:pt x="1765557" y="3176677"/>
                </a:lnTo>
                <a:lnTo>
                  <a:pt x="1836649" y="3204282"/>
                </a:lnTo>
                <a:lnTo>
                  <a:pt x="1875684" y="3214958"/>
                </a:lnTo>
                <a:lnTo>
                  <a:pt x="1916843" y="3223699"/>
                </a:lnTo>
                <a:lnTo>
                  <a:pt x="1959974" y="3230616"/>
                </a:lnTo>
                <a:lnTo>
                  <a:pt x="2004926" y="3235822"/>
                </a:lnTo>
                <a:lnTo>
                  <a:pt x="2051548" y="3239428"/>
                </a:lnTo>
                <a:lnTo>
                  <a:pt x="2099689" y="3241547"/>
                </a:lnTo>
                <a:close/>
              </a:path>
            </a:pathLst>
          </a:custGeom>
          <a:solidFill>
            <a:srgbClr val="787CD1"/>
          </a:solidFill>
        </p:spPr>
        <p:txBody>
          <a:bodyPr wrap="square" lIns="0" tIns="0" rIns="0" bIns="0" rtlCol="0"/>
          <a:lstStyle/>
          <a:p>
            <a:endParaRPr/>
          </a:p>
        </p:txBody>
      </p:sp>
      <p:sp>
        <p:nvSpPr>
          <p:cNvPr id="33" name="bg object 33"/>
          <p:cNvSpPr/>
          <p:nvPr/>
        </p:nvSpPr>
        <p:spPr>
          <a:xfrm>
            <a:off x="10187838" y="1996718"/>
            <a:ext cx="2153285" cy="1794510"/>
          </a:xfrm>
          <a:custGeom>
            <a:avLst/>
            <a:gdLst/>
            <a:ahLst/>
            <a:cxnLst/>
            <a:rect l="l" t="t" r="r" b="b"/>
            <a:pathLst>
              <a:path w="2153284" h="1794510">
                <a:moveTo>
                  <a:pt x="2152662" y="1673809"/>
                </a:moveTo>
                <a:lnTo>
                  <a:pt x="2033066" y="1381048"/>
                </a:lnTo>
                <a:lnTo>
                  <a:pt x="2013140" y="1337995"/>
                </a:lnTo>
                <a:lnTo>
                  <a:pt x="1988680" y="1299425"/>
                </a:lnTo>
                <a:lnTo>
                  <a:pt x="1956498" y="1271638"/>
                </a:lnTo>
                <a:lnTo>
                  <a:pt x="1913470" y="1260983"/>
                </a:lnTo>
                <a:lnTo>
                  <a:pt x="1853679" y="1260983"/>
                </a:lnTo>
                <a:lnTo>
                  <a:pt x="1900212" y="1251546"/>
                </a:lnTo>
                <a:lnTo>
                  <a:pt x="1938235" y="1225816"/>
                </a:lnTo>
                <a:lnTo>
                  <a:pt x="1963864" y="1187653"/>
                </a:lnTo>
                <a:lnTo>
                  <a:pt x="1973275" y="1140904"/>
                </a:lnTo>
                <a:lnTo>
                  <a:pt x="1973275" y="120078"/>
                </a:lnTo>
                <a:lnTo>
                  <a:pt x="1963864" y="73342"/>
                </a:lnTo>
                <a:lnTo>
                  <a:pt x="1938235" y="35166"/>
                </a:lnTo>
                <a:lnTo>
                  <a:pt x="1900212" y="9436"/>
                </a:lnTo>
                <a:lnTo>
                  <a:pt x="1853679" y="0"/>
                </a:lnTo>
                <a:lnTo>
                  <a:pt x="298983" y="0"/>
                </a:lnTo>
                <a:lnTo>
                  <a:pt x="252450" y="9436"/>
                </a:lnTo>
                <a:lnTo>
                  <a:pt x="214426" y="35166"/>
                </a:lnTo>
                <a:lnTo>
                  <a:pt x="188798" y="73342"/>
                </a:lnTo>
                <a:lnTo>
                  <a:pt x="179387" y="120078"/>
                </a:lnTo>
                <a:lnTo>
                  <a:pt x="179387" y="1140904"/>
                </a:lnTo>
                <a:lnTo>
                  <a:pt x="188798" y="1187653"/>
                </a:lnTo>
                <a:lnTo>
                  <a:pt x="214426" y="1225816"/>
                </a:lnTo>
                <a:lnTo>
                  <a:pt x="252450" y="1251546"/>
                </a:lnTo>
                <a:lnTo>
                  <a:pt x="298983" y="1260983"/>
                </a:lnTo>
                <a:lnTo>
                  <a:pt x="239191" y="1260983"/>
                </a:lnTo>
                <a:lnTo>
                  <a:pt x="195453" y="1271295"/>
                </a:lnTo>
                <a:lnTo>
                  <a:pt x="162102" y="1298498"/>
                </a:lnTo>
                <a:lnTo>
                  <a:pt x="137401" y="1336967"/>
                </a:lnTo>
                <a:lnTo>
                  <a:pt x="0" y="1673758"/>
                </a:lnTo>
                <a:lnTo>
                  <a:pt x="1003" y="1678774"/>
                </a:lnTo>
                <a:lnTo>
                  <a:pt x="482" y="1678774"/>
                </a:lnTo>
                <a:lnTo>
                  <a:pt x="838" y="1682178"/>
                </a:lnTo>
                <a:lnTo>
                  <a:pt x="5562" y="1701419"/>
                </a:lnTo>
                <a:lnTo>
                  <a:pt x="9410" y="1720519"/>
                </a:lnTo>
                <a:lnTo>
                  <a:pt x="10744" y="1722526"/>
                </a:lnTo>
                <a:lnTo>
                  <a:pt x="11010" y="1723567"/>
                </a:lnTo>
                <a:lnTo>
                  <a:pt x="29146" y="1752003"/>
                </a:lnTo>
                <a:lnTo>
                  <a:pt x="32575" y="1755051"/>
                </a:lnTo>
                <a:lnTo>
                  <a:pt x="35039" y="1758708"/>
                </a:lnTo>
                <a:lnTo>
                  <a:pt x="42189" y="1763560"/>
                </a:lnTo>
                <a:lnTo>
                  <a:pt x="54267" y="1774240"/>
                </a:lnTo>
                <a:lnTo>
                  <a:pt x="66560" y="1780057"/>
                </a:lnTo>
                <a:lnTo>
                  <a:pt x="73063" y="1784451"/>
                </a:lnTo>
                <a:lnTo>
                  <a:pt x="77978" y="1785454"/>
                </a:lnTo>
                <a:lnTo>
                  <a:pt x="84899" y="1788718"/>
                </a:lnTo>
                <a:lnTo>
                  <a:pt x="119595" y="1793887"/>
                </a:lnTo>
                <a:lnTo>
                  <a:pt x="2033066" y="1793887"/>
                </a:lnTo>
                <a:lnTo>
                  <a:pt x="2078443" y="1784896"/>
                </a:lnTo>
                <a:lnTo>
                  <a:pt x="2078901" y="1784604"/>
                </a:lnTo>
                <a:lnTo>
                  <a:pt x="2079599" y="1784451"/>
                </a:lnTo>
                <a:lnTo>
                  <a:pt x="2097024" y="1772653"/>
                </a:lnTo>
                <a:lnTo>
                  <a:pt x="2115743" y="1760321"/>
                </a:lnTo>
                <a:lnTo>
                  <a:pt x="2116201" y="1759673"/>
                </a:lnTo>
                <a:lnTo>
                  <a:pt x="2117623" y="1758708"/>
                </a:lnTo>
                <a:lnTo>
                  <a:pt x="2132977" y="1735836"/>
                </a:lnTo>
                <a:lnTo>
                  <a:pt x="2141486" y="1723758"/>
                </a:lnTo>
                <a:lnTo>
                  <a:pt x="2141690" y="1722856"/>
                </a:lnTo>
                <a:lnTo>
                  <a:pt x="2143252" y="1720545"/>
                </a:lnTo>
                <a:lnTo>
                  <a:pt x="2148789" y="1693011"/>
                </a:lnTo>
                <a:lnTo>
                  <a:pt x="2152180" y="1678774"/>
                </a:lnTo>
                <a:lnTo>
                  <a:pt x="2151659" y="1678774"/>
                </a:lnTo>
                <a:lnTo>
                  <a:pt x="2152662" y="1673809"/>
                </a:lnTo>
                <a:close/>
              </a:path>
            </a:pathLst>
          </a:custGeom>
          <a:solidFill>
            <a:srgbClr val="787CD0"/>
          </a:solidFill>
        </p:spPr>
        <p:txBody>
          <a:bodyPr wrap="square" lIns="0" tIns="0" rIns="0" bIns="0" rtlCol="0"/>
          <a:lstStyle/>
          <a:p>
            <a:endParaRPr/>
          </a:p>
        </p:txBody>
      </p:sp>
      <p:sp>
        <p:nvSpPr>
          <p:cNvPr id="34" name="bg object 34"/>
          <p:cNvSpPr/>
          <p:nvPr/>
        </p:nvSpPr>
        <p:spPr>
          <a:xfrm>
            <a:off x="10382314" y="2116848"/>
            <a:ext cx="1774189" cy="1437640"/>
          </a:xfrm>
          <a:custGeom>
            <a:avLst/>
            <a:gdLst/>
            <a:ahLst/>
            <a:cxnLst/>
            <a:rect l="l" t="t" r="r" b="b"/>
            <a:pathLst>
              <a:path w="1774190" h="1437639">
                <a:moveTo>
                  <a:pt x="1659204" y="60032"/>
                </a:moveTo>
                <a:lnTo>
                  <a:pt x="1654505" y="36677"/>
                </a:lnTo>
                <a:lnTo>
                  <a:pt x="1641703" y="17602"/>
                </a:lnTo>
                <a:lnTo>
                  <a:pt x="1622704" y="4724"/>
                </a:lnTo>
                <a:lnTo>
                  <a:pt x="1599412" y="0"/>
                </a:lnTo>
                <a:lnTo>
                  <a:pt x="164299" y="0"/>
                </a:lnTo>
                <a:lnTo>
                  <a:pt x="141033" y="4711"/>
                </a:lnTo>
                <a:lnTo>
                  <a:pt x="122034" y="17576"/>
                </a:lnTo>
                <a:lnTo>
                  <a:pt x="109207" y="36652"/>
                </a:lnTo>
                <a:lnTo>
                  <a:pt x="104508" y="60032"/>
                </a:lnTo>
                <a:lnTo>
                  <a:pt x="104508" y="960691"/>
                </a:lnTo>
                <a:lnTo>
                  <a:pt x="109207" y="984072"/>
                </a:lnTo>
                <a:lnTo>
                  <a:pt x="122034" y="1003147"/>
                </a:lnTo>
                <a:lnTo>
                  <a:pt x="141033" y="1016012"/>
                </a:lnTo>
                <a:lnTo>
                  <a:pt x="164299" y="1020724"/>
                </a:lnTo>
                <a:lnTo>
                  <a:pt x="1599412" y="1020724"/>
                </a:lnTo>
                <a:lnTo>
                  <a:pt x="1622704" y="1016012"/>
                </a:lnTo>
                <a:lnTo>
                  <a:pt x="1641703" y="1003147"/>
                </a:lnTo>
                <a:lnTo>
                  <a:pt x="1654505" y="984072"/>
                </a:lnTo>
                <a:lnTo>
                  <a:pt x="1659204" y="960691"/>
                </a:lnTo>
                <a:lnTo>
                  <a:pt x="1659204" y="60032"/>
                </a:lnTo>
                <a:close/>
              </a:path>
              <a:path w="1774190" h="1437639">
                <a:moveTo>
                  <a:pt x="1774012" y="1400111"/>
                </a:moveTo>
                <a:lnTo>
                  <a:pt x="1727733" y="1247228"/>
                </a:lnTo>
                <a:lnTo>
                  <a:pt x="1699247" y="1211884"/>
                </a:lnTo>
                <a:lnTo>
                  <a:pt x="1656689" y="1197178"/>
                </a:lnTo>
                <a:lnTo>
                  <a:pt x="111086" y="1197178"/>
                </a:lnTo>
                <a:lnTo>
                  <a:pt x="69748" y="1214069"/>
                </a:lnTo>
                <a:lnTo>
                  <a:pt x="41960" y="1259128"/>
                </a:lnTo>
                <a:lnTo>
                  <a:pt x="825" y="1377340"/>
                </a:lnTo>
                <a:lnTo>
                  <a:pt x="0" y="1401762"/>
                </a:lnTo>
                <a:lnTo>
                  <a:pt x="13436" y="1420723"/>
                </a:lnTo>
                <a:lnTo>
                  <a:pt x="35509" y="1433004"/>
                </a:lnTo>
                <a:lnTo>
                  <a:pt x="60617" y="1437373"/>
                </a:lnTo>
                <a:lnTo>
                  <a:pt x="513753" y="1437373"/>
                </a:lnTo>
                <a:lnTo>
                  <a:pt x="564019" y="1430731"/>
                </a:lnTo>
                <a:lnTo>
                  <a:pt x="607390" y="1293634"/>
                </a:lnTo>
                <a:lnTo>
                  <a:pt x="613321" y="1282014"/>
                </a:lnTo>
                <a:lnTo>
                  <a:pt x="624154" y="1271828"/>
                </a:lnTo>
                <a:lnTo>
                  <a:pt x="639394" y="1264615"/>
                </a:lnTo>
                <a:lnTo>
                  <a:pt x="658583" y="1261872"/>
                </a:lnTo>
                <a:lnTo>
                  <a:pt x="1171511" y="1261872"/>
                </a:lnTo>
                <a:lnTo>
                  <a:pt x="1214983" y="1282534"/>
                </a:lnTo>
                <a:lnTo>
                  <a:pt x="1239278" y="1371180"/>
                </a:lnTo>
                <a:lnTo>
                  <a:pt x="1246187" y="1402283"/>
                </a:lnTo>
                <a:lnTo>
                  <a:pt x="1260398" y="1422158"/>
                </a:lnTo>
                <a:lnTo>
                  <a:pt x="1285189" y="1432598"/>
                </a:lnTo>
                <a:lnTo>
                  <a:pt x="1308735" y="1436649"/>
                </a:lnTo>
                <a:lnTo>
                  <a:pt x="1319199" y="1437322"/>
                </a:lnTo>
                <a:lnTo>
                  <a:pt x="1713496" y="1437322"/>
                </a:lnTo>
                <a:lnTo>
                  <a:pt x="1738566" y="1432420"/>
                </a:lnTo>
                <a:lnTo>
                  <a:pt x="1760601" y="1419250"/>
                </a:lnTo>
                <a:lnTo>
                  <a:pt x="1774012" y="1400111"/>
                </a:lnTo>
                <a:close/>
              </a:path>
            </a:pathLst>
          </a:custGeom>
          <a:solidFill>
            <a:srgbClr val="F0F1F5"/>
          </a:solidFill>
        </p:spPr>
        <p:txBody>
          <a:bodyPr wrap="square" lIns="0" tIns="0" rIns="0" bIns="0" rtlCol="0"/>
          <a:lstStyle/>
          <a:p>
            <a:endParaRPr/>
          </a:p>
        </p:txBody>
      </p:sp>
      <p:sp>
        <p:nvSpPr>
          <p:cNvPr id="35" name="bg object 35"/>
          <p:cNvSpPr/>
          <p:nvPr/>
        </p:nvSpPr>
        <p:spPr>
          <a:xfrm>
            <a:off x="11031570" y="3437798"/>
            <a:ext cx="525780" cy="180340"/>
          </a:xfrm>
          <a:custGeom>
            <a:avLst/>
            <a:gdLst/>
            <a:ahLst/>
            <a:cxnLst/>
            <a:rect l="l" t="t" r="r" b="b"/>
            <a:pathLst>
              <a:path w="525779" h="180339">
                <a:moveTo>
                  <a:pt x="494213" y="180165"/>
                </a:moveTo>
                <a:lnTo>
                  <a:pt x="28941" y="180165"/>
                </a:lnTo>
                <a:lnTo>
                  <a:pt x="14505" y="176650"/>
                </a:lnTo>
                <a:lnTo>
                  <a:pt x="4850" y="167428"/>
                </a:lnTo>
                <a:lnTo>
                  <a:pt x="6" y="154484"/>
                </a:lnTo>
                <a:lnTo>
                  <a:pt x="0" y="139802"/>
                </a:lnTo>
                <a:lnTo>
                  <a:pt x="4738" y="114541"/>
                </a:lnTo>
                <a:lnTo>
                  <a:pt x="19172" y="42269"/>
                </a:lnTo>
                <a:lnTo>
                  <a:pt x="22901" y="22423"/>
                </a:lnTo>
                <a:lnTo>
                  <a:pt x="26275" y="14606"/>
                </a:lnTo>
                <a:lnTo>
                  <a:pt x="33478" y="7377"/>
                </a:lnTo>
                <a:lnTo>
                  <a:pt x="43225" y="2065"/>
                </a:lnTo>
                <a:lnTo>
                  <a:pt x="54234" y="0"/>
                </a:lnTo>
                <a:lnTo>
                  <a:pt x="473703" y="0"/>
                </a:lnTo>
                <a:lnTo>
                  <a:pt x="506591" y="29240"/>
                </a:lnTo>
                <a:lnTo>
                  <a:pt x="517085" y="87877"/>
                </a:lnTo>
                <a:lnTo>
                  <a:pt x="525785" y="145304"/>
                </a:lnTo>
                <a:lnTo>
                  <a:pt x="524350" y="158344"/>
                </a:lnTo>
                <a:lnTo>
                  <a:pt x="518475" y="169484"/>
                </a:lnTo>
                <a:lnTo>
                  <a:pt x="508362" y="177249"/>
                </a:lnTo>
                <a:lnTo>
                  <a:pt x="494213" y="180165"/>
                </a:lnTo>
                <a:close/>
              </a:path>
            </a:pathLst>
          </a:custGeom>
          <a:solidFill>
            <a:srgbClr val="787CD0"/>
          </a:solidFill>
        </p:spPr>
        <p:txBody>
          <a:bodyPr wrap="square" lIns="0" tIns="0" rIns="0" bIns="0" rtlCol="0"/>
          <a:lstStyle/>
          <a:p>
            <a:endParaRPr/>
          </a:p>
        </p:txBody>
      </p:sp>
      <p:sp>
        <p:nvSpPr>
          <p:cNvPr id="2" name="Holder 2"/>
          <p:cNvSpPr>
            <a:spLocks noGrp="1"/>
          </p:cNvSpPr>
          <p:nvPr>
            <p:ph type="ctrTitle"/>
          </p:nvPr>
        </p:nvSpPr>
        <p:spPr>
          <a:xfrm>
            <a:off x="1466945" y="2121187"/>
            <a:ext cx="15354108" cy="318325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450" b="0" i="0">
                <a:solidFill>
                  <a:srgbClr val="2F2A6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450" b="0" i="0">
                <a:solidFill>
                  <a:srgbClr val="2F2A6F"/>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450" b="0" i="0">
                <a:solidFill>
                  <a:srgbClr val="2F2A6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5455" y="971929"/>
            <a:ext cx="16257088" cy="1162050"/>
          </a:xfrm>
          <a:prstGeom prst="rect">
            <a:avLst/>
          </a:prstGeom>
        </p:spPr>
        <p:txBody>
          <a:bodyPr wrap="square" lIns="0" tIns="0" rIns="0" bIns="0">
            <a:spAutoFit/>
          </a:bodyPr>
          <a:lstStyle>
            <a:lvl1pPr>
              <a:defRPr sz="7450" b="0" i="0">
                <a:solidFill>
                  <a:srgbClr val="2F2A6F"/>
                </a:solidFill>
                <a:latin typeface="Arial"/>
                <a:cs typeface="Arial"/>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png"/><Relationship Id="rId21" Type="http://schemas.openxmlformats.org/officeDocument/2006/relationships/image" Target="../media/image36.png"/><Relationship Id="rId34" Type="http://schemas.openxmlformats.org/officeDocument/2006/relationships/image" Target="../media/image49.png"/><Relationship Id="rId42" Type="http://schemas.openxmlformats.org/officeDocument/2006/relationships/image" Target="../media/image57.png"/><Relationship Id="rId47" Type="http://schemas.openxmlformats.org/officeDocument/2006/relationships/image" Target="../media/image62.png"/><Relationship Id="rId50" Type="http://schemas.openxmlformats.org/officeDocument/2006/relationships/image" Target="../media/image64.png"/><Relationship Id="rId7" Type="http://schemas.openxmlformats.org/officeDocument/2006/relationships/image" Target="../media/image22.png"/><Relationship Id="rId2" Type="http://schemas.openxmlformats.org/officeDocument/2006/relationships/image" Target="../media/image17.png"/><Relationship Id="rId16" Type="http://schemas.openxmlformats.org/officeDocument/2006/relationships/image" Target="../media/image31.png"/><Relationship Id="rId29" Type="http://schemas.openxmlformats.org/officeDocument/2006/relationships/image" Target="../media/image44.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png"/><Relationship Id="rId40" Type="http://schemas.openxmlformats.org/officeDocument/2006/relationships/image" Target="../media/image55.png"/><Relationship Id="rId45" Type="http://schemas.openxmlformats.org/officeDocument/2006/relationships/image" Target="../media/image60.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36" Type="http://schemas.openxmlformats.org/officeDocument/2006/relationships/image" Target="../media/image51.png"/><Relationship Id="rId49" Type="http://schemas.openxmlformats.org/officeDocument/2006/relationships/image" Target="../media/image7.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4" Type="http://schemas.openxmlformats.org/officeDocument/2006/relationships/image" Target="../media/image59.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35" Type="http://schemas.openxmlformats.org/officeDocument/2006/relationships/image" Target="../media/image50.png"/><Relationship Id="rId43" Type="http://schemas.openxmlformats.org/officeDocument/2006/relationships/image" Target="../media/image58.png"/><Relationship Id="rId48" Type="http://schemas.openxmlformats.org/officeDocument/2006/relationships/image" Target="../media/image63.png"/><Relationship Id="rId8" Type="http://schemas.openxmlformats.org/officeDocument/2006/relationships/image" Target="../media/image23.png"/><Relationship Id="rId3" Type="http://schemas.openxmlformats.org/officeDocument/2006/relationships/image" Target="../media/image18.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48.png"/><Relationship Id="rId38" Type="http://schemas.openxmlformats.org/officeDocument/2006/relationships/image" Target="../media/image53.png"/><Relationship Id="rId46" Type="http://schemas.openxmlformats.org/officeDocument/2006/relationships/image" Target="../media/image61.png"/><Relationship Id="rId20" Type="http://schemas.openxmlformats.org/officeDocument/2006/relationships/image" Target="../media/image35.png"/><Relationship Id="rId41"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38400" y="4200317"/>
            <a:ext cx="8458200" cy="1389291"/>
          </a:xfrm>
          <a:prstGeom prst="rect">
            <a:avLst/>
          </a:prstGeom>
        </p:spPr>
        <p:txBody>
          <a:bodyPr vert="horz" wrap="square" lIns="0" tIns="12065" rIns="0" bIns="0" rtlCol="0">
            <a:spAutoFit/>
          </a:bodyPr>
          <a:lstStyle/>
          <a:p>
            <a:pPr marL="12700" marR="5080">
              <a:lnSpc>
                <a:spcPct val="116500"/>
              </a:lnSpc>
              <a:spcBef>
                <a:spcPts val="95"/>
              </a:spcBef>
            </a:pPr>
            <a:r>
              <a:rPr lang="en-US" sz="4000" b="1" dirty="0">
                <a:latin typeface="Trebuchet MS" panose="020B0603020202020204" pitchFamily="34" charset="0"/>
                <a:cs typeface="Arial"/>
              </a:rPr>
              <a:t>M</a:t>
            </a:r>
            <a:r>
              <a:rPr lang="en-US" sz="3200" b="1" dirty="0">
                <a:latin typeface="Trebuchet MS" panose="020B0603020202020204" pitchFamily="34" charset="0"/>
                <a:cs typeface="Arial"/>
              </a:rPr>
              <a:t>EDIA</a:t>
            </a:r>
            <a:r>
              <a:rPr lang="en-US" sz="4000" b="1" dirty="0">
                <a:latin typeface="Trebuchet MS" panose="020B0603020202020204" pitchFamily="34" charset="0"/>
                <a:cs typeface="Arial"/>
              </a:rPr>
              <a:t> P</a:t>
            </a:r>
            <a:r>
              <a:rPr lang="en-US" sz="3200" b="1" dirty="0">
                <a:latin typeface="Trebuchet MS" panose="020B0603020202020204" pitchFamily="34" charset="0"/>
                <a:cs typeface="Arial"/>
              </a:rPr>
              <a:t>LANNING</a:t>
            </a:r>
            <a:r>
              <a:rPr lang="en-US" sz="4000" b="1" dirty="0">
                <a:latin typeface="Trebuchet MS" panose="020B0603020202020204" pitchFamily="34" charset="0"/>
                <a:cs typeface="Arial"/>
              </a:rPr>
              <a:t> </a:t>
            </a:r>
            <a:r>
              <a:rPr lang="en-US" sz="3200" b="1" dirty="0">
                <a:latin typeface="Trebuchet MS" panose="020B0603020202020204" pitchFamily="34" charset="0"/>
                <a:cs typeface="Arial"/>
              </a:rPr>
              <a:t>OF</a:t>
            </a:r>
            <a:r>
              <a:rPr lang="en-US" sz="4000" b="1" dirty="0">
                <a:latin typeface="Trebuchet MS" panose="020B0603020202020204" pitchFamily="34" charset="0"/>
                <a:cs typeface="Arial"/>
              </a:rPr>
              <a:t> </a:t>
            </a:r>
            <a:r>
              <a:rPr lang="en-US" sz="3200" b="1" dirty="0">
                <a:latin typeface="Trebuchet MS" panose="020B0603020202020204" pitchFamily="34" charset="0"/>
                <a:cs typeface="Arial"/>
              </a:rPr>
              <a:t>AN</a:t>
            </a:r>
            <a:r>
              <a:rPr lang="en-US" sz="4000" b="1" dirty="0">
                <a:latin typeface="Trebuchet MS" panose="020B0603020202020204" pitchFamily="34" charset="0"/>
                <a:cs typeface="Arial"/>
              </a:rPr>
              <a:t> I</a:t>
            </a:r>
            <a:r>
              <a:rPr lang="en-US" sz="3200" b="1" dirty="0">
                <a:latin typeface="Trebuchet MS" panose="020B0603020202020204" pitchFamily="34" charset="0"/>
                <a:cs typeface="Arial"/>
              </a:rPr>
              <a:t>MAGINARY</a:t>
            </a:r>
            <a:r>
              <a:rPr lang="en-US" sz="4000" b="1" dirty="0">
                <a:latin typeface="Trebuchet MS" panose="020B0603020202020204" pitchFamily="34" charset="0"/>
                <a:cs typeface="Arial"/>
              </a:rPr>
              <a:t> P</a:t>
            </a:r>
            <a:r>
              <a:rPr lang="en-US" sz="3200" b="1" dirty="0">
                <a:latin typeface="Trebuchet MS" panose="020B0603020202020204" pitchFamily="34" charset="0"/>
                <a:cs typeface="Arial"/>
              </a:rPr>
              <a:t>RODUCT</a:t>
            </a:r>
            <a:endParaRPr sz="4000" b="1" dirty="0">
              <a:latin typeface="Trebuchet MS" panose="020B0603020202020204" pitchFamily="34" charset="0"/>
              <a:cs typeface="Arial"/>
            </a:endParaRPr>
          </a:p>
        </p:txBody>
      </p:sp>
      <p:sp>
        <p:nvSpPr>
          <p:cNvPr id="5" name="object 3">
            <a:extLst>
              <a:ext uri="{FF2B5EF4-FFF2-40B4-BE49-F238E27FC236}">
                <a16:creationId xmlns:a16="http://schemas.microsoft.com/office/drawing/2014/main" id="{0D73C385-227C-4279-8B7B-6EE3BDE72830}"/>
              </a:ext>
            </a:extLst>
          </p:cNvPr>
          <p:cNvSpPr txBox="1"/>
          <p:nvPr/>
        </p:nvSpPr>
        <p:spPr>
          <a:xfrm>
            <a:off x="1219200" y="1562100"/>
            <a:ext cx="8077200" cy="1865126"/>
          </a:xfrm>
          <a:prstGeom prst="rect">
            <a:avLst/>
          </a:prstGeom>
        </p:spPr>
        <p:txBody>
          <a:bodyPr vert="horz" wrap="square" lIns="0" tIns="12065" rIns="0" bIns="0" rtlCol="0">
            <a:spAutoFit/>
          </a:bodyPr>
          <a:lstStyle/>
          <a:p>
            <a:pPr marL="12700" marR="5080">
              <a:lnSpc>
                <a:spcPct val="116500"/>
              </a:lnSpc>
              <a:spcBef>
                <a:spcPts val="95"/>
              </a:spcBef>
            </a:pPr>
            <a:r>
              <a:rPr lang="en-US" sz="5400" b="1" dirty="0">
                <a:latin typeface="Trebuchet MS" panose="020B0603020202020204" pitchFamily="34" charset="0"/>
                <a:cs typeface="Arial"/>
              </a:rPr>
              <a:t>A</a:t>
            </a:r>
            <a:r>
              <a:rPr lang="en-US" sz="4400" b="1" dirty="0">
                <a:latin typeface="Trebuchet MS" panose="020B0603020202020204" pitchFamily="34" charset="0"/>
                <a:cs typeface="Arial"/>
              </a:rPr>
              <a:t>DVERTISING</a:t>
            </a:r>
            <a:r>
              <a:rPr lang="en-US" sz="5400" b="1" dirty="0">
                <a:latin typeface="Trebuchet MS" panose="020B0603020202020204" pitchFamily="34" charset="0"/>
                <a:cs typeface="Arial"/>
              </a:rPr>
              <a:t> </a:t>
            </a:r>
            <a:r>
              <a:rPr lang="en-US" sz="4400" b="1" dirty="0">
                <a:latin typeface="Trebuchet MS" panose="020B0603020202020204" pitchFamily="34" charset="0"/>
                <a:cs typeface="Arial"/>
              </a:rPr>
              <a:t>AND</a:t>
            </a:r>
            <a:r>
              <a:rPr lang="en-US" sz="5400" b="1" dirty="0">
                <a:latin typeface="Trebuchet MS" panose="020B0603020202020204" pitchFamily="34" charset="0"/>
                <a:cs typeface="Arial"/>
              </a:rPr>
              <a:t> B</a:t>
            </a:r>
            <a:r>
              <a:rPr lang="en-US" sz="4400" b="1" dirty="0">
                <a:latin typeface="Trebuchet MS" panose="020B0603020202020204" pitchFamily="34" charset="0"/>
                <a:cs typeface="Arial"/>
              </a:rPr>
              <a:t>RAND</a:t>
            </a:r>
            <a:r>
              <a:rPr lang="en-US" sz="5400" b="1" dirty="0">
                <a:latin typeface="Trebuchet MS" panose="020B0603020202020204" pitchFamily="34" charset="0"/>
                <a:cs typeface="Arial"/>
              </a:rPr>
              <a:t> M</a:t>
            </a:r>
            <a:r>
              <a:rPr lang="en-US" sz="4400" b="1" dirty="0">
                <a:latin typeface="Trebuchet MS" panose="020B0603020202020204" pitchFamily="34" charset="0"/>
                <a:cs typeface="Arial"/>
              </a:rPr>
              <a:t>ANAGEMENT</a:t>
            </a:r>
            <a:endParaRPr lang="en-US" sz="5400" b="1" dirty="0">
              <a:latin typeface="Trebuchet MS" panose="020B0603020202020204" pitchFamily="34" charset="0"/>
              <a:cs typeface="Arial"/>
            </a:endParaRPr>
          </a:p>
        </p:txBody>
      </p:sp>
      <p:sp>
        <p:nvSpPr>
          <p:cNvPr id="7" name="object 3">
            <a:extLst>
              <a:ext uri="{FF2B5EF4-FFF2-40B4-BE49-F238E27FC236}">
                <a16:creationId xmlns:a16="http://schemas.microsoft.com/office/drawing/2014/main" id="{C54CEAF8-0CD1-4CCB-852A-5082C13A4D9D}"/>
              </a:ext>
            </a:extLst>
          </p:cNvPr>
          <p:cNvSpPr txBox="1"/>
          <p:nvPr/>
        </p:nvSpPr>
        <p:spPr>
          <a:xfrm>
            <a:off x="457200" y="6362700"/>
            <a:ext cx="6705600" cy="1296830"/>
          </a:xfrm>
          <a:prstGeom prst="rect">
            <a:avLst/>
          </a:prstGeom>
        </p:spPr>
        <p:txBody>
          <a:bodyPr vert="horz" wrap="square" lIns="0" tIns="12065" rIns="0" bIns="0" rtlCol="0">
            <a:spAutoFit/>
          </a:bodyPr>
          <a:lstStyle/>
          <a:p>
            <a:pPr marL="12700" marR="5080">
              <a:lnSpc>
                <a:spcPct val="116500"/>
              </a:lnSpc>
              <a:spcBef>
                <a:spcPts val="95"/>
              </a:spcBef>
            </a:pPr>
            <a:r>
              <a:rPr lang="en-US" sz="2400" b="1" dirty="0">
                <a:latin typeface="Trebuchet MS" panose="020B0603020202020204" pitchFamily="34" charset="0"/>
                <a:cs typeface="Arial"/>
              </a:rPr>
              <a:t>				</a:t>
            </a:r>
          </a:p>
          <a:p>
            <a:pPr marL="12700" marR="5080">
              <a:lnSpc>
                <a:spcPct val="116500"/>
              </a:lnSpc>
              <a:spcBef>
                <a:spcPts val="95"/>
              </a:spcBef>
            </a:pPr>
            <a:r>
              <a:rPr lang="en-US" sz="2400" b="1" dirty="0">
                <a:latin typeface="Trebuchet MS" panose="020B0603020202020204" pitchFamily="34" charset="0"/>
                <a:cs typeface="Arial"/>
              </a:rPr>
              <a:t>Sonu Kumar Kushwaha	 - 2k19/CO/383</a:t>
            </a:r>
          </a:p>
          <a:p>
            <a:pPr marL="12700" marR="5080">
              <a:lnSpc>
                <a:spcPct val="116500"/>
              </a:lnSpc>
              <a:spcBef>
                <a:spcPts val="95"/>
              </a:spcBef>
            </a:pPr>
            <a:r>
              <a:rPr lang="en-US" sz="2400" b="1" dirty="0">
                <a:latin typeface="Trebuchet MS" panose="020B0603020202020204" pitchFamily="34" charset="0"/>
                <a:cs typeface="Arial"/>
              </a:rPr>
              <a:t>Rahul Anand			 - 2k19/CO/303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0F1F5"/>
          </a:solidFill>
        </p:spPr>
        <p:txBody>
          <a:bodyPr wrap="square" lIns="0" tIns="0" rIns="0" bIns="0" rtlCol="0"/>
          <a:lstStyle/>
          <a:p>
            <a:endParaRPr/>
          </a:p>
        </p:txBody>
      </p:sp>
      <p:sp>
        <p:nvSpPr>
          <p:cNvPr id="3" name="object 3"/>
          <p:cNvSpPr/>
          <p:nvPr/>
        </p:nvSpPr>
        <p:spPr>
          <a:xfrm>
            <a:off x="12564014" y="8324700"/>
            <a:ext cx="61594" cy="165100"/>
          </a:xfrm>
          <a:custGeom>
            <a:avLst/>
            <a:gdLst/>
            <a:ahLst/>
            <a:cxnLst/>
            <a:rect l="l" t="t" r="r" b="b"/>
            <a:pathLst>
              <a:path w="61595" h="165100">
                <a:moveTo>
                  <a:pt x="50209" y="164688"/>
                </a:moveTo>
                <a:lnTo>
                  <a:pt x="44354" y="164688"/>
                </a:lnTo>
                <a:lnTo>
                  <a:pt x="39874" y="161406"/>
                </a:lnTo>
                <a:lnTo>
                  <a:pt x="26219" y="109738"/>
                </a:lnTo>
                <a:lnTo>
                  <a:pt x="14324" y="64343"/>
                </a:lnTo>
                <a:lnTo>
                  <a:pt x="0" y="9092"/>
                </a:lnTo>
                <a:lnTo>
                  <a:pt x="3592" y="3060"/>
                </a:lnTo>
                <a:lnTo>
                  <a:pt x="15479" y="0"/>
                </a:lnTo>
                <a:lnTo>
                  <a:pt x="21511" y="3592"/>
                </a:lnTo>
                <a:lnTo>
                  <a:pt x="35785" y="58753"/>
                </a:lnTo>
                <a:lnTo>
                  <a:pt x="61564" y="156660"/>
                </a:lnTo>
                <a:lnTo>
                  <a:pt x="58060" y="162736"/>
                </a:lnTo>
                <a:lnTo>
                  <a:pt x="51185" y="164555"/>
                </a:lnTo>
                <a:close/>
              </a:path>
            </a:pathLst>
          </a:custGeom>
          <a:solidFill>
            <a:srgbClr val="2F2A6F"/>
          </a:solidFill>
        </p:spPr>
        <p:txBody>
          <a:bodyPr wrap="square" lIns="0" tIns="0" rIns="0" bIns="0" rtlCol="0"/>
          <a:lstStyle/>
          <a:p>
            <a:endParaRPr/>
          </a:p>
        </p:txBody>
      </p:sp>
      <p:grpSp>
        <p:nvGrpSpPr>
          <p:cNvPr id="4" name="object 4"/>
          <p:cNvGrpSpPr/>
          <p:nvPr/>
        </p:nvGrpSpPr>
        <p:grpSpPr>
          <a:xfrm>
            <a:off x="12352709" y="7839506"/>
            <a:ext cx="601345" cy="787400"/>
            <a:chOff x="12352709" y="7839506"/>
            <a:chExt cx="601345" cy="787400"/>
          </a:xfrm>
        </p:grpSpPr>
        <p:sp>
          <p:nvSpPr>
            <p:cNvPr id="5" name="object 5"/>
            <p:cNvSpPr/>
            <p:nvPr/>
          </p:nvSpPr>
          <p:spPr>
            <a:xfrm>
              <a:off x="12679779" y="8323857"/>
              <a:ext cx="60960" cy="164465"/>
            </a:xfrm>
            <a:custGeom>
              <a:avLst/>
              <a:gdLst/>
              <a:ahLst/>
              <a:cxnLst/>
              <a:rect l="l" t="t" r="r" b="b"/>
              <a:pathLst>
                <a:path w="60959" h="164465">
                  <a:moveTo>
                    <a:pt x="17209" y="163845"/>
                  </a:moveTo>
                  <a:lnTo>
                    <a:pt x="12286" y="163845"/>
                  </a:lnTo>
                  <a:lnTo>
                    <a:pt x="10423" y="163756"/>
                  </a:lnTo>
                  <a:lnTo>
                    <a:pt x="3548" y="161982"/>
                  </a:lnTo>
                  <a:lnTo>
                    <a:pt x="0" y="155950"/>
                  </a:lnTo>
                  <a:lnTo>
                    <a:pt x="39165" y="3548"/>
                  </a:lnTo>
                  <a:lnTo>
                    <a:pt x="45241" y="0"/>
                  </a:lnTo>
                  <a:lnTo>
                    <a:pt x="57084" y="3016"/>
                  </a:lnTo>
                  <a:lnTo>
                    <a:pt x="60676" y="9092"/>
                  </a:lnTo>
                  <a:lnTo>
                    <a:pt x="21733" y="160518"/>
                  </a:lnTo>
                  <a:lnTo>
                    <a:pt x="17209" y="163845"/>
                  </a:lnTo>
                  <a:close/>
                </a:path>
              </a:pathLst>
            </a:custGeom>
            <a:solidFill>
              <a:srgbClr val="2F2A6F"/>
            </a:solidFill>
          </p:spPr>
          <p:txBody>
            <a:bodyPr wrap="square" lIns="0" tIns="0" rIns="0" bIns="0" rtlCol="0"/>
            <a:lstStyle/>
            <a:p>
              <a:endParaRPr/>
            </a:p>
          </p:txBody>
        </p:sp>
        <p:sp>
          <p:nvSpPr>
            <p:cNvPr id="6" name="object 6"/>
            <p:cNvSpPr/>
            <p:nvPr/>
          </p:nvSpPr>
          <p:spPr>
            <a:xfrm>
              <a:off x="12352709" y="7839506"/>
              <a:ext cx="601345" cy="787400"/>
            </a:xfrm>
            <a:custGeom>
              <a:avLst/>
              <a:gdLst/>
              <a:ahLst/>
              <a:cxnLst/>
              <a:rect l="l" t="t" r="r" b="b"/>
              <a:pathLst>
                <a:path w="601345" h="787400">
                  <a:moveTo>
                    <a:pt x="419549" y="787026"/>
                  </a:moveTo>
                  <a:lnTo>
                    <a:pt x="181542" y="787026"/>
                  </a:lnTo>
                  <a:lnTo>
                    <a:pt x="167460" y="784177"/>
                  </a:lnTo>
                  <a:lnTo>
                    <a:pt x="155939" y="776408"/>
                  </a:lnTo>
                  <a:lnTo>
                    <a:pt x="148160" y="764889"/>
                  </a:lnTo>
                  <a:lnTo>
                    <a:pt x="145305" y="750788"/>
                  </a:lnTo>
                  <a:lnTo>
                    <a:pt x="145305" y="557802"/>
                  </a:lnTo>
                  <a:lnTo>
                    <a:pt x="103370" y="527189"/>
                  </a:lnTo>
                  <a:lnTo>
                    <a:pt x="67734" y="490317"/>
                  </a:lnTo>
                  <a:lnTo>
                    <a:pt x="38987" y="448202"/>
                  </a:lnTo>
                  <a:lnTo>
                    <a:pt x="17722" y="401858"/>
                  </a:lnTo>
                  <a:lnTo>
                    <a:pt x="4529" y="352301"/>
                  </a:lnTo>
                  <a:lnTo>
                    <a:pt x="0" y="300546"/>
                  </a:lnTo>
                  <a:lnTo>
                    <a:pt x="3941" y="251863"/>
                  </a:lnTo>
                  <a:lnTo>
                    <a:pt x="15348" y="205657"/>
                  </a:lnTo>
                  <a:lnTo>
                    <a:pt x="33599" y="162550"/>
                  </a:lnTo>
                  <a:lnTo>
                    <a:pt x="58068" y="123167"/>
                  </a:lnTo>
                  <a:lnTo>
                    <a:pt x="88132" y="88132"/>
                  </a:lnTo>
                  <a:lnTo>
                    <a:pt x="123167" y="58068"/>
                  </a:lnTo>
                  <a:lnTo>
                    <a:pt x="162550" y="33599"/>
                  </a:lnTo>
                  <a:lnTo>
                    <a:pt x="205657" y="15348"/>
                  </a:lnTo>
                  <a:lnTo>
                    <a:pt x="251863" y="3941"/>
                  </a:lnTo>
                  <a:lnTo>
                    <a:pt x="300546" y="0"/>
                  </a:lnTo>
                  <a:lnTo>
                    <a:pt x="349228" y="3941"/>
                  </a:lnTo>
                  <a:lnTo>
                    <a:pt x="395434" y="15348"/>
                  </a:lnTo>
                  <a:lnTo>
                    <a:pt x="411563" y="22177"/>
                  </a:lnTo>
                  <a:lnTo>
                    <a:pt x="300546" y="22177"/>
                  </a:lnTo>
                  <a:lnTo>
                    <a:pt x="255459" y="25826"/>
                  </a:lnTo>
                  <a:lnTo>
                    <a:pt x="212664" y="36390"/>
                  </a:lnTo>
                  <a:lnTo>
                    <a:pt x="172739" y="53291"/>
                  </a:lnTo>
                  <a:lnTo>
                    <a:pt x="136262" y="75951"/>
                  </a:lnTo>
                  <a:lnTo>
                    <a:pt x="103811" y="103795"/>
                  </a:lnTo>
                  <a:lnTo>
                    <a:pt x="75964" y="136243"/>
                  </a:lnTo>
                  <a:lnTo>
                    <a:pt x="53299" y="172720"/>
                  </a:lnTo>
                  <a:lnTo>
                    <a:pt x="36394" y="212647"/>
                  </a:lnTo>
                  <a:lnTo>
                    <a:pt x="25827" y="255448"/>
                  </a:lnTo>
                  <a:lnTo>
                    <a:pt x="22177" y="300546"/>
                  </a:lnTo>
                  <a:lnTo>
                    <a:pt x="26546" y="349446"/>
                  </a:lnTo>
                  <a:lnTo>
                    <a:pt x="39259" y="396212"/>
                  </a:lnTo>
                  <a:lnTo>
                    <a:pt x="59734" y="439841"/>
                  </a:lnTo>
                  <a:lnTo>
                    <a:pt x="87391" y="479330"/>
                  </a:lnTo>
                  <a:lnTo>
                    <a:pt x="121650" y="513677"/>
                  </a:lnTo>
                  <a:lnTo>
                    <a:pt x="161938" y="541878"/>
                  </a:lnTo>
                  <a:lnTo>
                    <a:pt x="165397" y="543874"/>
                  </a:lnTo>
                  <a:lnTo>
                    <a:pt x="167482" y="547511"/>
                  </a:lnTo>
                  <a:lnTo>
                    <a:pt x="167482" y="628414"/>
                  </a:lnTo>
                  <a:lnTo>
                    <a:pt x="455786" y="628414"/>
                  </a:lnTo>
                  <a:lnTo>
                    <a:pt x="455786" y="650591"/>
                  </a:lnTo>
                  <a:lnTo>
                    <a:pt x="167482" y="650591"/>
                  </a:lnTo>
                  <a:lnTo>
                    <a:pt x="167482" y="758550"/>
                  </a:lnTo>
                  <a:lnTo>
                    <a:pt x="173780" y="764848"/>
                  </a:lnTo>
                  <a:lnTo>
                    <a:pt x="452945" y="764848"/>
                  </a:lnTo>
                  <a:lnTo>
                    <a:pt x="445169" y="776408"/>
                  </a:lnTo>
                  <a:lnTo>
                    <a:pt x="433650" y="784177"/>
                  </a:lnTo>
                  <a:lnTo>
                    <a:pt x="419549" y="787026"/>
                  </a:lnTo>
                  <a:close/>
                </a:path>
                <a:path w="601345" h="787400">
                  <a:moveTo>
                    <a:pt x="455786" y="628414"/>
                  </a:moveTo>
                  <a:lnTo>
                    <a:pt x="433609" y="628414"/>
                  </a:lnTo>
                  <a:lnTo>
                    <a:pt x="433609" y="547511"/>
                  </a:lnTo>
                  <a:lnTo>
                    <a:pt x="435738" y="543874"/>
                  </a:lnTo>
                  <a:lnTo>
                    <a:pt x="439198" y="541878"/>
                  </a:lnTo>
                  <a:lnTo>
                    <a:pt x="479474" y="513674"/>
                  </a:lnTo>
                  <a:lnTo>
                    <a:pt x="513730" y="479320"/>
                  </a:lnTo>
                  <a:lnTo>
                    <a:pt x="541382" y="439824"/>
                  </a:lnTo>
                  <a:lnTo>
                    <a:pt x="561848" y="396192"/>
                  </a:lnTo>
                  <a:lnTo>
                    <a:pt x="574551" y="349430"/>
                  </a:lnTo>
                  <a:lnTo>
                    <a:pt x="578914" y="300546"/>
                  </a:lnTo>
                  <a:lnTo>
                    <a:pt x="575264" y="255448"/>
                  </a:lnTo>
                  <a:lnTo>
                    <a:pt x="564697" y="212647"/>
                  </a:lnTo>
                  <a:lnTo>
                    <a:pt x="547792" y="172720"/>
                  </a:lnTo>
                  <a:lnTo>
                    <a:pt x="525127" y="136243"/>
                  </a:lnTo>
                  <a:lnTo>
                    <a:pt x="497280" y="103795"/>
                  </a:lnTo>
                  <a:lnTo>
                    <a:pt x="464829" y="75951"/>
                  </a:lnTo>
                  <a:lnTo>
                    <a:pt x="428352" y="53291"/>
                  </a:lnTo>
                  <a:lnTo>
                    <a:pt x="388427" y="36390"/>
                  </a:lnTo>
                  <a:lnTo>
                    <a:pt x="345632" y="25826"/>
                  </a:lnTo>
                  <a:lnTo>
                    <a:pt x="300546" y="22177"/>
                  </a:lnTo>
                  <a:lnTo>
                    <a:pt x="411563" y="22177"/>
                  </a:lnTo>
                  <a:lnTo>
                    <a:pt x="477924" y="58068"/>
                  </a:lnTo>
                  <a:lnTo>
                    <a:pt x="512959" y="88132"/>
                  </a:lnTo>
                  <a:lnTo>
                    <a:pt x="543023" y="123167"/>
                  </a:lnTo>
                  <a:lnTo>
                    <a:pt x="567493" y="162550"/>
                  </a:lnTo>
                  <a:lnTo>
                    <a:pt x="585743" y="205657"/>
                  </a:lnTo>
                  <a:lnTo>
                    <a:pt x="597150" y="251863"/>
                  </a:lnTo>
                  <a:lnTo>
                    <a:pt x="601092" y="300546"/>
                  </a:lnTo>
                  <a:lnTo>
                    <a:pt x="596563" y="352304"/>
                  </a:lnTo>
                  <a:lnTo>
                    <a:pt x="583370" y="401868"/>
                  </a:lnTo>
                  <a:lnTo>
                    <a:pt x="562104" y="448218"/>
                  </a:lnTo>
                  <a:lnTo>
                    <a:pt x="533357" y="490337"/>
                  </a:lnTo>
                  <a:lnTo>
                    <a:pt x="497721" y="527204"/>
                  </a:lnTo>
                  <a:lnTo>
                    <a:pt x="455786" y="557802"/>
                  </a:lnTo>
                  <a:lnTo>
                    <a:pt x="455786" y="628414"/>
                  </a:lnTo>
                  <a:close/>
                </a:path>
                <a:path w="601345" h="787400">
                  <a:moveTo>
                    <a:pt x="452945" y="764848"/>
                  </a:moveTo>
                  <a:lnTo>
                    <a:pt x="427311" y="764848"/>
                  </a:lnTo>
                  <a:lnTo>
                    <a:pt x="433609" y="758550"/>
                  </a:lnTo>
                  <a:lnTo>
                    <a:pt x="433609" y="650591"/>
                  </a:lnTo>
                  <a:lnTo>
                    <a:pt x="455786" y="650591"/>
                  </a:lnTo>
                  <a:lnTo>
                    <a:pt x="455786" y="750788"/>
                  </a:lnTo>
                  <a:lnTo>
                    <a:pt x="452945" y="764848"/>
                  </a:lnTo>
                  <a:close/>
                </a:path>
              </a:pathLst>
            </a:custGeom>
            <a:solidFill>
              <a:srgbClr val="787CD0"/>
            </a:solidFill>
          </p:spPr>
          <p:txBody>
            <a:bodyPr wrap="square" lIns="0" tIns="0" rIns="0" bIns="0" rtlCol="0"/>
            <a:lstStyle/>
            <a:p>
              <a:endParaRPr/>
            </a:p>
          </p:txBody>
        </p:sp>
      </p:grpSp>
      <p:sp>
        <p:nvSpPr>
          <p:cNvPr id="7" name="object 7"/>
          <p:cNvSpPr/>
          <p:nvPr/>
        </p:nvSpPr>
        <p:spPr>
          <a:xfrm>
            <a:off x="12164690" y="8152693"/>
            <a:ext cx="142240" cy="22225"/>
          </a:xfrm>
          <a:custGeom>
            <a:avLst/>
            <a:gdLst/>
            <a:ahLst/>
            <a:cxnLst/>
            <a:rect l="l" t="t" r="r" b="b"/>
            <a:pathLst>
              <a:path w="142240" h="22225">
                <a:moveTo>
                  <a:pt x="137099" y="22177"/>
                </a:moveTo>
                <a:lnTo>
                  <a:pt x="4967" y="22177"/>
                </a:lnTo>
                <a:lnTo>
                  <a:pt x="0" y="17209"/>
                </a:lnTo>
                <a:lnTo>
                  <a:pt x="0" y="4923"/>
                </a:lnTo>
                <a:lnTo>
                  <a:pt x="4967" y="0"/>
                </a:lnTo>
                <a:lnTo>
                  <a:pt x="137099" y="0"/>
                </a:lnTo>
                <a:lnTo>
                  <a:pt x="142067" y="4923"/>
                </a:lnTo>
                <a:lnTo>
                  <a:pt x="142067" y="17209"/>
                </a:lnTo>
                <a:close/>
              </a:path>
            </a:pathLst>
          </a:custGeom>
          <a:solidFill>
            <a:srgbClr val="2F2A6F"/>
          </a:solidFill>
        </p:spPr>
        <p:txBody>
          <a:bodyPr wrap="square" lIns="0" tIns="0" rIns="0" bIns="0" rtlCol="0"/>
          <a:lstStyle/>
          <a:p>
            <a:endParaRPr/>
          </a:p>
        </p:txBody>
      </p:sp>
      <p:sp>
        <p:nvSpPr>
          <p:cNvPr id="8" name="object 8"/>
          <p:cNvSpPr/>
          <p:nvPr/>
        </p:nvSpPr>
        <p:spPr>
          <a:xfrm>
            <a:off x="13003745" y="8155576"/>
            <a:ext cx="142240" cy="22225"/>
          </a:xfrm>
          <a:custGeom>
            <a:avLst/>
            <a:gdLst/>
            <a:ahLst/>
            <a:cxnLst/>
            <a:rect l="l" t="t" r="r" b="b"/>
            <a:pathLst>
              <a:path w="142240" h="22225">
                <a:moveTo>
                  <a:pt x="137099" y="22177"/>
                </a:moveTo>
                <a:lnTo>
                  <a:pt x="4967" y="22177"/>
                </a:lnTo>
                <a:lnTo>
                  <a:pt x="0" y="17209"/>
                </a:lnTo>
                <a:lnTo>
                  <a:pt x="0" y="4967"/>
                </a:lnTo>
                <a:lnTo>
                  <a:pt x="4967" y="0"/>
                </a:lnTo>
                <a:lnTo>
                  <a:pt x="137099" y="0"/>
                </a:lnTo>
                <a:lnTo>
                  <a:pt x="142067" y="4967"/>
                </a:lnTo>
                <a:lnTo>
                  <a:pt x="142067" y="17209"/>
                </a:lnTo>
                <a:close/>
              </a:path>
            </a:pathLst>
          </a:custGeom>
          <a:solidFill>
            <a:srgbClr val="2F2A6F"/>
          </a:solidFill>
        </p:spPr>
        <p:txBody>
          <a:bodyPr wrap="square" lIns="0" tIns="0" rIns="0" bIns="0" rtlCol="0"/>
          <a:lstStyle/>
          <a:p>
            <a:endParaRPr/>
          </a:p>
        </p:txBody>
      </p:sp>
      <p:sp>
        <p:nvSpPr>
          <p:cNvPr id="9" name="object 9"/>
          <p:cNvSpPr/>
          <p:nvPr/>
        </p:nvSpPr>
        <p:spPr>
          <a:xfrm>
            <a:off x="12976023" y="7915885"/>
            <a:ext cx="130890" cy="8068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821093" y="7711322"/>
            <a:ext cx="82011" cy="12942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2178529" y="7904974"/>
            <a:ext cx="130890" cy="8063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2382338" y="7700366"/>
            <a:ext cx="82011" cy="129426"/>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2643586" y="7652641"/>
            <a:ext cx="22860" cy="142240"/>
          </a:xfrm>
          <a:custGeom>
            <a:avLst/>
            <a:gdLst/>
            <a:ahLst/>
            <a:cxnLst/>
            <a:rect l="l" t="t" r="r" b="b"/>
            <a:pathLst>
              <a:path w="22859" h="142240">
                <a:moveTo>
                  <a:pt x="17209" y="142111"/>
                </a:moveTo>
                <a:lnTo>
                  <a:pt x="4967" y="142067"/>
                </a:lnTo>
                <a:lnTo>
                  <a:pt x="0" y="137099"/>
                </a:lnTo>
                <a:lnTo>
                  <a:pt x="354" y="4967"/>
                </a:lnTo>
                <a:lnTo>
                  <a:pt x="5189" y="0"/>
                </a:lnTo>
                <a:lnTo>
                  <a:pt x="17608" y="44"/>
                </a:lnTo>
                <a:lnTo>
                  <a:pt x="22532" y="5012"/>
                </a:lnTo>
                <a:lnTo>
                  <a:pt x="22177" y="137144"/>
                </a:lnTo>
                <a:close/>
              </a:path>
            </a:pathLst>
          </a:custGeom>
          <a:solidFill>
            <a:srgbClr val="2F2A6F"/>
          </a:solidFill>
        </p:spPr>
        <p:txBody>
          <a:bodyPr wrap="square" lIns="0" tIns="0" rIns="0" bIns="0" rtlCol="0"/>
          <a:lstStyle/>
          <a:p>
            <a:endParaRPr/>
          </a:p>
        </p:txBody>
      </p:sp>
      <p:sp>
        <p:nvSpPr>
          <p:cNvPr id="14" name="object 14"/>
          <p:cNvSpPr/>
          <p:nvPr/>
        </p:nvSpPr>
        <p:spPr>
          <a:xfrm>
            <a:off x="12439910" y="7912824"/>
            <a:ext cx="422909" cy="424815"/>
          </a:xfrm>
          <a:custGeom>
            <a:avLst/>
            <a:gdLst/>
            <a:ahLst/>
            <a:cxnLst/>
            <a:rect l="l" t="t" r="r" b="b"/>
            <a:pathLst>
              <a:path w="422909" h="424815">
                <a:moveTo>
                  <a:pt x="116508" y="86535"/>
                </a:moveTo>
                <a:lnTo>
                  <a:pt x="92656" y="86535"/>
                </a:lnTo>
                <a:lnTo>
                  <a:pt x="79305" y="52648"/>
                </a:lnTo>
                <a:lnTo>
                  <a:pt x="79350" y="49543"/>
                </a:lnTo>
                <a:lnTo>
                  <a:pt x="81656" y="44177"/>
                </a:lnTo>
                <a:lnTo>
                  <a:pt x="83874" y="42048"/>
                </a:lnTo>
                <a:lnTo>
                  <a:pt x="190413" y="0"/>
                </a:lnTo>
                <a:lnTo>
                  <a:pt x="196889" y="2794"/>
                </a:lnTo>
                <a:lnTo>
                  <a:pt x="199151" y="8471"/>
                </a:lnTo>
                <a:lnTo>
                  <a:pt x="206423" y="26967"/>
                </a:lnTo>
                <a:lnTo>
                  <a:pt x="182563" y="26967"/>
                </a:lnTo>
                <a:lnTo>
                  <a:pt x="105075" y="57527"/>
                </a:lnTo>
                <a:lnTo>
                  <a:pt x="116508" y="86535"/>
                </a:lnTo>
                <a:close/>
              </a:path>
              <a:path w="422909" h="424815">
                <a:moveTo>
                  <a:pt x="235809" y="40850"/>
                </a:moveTo>
                <a:lnTo>
                  <a:pt x="211881" y="40850"/>
                </a:lnTo>
                <a:lnTo>
                  <a:pt x="227228" y="2927"/>
                </a:lnTo>
                <a:lnTo>
                  <a:pt x="233659" y="177"/>
                </a:lnTo>
                <a:lnTo>
                  <a:pt x="300612" y="27189"/>
                </a:lnTo>
                <a:lnTo>
                  <a:pt x="241332" y="27189"/>
                </a:lnTo>
                <a:lnTo>
                  <a:pt x="235809" y="40850"/>
                </a:lnTo>
                <a:close/>
              </a:path>
              <a:path w="422909" h="424815">
                <a:moveTo>
                  <a:pt x="216316" y="81834"/>
                </a:moveTo>
                <a:lnTo>
                  <a:pt x="211748" y="81834"/>
                </a:lnTo>
                <a:lnTo>
                  <a:pt x="207224" y="81789"/>
                </a:lnTo>
                <a:lnTo>
                  <a:pt x="203143" y="79039"/>
                </a:lnTo>
                <a:lnTo>
                  <a:pt x="199671" y="70301"/>
                </a:lnTo>
                <a:lnTo>
                  <a:pt x="182563" y="26967"/>
                </a:lnTo>
                <a:lnTo>
                  <a:pt x="206423" y="26967"/>
                </a:lnTo>
                <a:lnTo>
                  <a:pt x="211881" y="40850"/>
                </a:lnTo>
                <a:lnTo>
                  <a:pt x="235809" y="40850"/>
                </a:lnTo>
                <a:lnTo>
                  <a:pt x="220353" y="79084"/>
                </a:lnTo>
                <a:lnTo>
                  <a:pt x="216316" y="81834"/>
                </a:lnTo>
                <a:close/>
              </a:path>
              <a:path w="422909" h="424815">
                <a:moveTo>
                  <a:pt x="311590" y="119224"/>
                </a:moveTo>
                <a:lnTo>
                  <a:pt x="306622" y="118470"/>
                </a:lnTo>
                <a:lnTo>
                  <a:pt x="303296" y="115321"/>
                </a:lnTo>
                <a:lnTo>
                  <a:pt x="299925" y="112216"/>
                </a:lnTo>
                <a:lnTo>
                  <a:pt x="298860" y="107337"/>
                </a:lnTo>
                <a:lnTo>
                  <a:pt x="300546" y="103079"/>
                </a:lnTo>
                <a:lnTo>
                  <a:pt x="318598" y="58370"/>
                </a:lnTo>
                <a:lnTo>
                  <a:pt x="241332" y="27189"/>
                </a:lnTo>
                <a:lnTo>
                  <a:pt x="300612" y="27189"/>
                </a:lnTo>
                <a:lnTo>
                  <a:pt x="342860" y="44265"/>
                </a:lnTo>
                <a:lnTo>
                  <a:pt x="345610" y="50741"/>
                </a:lnTo>
                <a:lnTo>
                  <a:pt x="331949" y="84584"/>
                </a:lnTo>
                <a:lnTo>
                  <a:pt x="376693" y="84584"/>
                </a:lnTo>
                <a:lnTo>
                  <a:pt x="382542" y="96559"/>
                </a:lnTo>
                <a:lnTo>
                  <a:pt x="357852" y="96559"/>
                </a:lnTo>
                <a:lnTo>
                  <a:pt x="311590" y="119224"/>
                </a:lnTo>
                <a:close/>
              </a:path>
              <a:path w="422909" h="424815">
                <a:moveTo>
                  <a:pt x="376693" y="84584"/>
                </a:moveTo>
                <a:lnTo>
                  <a:pt x="331949" y="84584"/>
                </a:lnTo>
                <a:lnTo>
                  <a:pt x="360735" y="70479"/>
                </a:lnTo>
                <a:lnTo>
                  <a:pt x="363795" y="70301"/>
                </a:lnTo>
                <a:lnTo>
                  <a:pt x="366589" y="71277"/>
                </a:lnTo>
                <a:lnTo>
                  <a:pt x="369339" y="72209"/>
                </a:lnTo>
                <a:lnTo>
                  <a:pt x="371646" y="74249"/>
                </a:lnTo>
                <a:lnTo>
                  <a:pt x="376693" y="84584"/>
                </a:lnTo>
                <a:close/>
              </a:path>
              <a:path w="422909" h="424815">
                <a:moveTo>
                  <a:pt x="58814" y="360114"/>
                </a:moveTo>
                <a:lnTo>
                  <a:pt x="52205" y="357807"/>
                </a:lnTo>
                <a:lnTo>
                  <a:pt x="46856" y="346896"/>
                </a:lnTo>
                <a:lnTo>
                  <a:pt x="3193" y="257522"/>
                </a:lnTo>
                <a:lnTo>
                  <a:pt x="487" y="252022"/>
                </a:lnTo>
                <a:lnTo>
                  <a:pt x="2794" y="245369"/>
                </a:lnTo>
                <a:lnTo>
                  <a:pt x="65378" y="214808"/>
                </a:lnTo>
                <a:lnTo>
                  <a:pt x="2395" y="185135"/>
                </a:lnTo>
                <a:lnTo>
                  <a:pt x="48834" y="74914"/>
                </a:lnTo>
                <a:lnTo>
                  <a:pt x="56640" y="70834"/>
                </a:lnTo>
                <a:lnTo>
                  <a:pt x="59701" y="71011"/>
                </a:lnTo>
                <a:lnTo>
                  <a:pt x="92656" y="86535"/>
                </a:lnTo>
                <a:lnTo>
                  <a:pt x="116508" y="86535"/>
                </a:lnTo>
                <a:lnTo>
                  <a:pt x="120652" y="97047"/>
                </a:lnTo>
                <a:lnTo>
                  <a:pt x="62939" y="97047"/>
                </a:lnTo>
                <a:lnTo>
                  <a:pt x="27411" y="172405"/>
                </a:lnTo>
                <a:lnTo>
                  <a:pt x="95716" y="204607"/>
                </a:lnTo>
                <a:lnTo>
                  <a:pt x="97269" y="205361"/>
                </a:lnTo>
                <a:lnTo>
                  <a:pt x="98644" y="206470"/>
                </a:lnTo>
                <a:lnTo>
                  <a:pt x="99664" y="207756"/>
                </a:lnTo>
                <a:lnTo>
                  <a:pt x="122812" y="207756"/>
                </a:lnTo>
                <a:lnTo>
                  <a:pt x="121797" y="212768"/>
                </a:lnTo>
                <a:lnTo>
                  <a:pt x="121762" y="213034"/>
                </a:lnTo>
                <a:lnTo>
                  <a:pt x="123431" y="221284"/>
                </a:lnTo>
                <a:lnTo>
                  <a:pt x="99886" y="221284"/>
                </a:lnTo>
                <a:lnTo>
                  <a:pt x="98821" y="222659"/>
                </a:lnTo>
                <a:lnTo>
                  <a:pt x="97446" y="223812"/>
                </a:lnTo>
                <a:lnTo>
                  <a:pt x="95850" y="224611"/>
                </a:lnTo>
                <a:lnTo>
                  <a:pt x="27987" y="257743"/>
                </a:lnTo>
                <a:lnTo>
                  <a:pt x="64580" y="332614"/>
                </a:lnTo>
                <a:lnTo>
                  <a:pt x="117992" y="332614"/>
                </a:lnTo>
                <a:lnTo>
                  <a:pt x="112806" y="345432"/>
                </a:lnTo>
                <a:lnTo>
                  <a:pt x="88886" y="345432"/>
                </a:lnTo>
                <a:lnTo>
                  <a:pt x="58814" y="360114"/>
                </a:lnTo>
                <a:close/>
              </a:path>
              <a:path w="422909" h="424815">
                <a:moveTo>
                  <a:pt x="384029" y="328977"/>
                </a:moveTo>
                <a:lnTo>
                  <a:pt x="359493" y="328977"/>
                </a:lnTo>
                <a:lnTo>
                  <a:pt x="395021" y="253574"/>
                </a:lnTo>
                <a:lnTo>
                  <a:pt x="326227" y="221151"/>
                </a:lnTo>
                <a:lnTo>
                  <a:pt x="323743" y="217292"/>
                </a:lnTo>
                <a:lnTo>
                  <a:pt x="323699" y="208776"/>
                </a:lnTo>
                <a:lnTo>
                  <a:pt x="326094" y="204829"/>
                </a:lnTo>
                <a:lnTo>
                  <a:pt x="394444" y="171430"/>
                </a:lnTo>
                <a:lnTo>
                  <a:pt x="357852" y="96559"/>
                </a:lnTo>
                <a:lnTo>
                  <a:pt x="382542" y="96559"/>
                </a:lnTo>
                <a:lnTo>
                  <a:pt x="419238" y="171696"/>
                </a:lnTo>
                <a:lnTo>
                  <a:pt x="421944" y="177151"/>
                </a:lnTo>
                <a:lnTo>
                  <a:pt x="419637" y="183805"/>
                </a:lnTo>
                <a:lnTo>
                  <a:pt x="360424" y="212768"/>
                </a:lnTo>
                <a:lnTo>
                  <a:pt x="420037" y="240844"/>
                </a:lnTo>
                <a:lnTo>
                  <a:pt x="422432" y="247498"/>
                </a:lnTo>
                <a:lnTo>
                  <a:pt x="384029" y="328977"/>
                </a:lnTo>
                <a:close/>
              </a:path>
              <a:path w="422909" h="424815">
                <a:moveTo>
                  <a:pt x="112660" y="120466"/>
                </a:moveTo>
                <a:lnTo>
                  <a:pt x="62939" y="97047"/>
                </a:lnTo>
                <a:lnTo>
                  <a:pt x="120652" y="97047"/>
                </a:lnTo>
                <a:lnTo>
                  <a:pt x="123571" y="104454"/>
                </a:lnTo>
                <a:lnTo>
                  <a:pt x="125257" y="108668"/>
                </a:lnTo>
                <a:lnTo>
                  <a:pt x="124148" y="113458"/>
                </a:lnTo>
                <a:lnTo>
                  <a:pt x="117539" y="119712"/>
                </a:lnTo>
                <a:lnTo>
                  <a:pt x="112660" y="120466"/>
                </a:lnTo>
                <a:close/>
              </a:path>
              <a:path w="422909" h="424815">
                <a:moveTo>
                  <a:pt x="122812" y="207756"/>
                </a:moveTo>
                <a:lnTo>
                  <a:pt x="99664" y="207756"/>
                </a:lnTo>
                <a:lnTo>
                  <a:pt x="109840" y="166187"/>
                </a:lnTo>
                <a:lnTo>
                  <a:pt x="134033" y="132381"/>
                </a:lnTo>
                <a:lnTo>
                  <a:pt x="168930" y="109661"/>
                </a:lnTo>
                <a:lnTo>
                  <a:pt x="211216" y="101350"/>
                </a:lnTo>
                <a:lnTo>
                  <a:pt x="254632" y="110136"/>
                </a:lnTo>
                <a:lnTo>
                  <a:pt x="274477" y="123527"/>
                </a:lnTo>
                <a:lnTo>
                  <a:pt x="211216" y="123527"/>
                </a:lnTo>
                <a:lnTo>
                  <a:pt x="176429" y="130569"/>
                </a:lnTo>
                <a:lnTo>
                  <a:pt x="147988" y="149762"/>
                </a:lnTo>
                <a:lnTo>
                  <a:pt x="128795" y="178203"/>
                </a:lnTo>
                <a:lnTo>
                  <a:pt x="122812" y="207756"/>
                </a:lnTo>
                <a:close/>
              </a:path>
              <a:path w="422909" h="424815">
                <a:moveTo>
                  <a:pt x="274477" y="302453"/>
                </a:moveTo>
                <a:lnTo>
                  <a:pt x="211216" y="302453"/>
                </a:lnTo>
                <a:lnTo>
                  <a:pt x="246002" y="295416"/>
                </a:lnTo>
                <a:lnTo>
                  <a:pt x="274443" y="276234"/>
                </a:lnTo>
                <a:lnTo>
                  <a:pt x="293636" y="247795"/>
                </a:lnTo>
                <a:lnTo>
                  <a:pt x="300670" y="213034"/>
                </a:lnTo>
                <a:lnTo>
                  <a:pt x="300634" y="212768"/>
                </a:lnTo>
                <a:lnTo>
                  <a:pt x="293636" y="178203"/>
                </a:lnTo>
                <a:lnTo>
                  <a:pt x="274443" y="149762"/>
                </a:lnTo>
                <a:lnTo>
                  <a:pt x="246002" y="130569"/>
                </a:lnTo>
                <a:lnTo>
                  <a:pt x="211216" y="123527"/>
                </a:lnTo>
                <a:lnTo>
                  <a:pt x="274477" y="123527"/>
                </a:lnTo>
                <a:lnTo>
                  <a:pt x="290122" y="134083"/>
                </a:lnTo>
                <a:lnTo>
                  <a:pt x="314070" y="169574"/>
                </a:lnTo>
                <a:lnTo>
                  <a:pt x="322811" y="212768"/>
                </a:lnTo>
                <a:lnTo>
                  <a:pt x="322847" y="213034"/>
                </a:lnTo>
                <a:lnTo>
                  <a:pt x="314070" y="256406"/>
                </a:lnTo>
                <a:lnTo>
                  <a:pt x="290122" y="291896"/>
                </a:lnTo>
                <a:lnTo>
                  <a:pt x="274477" y="302453"/>
                </a:lnTo>
                <a:close/>
              </a:path>
              <a:path w="422909" h="424815">
                <a:moveTo>
                  <a:pt x="211216" y="324630"/>
                </a:moveTo>
                <a:lnTo>
                  <a:pt x="169619" y="316597"/>
                </a:lnTo>
                <a:lnTo>
                  <a:pt x="135092" y="294597"/>
                </a:lnTo>
                <a:lnTo>
                  <a:pt x="110794" y="261776"/>
                </a:lnTo>
                <a:lnTo>
                  <a:pt x="99886" y="221284"/>
                </a:lnTo>
                <a:lnTo>
                  <a:pt x="123431" y="221284"/>
                </a:lnTo>
                <a:lnTo>
                  <a:pt x="128795" y="247795"/>
                </a:lnTo>
                <a:lnTo>
                  <a:pt x="147988" y="276234"/>
                </a:lnTo>
                <a:lnTo>
                  <a:pt x="176429" y="295416"/>
                </a:lnTo>
                <a:lnTo>
                  <a:pt x="211216" y="302453"/>
                </a:lnTo>
                <a:lnTo>
                  <a:pt x="274477" y="302453"/>
                </a:lnTo>
                <a:lnTo>
                  <a:pt x="254632" y="315844"/>
                </a:lnTo>
                <a:lnTo>
                  <a:pt x="211216" y="324630"/>
                </a:lnTo>
                <a:close/>
              </a:path>
              <a:path w="422909" h="424815">
                <a:moveTo>
                  <a:pt x="300295" y="399057"/>
                </a:moveTo>
                <a:lnTo>
                  <a:pt x="239869" y="399057"/>
                </a:lnTo>
                <a:lnTo>
                  <a:pt x="317356" y="368452"/>
                </a:lnTo>
                <a:lnTo>
                  <a:pt x="298860" y="321570"/>
                </a:lnTo>
                <a:lnTo>
                  <a:pt x="297175" y="317356"/>
                </a:lnTo>
                <a:lnTo>
                  <a:pt x="298283" y="312521"/>
                </a:lnTo>
                <a:lnTo>
                  <a:pt x="301610" y="309416"/>
                </a:lnTo>
                <a:lnTo>
                  <a:pt x="304892" y="306267"/>
                </a:lnTo>
                <a:lnTo>
                  <a:pt x="309771" y="305513"/>
                </a:lnTo>
                <a:lnTo>
                  <a:pt x="359493" y="328977"/>
                </a:lnTo>
                <a:lnTo>
                  <a:pt x="384029" y="328977"/>
                </a:lnTo>
                <a:lnTo>
                  <a:pt x="379095" y="339444"/>
                </a:lnTo>
                <a:lnTo>
                  <a:pt x="329731" y="339444"/>
                </a:lnTo>
                <a:lnTo>
                  <a:pt x="342061" y="370670"/>
                </a:lnTo>
                <a:lnTo>
                  <a:pt x="344323" y="376347"/>
                </a:lnTo>
                <a:lnTo>
                  <a:pt x="341529" y="382779"/>
                </a:lnTo>
                <a:lnTo>
                  <a:pt x="300295" y="399057"/>
                </a:lnTo>
                <a:close/>
              </a:path>
              <a:path w="422909" h="424815">
                <a:moveTo>
                  <a:pt x="117992" y="332614"/>
                </a:moveTo>
                <a:lnTo>
                  <a:pt x="64580" y="332614"/>
                </a:lnTo>
                <a:lnTo>
                  <a:pt x="109245" y="310791"/>
                </a:lnTo>
                <a:lnTo>
                  <a:pt x="114212" y="311545"/>
                </a:lnTo>
                <a:lnTo>
                  <a:pt x="120910" y="317799"/>
                </a:lnTo>
                <a:lnTo>
                  <a:pt x="121974" y="322678"/>
                </a:lnTo>
                <a:lnTo>
                  <a:pt x="120289" y="326936"/>
                </a:lnTo>
                <a:lnTo>
                  <a:pt x="117992" y="332614"/>
                </a:lnTo>
                <a:close/>
              </a:path>
              <a:path w="422909" h="424815">
                <a:moveTo>
                  <a:pt x="365791" y="355146"/>
                </a:moveTo>
                <a:lnTo>
                  <a:pt x="362731" y="355013"/>
                </a:lnTo>
                <a:lnTo>
                  <a:pt x="329731" y="339444"/>
                </a:lnTo>
                <a:lnTo>
                  <a:pt x="379095" y="339444"/>
                </a:lnTo>
                <a:lnTo>
                  <a:pt x="373597" y="351110"/>
                </a:lnTo>
                <a:lnTo>
                  <a:pt x="371335" y="353150"/>
                </a:lnTo>
                <a:lnTo>
                  <a:pt x="368541" y="354170"/>
                </a:lnTo>
                <a:lnTo>
                  <a:pt x="365791" y="355146"/>
                </a:lnTo>
                <a:close/>
              </a:path>
              <a:path w="422909" h="424815">
                <a:moveTo>
                  <a:pt x="205020" y="398835"/>
                </a:moveTo>
                <a:lnTo>
                  <a:pt x="181099" y="398835"/>
                </a:lnTo>
                <a:lnTo>
                  <a:pt x="200393" y="351110"/>
                </a:lnTo>
                <a:lnTo>
                  <a:pt x="202079" y="346896"/>
                </a:lnTo>
                <a:lnTo>
                  <a:pt x="206115" y="344190"/>
                </a:lnTo>
                <a:lnTo>
                  <a:pt x="215208" y="344190"/>
                </a:lnTo>
                <a:lnTo>
                  <a:pt x="219288" y="346985"/>
                </a:lnTo>
                <a:lnTo>
                  <a:pt x="222532" y="355146"/>
                </a:lnTo>
                <a:lnTo>
                  <a:pt x="234387" y="385174"/>
                </a:lnTo>
                <a:lnTo>
                  <a:pt x="210550" y="385174"/>
                </a:lnTo>
                <a:lnTo>
                  <a:pt x="205020" y="398835"/>
                </a:lnTo>
                <a:close/>
              </a:path>
              <a:path w="422909" h="424815">
                <a:moveTo>
                  <a:pt x="185800" y="424649"/>
                </a:moveTo>
                <a:lnTo>
                  <a:pt x="82543" y="382912"/>
                </a:lnTo>
                <a:lnTo>
                  <a:pt x="80325" y="380783"/>
                </a:lnTo>
                <a:lnTo>
                  <a:pt x="79217" y="378077"/>
                </a:lnTo>
                <a:lnTo>
                  <a:pt x="78019" y="375372"/>
                </a:lnTo>
                <a:lnTo>
                  <a:pt x="78019" y="372311"/>
                </a:lnTo>
                <a:lnTo>
                  <a:pt x="79128" y="369605"/>
                </a:lnTo>
                <a:lnTo>
                  <a:pt x="88886" y="345432"/>
                </a:lnTo>
                <a:lnTo>
                  <a:pt x="112806" y="345432"/>
                </a:lnTo>
                <a:lnTo>
                  <a:pt x="103833" y="367610"/>
                </a:lnTo>
                <a:lnTo>
                  <a:pt x="181099" y="398835"/>
                </a:lnTo>
                <a:lnTo>
                  <a:pt x="205020" y="398835"/>
                </a:lnTo>
                <a:lnTo>
                  <a:pt x="196401" y="420125"/>
                </a:lnTo>
                <a:lnTo>
                  <a:pt x="194272" y="422299"/>
                </a:lnTo>
                <a:lnTo>
                  <a:pt x="188861" y="424605"/>
                </a:lnTo>
                <a:lnTo>
                  <a:pt x="185800" y="424649"/>
                </a:lnTo>
                <a:close/>
              </a:path>
              <a:path w="422909" h="424815">
                <a:moveTo>
                  <a:pt x="234990" y="424516"/>
                </a:moveTo>
                <a:lnTo>
                  <a:pt x="229224" y="424516"/>
                </a:lnTo>
                <a:lnTo>
                  <a:pt x="225054" y="421899"/>
                </a:lnTo>
                <a:lnTo>
                  <a:pt x="223280" y="417508"/>
                </a:lnTo>
                <a:lnTo>
                  <a:pt x="210550" y="385174"/>
                </a:lnTo>
                <a:lnTo>
                  <a:pt x="234387" y="385174"/>
                </a:lnTo>
                <a:lnTo>
                  <a:pt x="239869" y="399057"/>
                </a:lnTo>
                <a:lnTo>
                  <a:pt x="300295" y="399057"/>
                </a:lnTo>
                <a:lnTo>
                  <a:pt x="236365" y="424295"/>
                </a:lnTo>
                <a:lnTo>
                  <a:pt x="234990" y="424516"/>
                </a:lnTo>
                <a:close/>
              </a:path>
            </a:pathLst>
          </a:custGeom>
          <a:solidFill>
            <a:srgbClr val="2F2A6F"/>
          </a:solidFill>
        </p:spPr>
        <p:txBody>
          <a:bodyPr wrap="square" lIns="0" tIns="0" rIns="0" bIns="0" rtlCol="0"/>
          <a:lstStyle/>
          <a:p>
            <a:endParaRPr/>
          </a:p>
        </p:txBody>
      </p:sp>
      <p:sp>
        <p:nvSpPr>
          <p:cNvPr id="15" name="object 15"/>
          <p:cNvSpPr/>
          <p:nvPr/>
        </p:nvSpPr>
        <p:spPr>
          <a:xfrm>
            <a:off x="10819197" y="7654681"/>
            <a:ext cx="222925" cy="131023"/>
          </a:xfrm>
          <a:prstGeom prst="rect">
            <a:avLst/>
          </a:prstGeom>
          <a:blipFill>
            <a:blip r:embed="rId6" cstate="print"/>
            <a:stretch>
              <a:fillRect/>
            </a:stretch>
          </a:blipFill>
        </p:spPr>
        <p:txBody>
          <a:bodyPr wrap="square" lIns="0" tIns="0" rIns="0" bIns="0" rtlCol="0"/>
          <a:lstStyle/>
          <a:p>
            <a:endParaRPr/>
          </a:p>
        </p:txBody>
      </p:sp>
      <p:grpSp>
        <p:nvGrpSpPr>
          <p:cNvPr id="16" name="object 16"/>
          <p:cNvGrpSpPr/>
          <p:nvPr/>
        </p:nvGrpSpPr>
        <p:grpSpPr>
          <a:xfrm>
            <a:off x="10503172" y="7774438"/>
            <a:ext cx="853440" cy="853440"/>
            <a:chOff x="10503172" y="7774438"/>
            <a:chExt cx="853440" cy="853440"/>
          </a:xfrm>
        </p:grpSpPr>
        <p:sp>
          <p:nvSpPr>
            <p:cNvPr id="17" name="object 17"/>
            <p:cNvSpPr/>
            <p:nvPr/>
          </p:nvSpPr>
          <p:spPr>
            <a:xfrm>
              <a:off x="10554091" y="7802692"/>
              <a:ext cx="140248" cy="136877"/>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10503167" y="7774444"/>
              <a:ext cx="853440" cy="853440"/>
            </a:xfrm>
            <a:custGeom>
              <a:avLst/>
              <a:gdLst/>
              <a:ahLst/>
              <a:cxnLst/>
              <a:rect l="l" t="t" r="r" b="b"/>
              <a:pathLst>
                <a:path w="853440" h="853440">
                  <a:moveTo>
                    <a:pt x="763866" y="426427"/>
                  </a:moveTo>
                  <a:lnTo>
                    <a:pt x="760780" y="380707"/>
                  </a:lnTo>
                  <a:lnTo>
                    <a:pt x="751801" y="336842"/>
                  </a:lnTo>
                  <a:lnTo>
                    <a:pt x="741692" y="307809"/>
                  </a:lnTo>
                  <a:lnTo>
                    <a:pt x="741692" y="426427"/>
                  </a:lnTo>
                  <a:lnTo>
                    <a:pt x="738263" y="472960"/>
                  </a:lnTo>
                  <a:lnTo>
                    <a:pt x="728319" y="517385"/>
                  </a:lnTo>
                  <a:lnTo>
                    <a:pt x="712343" y="559231"/>
                  </a:lnTo>
                  <a:lnTo>
                    <a:pt x="690829" y="597979"/>
                  </a:lnTo>
                  <a:lnTo>
                    <a:pt x="664260" y="633158"/>
                  </a:lnTo>
                  <a:lnTo>
                    <a:pt x="633145" y="664286"/>
                  </a:lnTo>
                  <a:lnTo>
                    <a:pt x="597966" y="690841"/>
                  </a:lnTo>
                  <a:lnTo>
                    <a:pt x="559206" y="712355"/>
                  </a:lnTo>
                  <a:lnTo>
                    <a:pt x="517372" y="728332"/>
                  </a:lnTo>
                  <a:lnTo>
                    <a:pt x="472948" y="738276"/>
                  </a:lnTo>
                  <a:lnTo>
                    <a:pt x="426427" y="741692"/>
                  </a:lnTo>
                  <a:lnTo>
                    <a:pt x="379895" y="738276"/>
                  </a:lnTo>
                  <a:lnTo>
                    <a:pt x="335470" y="728332"/>
                  </a:lnTo>
                  <a:lnTo>
                    <a:pt x="293636" y="712355"/>
                  </a:lnTo>
                  <a:lnTo>
                    <a:pt x="254889" y="690841"/>
                  </a:lnTo>
                  <a:lnTo>
                    <a:pt x="219697" y="664286"/>
                  </a:lnTo>
                  <a:lnTo>
                    <a:pt x="188582" y="633158"/>
                  </a:lnTo>
                  <a:lnTo>
                    <a:pt x="162013" y="597979"/>
                  </a:lnTo>
                  <a:lnTo>
                    <a:pt x="140500" y="559231"/>
                  </a:lnTo>
                  <a:lnTo>
                    <a:pt x="124523" y="517385"/>
                  </a:lnTo>
                  <a:lnTo>
                    <a:pt x="114579" y="472960"/>
                  </a:lnTo>
                  <a:lnTo>
                    <a:pt x="111150" y="426427"/>
                  </a:lnTo>
                  <a:lnTo>
                    <a:pt x="114579" y="379907"/>
                  </a:lnTo>
                  <a:lnTo>
                    <a:pt x="124523" y="335495"/>
                  </a:lnTo>
                  <a:lnTo>
                    <a:pt x="140500" y="293674"/>
                  </a:lnTo>
                  <a:lnTo>
                    <a:pt x="162013" y="254914"/>
                  </a:lnTo>
                  <a:lnTo>
                    <a:pt x="188582" y="219735"/>
                  </a:lnTo>
                  <a:lnTo>
                    <a:pt x="219697" y="188620"/>
                  </a:lnTo>
                  <a:lnTo>
                    <a:pt x="254889" y="162064"/>
                  </a:lnTo>
                  <a:lnTo>
                    <a:pt x="293636" y="140550"/>
                  </a:lnTo>
                  <a:lnTo>
                    <a:pt x="335470" y="124574"/>
                  </a:lnTo>
                  <a:lnTo>
                    <a:pt x="379895" y="114617"/>
                  </a:lnTo>
                  <a:lnTo>
                    <a:pt x="426427" y="111201"/>
                  </a:lnTo>
                  <a:lnTo>
                    <a:pt x="472948" y="114617"/>
                  </a:lnTo>
                  <a:lnTo>
                    <a:pt x="517372" y="124574"/>
                  </a:lnTo>
                  <a:lnTo>
                    <a:pt x="559206" y="140550"/>
                  </a:lnTo>
                  <a:lnTo>
                    <a:pt x="597966" y="162064"/>
                  </a:lnTo>
                  <a:lnTo>
                    <a:pt x="633145" y="188620"/>
                  </a:lnTo>
                  <a:lnTo>
                    <a:pt x="664260" y="219735"/>
                  </a:lnTo>
                  <a:lnTo>
                    <a:pt x="690829" y="254914"/>
                  </a:lnTo>
                  <a:lnTo>
                    <a:pt x="712343" y="293674"/>
                  </a:lnTo>
                  <a:lnTo>
                    <a:pt x="728319" y="335495"/>
                  </a:lnTo>
                  <a:lnTo>
                    <a:pt x="738263" y="379907"/>
                  </a:lnTo>
                  <a:lnTo>
                    <a:pt x="741692" y="426427"/>
                  </a:lnTo>
                  <a:lnTo>
                    <a:pt x="741692" y="307809"/>
                  </a:lnTo>
                  <a:lnTo>
                    <a:pt x="717727" y="256273"/>
                  </a:lnTo>
                  <a:lnTo>
                    <a:pt x="693470" y="220383"/>
                  </a:lnTo>
                  <a:lnTo>
                    <a:pt x="664921" y="187960"/>
                  </a:lnTo>
                  <a:lnTo>
                    <a:pt x="632498" y="159423"/>
                  </a:lnTo>
                  <a:lnTo>
                    <a:pt x="596607" y="135153"/>
                  </a:lnTo>
                  <a:lnTo>
                    <a:pt x="557644" y="115582"/>
                  </a:lnTo>
                  <a:lnTo>
                    <a:pt x="545058" y="111201"/>
                  </a:lnTo>
                  <a:lnTo>
                    <a:pt x="516026" y="101092"/>
                  </a:lnTo>
                  <a:lnTo>
                    <a:pt x="472147" y="92100"/>
                  </a:lnTo>
                  <a:lnTo>
                    <a:pt x="426427" y="89014"/>
                  </a:lnTo>
                  <a:lnTo>
                    <a:pt x="380695" y="92100"/>
                  </a:lnTo>
                  <a:lnTo>
                    <a:pt x="336816" y="101092"/>
                  </a:lnTo>
                  <a:lnTo>
                    <a:pt x="295198" y="115582"/>
                  </a:lnTo>
                  <a:lnTo>
                    <a:pt x="256235" y="135153"/>
                  </a:lnTo>
                  <a:lnTo>
                    <a:pt x="220345" y="159423"/>
                  </a:lnTo>
                  <a:lnTo>
                    <a:pt x="187921" y="187960"/>
                  </a:lnTo>
                  <a:lnTo>
                    <a:pt x="159372" y="220383"/>
                  </a:lnTo>
                  <a:lnTo>
                    <a:pt x="135115" y="256273"/>
                  </a:lnTo>
                  <a:lnTo>
                    <a:pt x="115531" y="295224"/>
                  </a:lnTo>
                  <a:lnTo>
                    <a:pt x="101053" y="336842"/>
                  </a:lnTo>
                  <a:lnTo>
                    <a:pt x="92062" y="380707"/>
                  </a:lnTo>
                  <a:lnTo>
                    <a:pt x="88976" y="426427"/>
                  </a:lnTo>
                  <a:lnTo>
                    <a:pt x="92062" y="472147"/>
                  </a:lnTo>
                  <a:lnTo>
                    <a:pt x="101053" y="516026"/>
                  </a:lnTo>
                  <a:lnTo>
                    <a:pt x="115531" y="557644"/>
                  </a:lnTo>
                  <a:lnTo>
                    <a:pt x="135115" y="596607"/>
                  </a:lnTo>
                  <a:lnTo>
                    <a:pt x="159372" y="632498"/>
                  </a:lnTo>
                  <a:lnTo>
                    <a:pt x="187921" y="664921"/>
                  </a:lnTo>
                  <a:lnTo>
                    <a:pt x="220345" y="693470"/>
                  </a:lnTo>
                  <a:lnTo>
                    <a:pt x="256235" y="717740"/>
                  </a:lnTo>
                  <a:lnTo>
                    <a:pt x="295198" y="737311"/>
                  </a:lnTo>
                  <a:lnTo>
                    <a:pt x="336816" y="751801"/>
                  </a:lnTo>
                  <a:lnTo>
                    <a:pt x="380695" y="760793"/>
                  </a:lnTo>
                  <a:lnTo>
                    <a:pt x="426427" y="763879"/>
                  </a:lnTo>
                  <a:lnTo>
                    <a:pt x="472147" y="760793"/>
                  </a:lnTo>
                  <a:lnTo>
                    <a:pt x="516026" y="751801"/>
                  </a:lnTo>
                  <a:lnTo>
                    <a:pt x="545045" y="741692"/>
                  </a:lnTo>
                  <a:lnTo>
                    <a:pt x="557644" y="737311"/>
                  </a:lnTo>
                  <a:lnTo>
                    <a:pt x="596607" y="717740"/>
                  </a:lnTo>
                  <a:lnTo>
                    <a:pt x="632498" y="693470"/>
                  </a:lnTo>
                  <a:lnTo>
                    <a:pt x="664921" y="664921"/>
                  </a:lnTo>
                  <a:lnTo>
                    <a:pt x="693470" y="632498"/>
                  </a:lnTo>
                  <a:lnTo>
                    <a:pt x="717727" y="596607"/>
                  </a:lnTo>
                  <a:lnTo>
                    <a:pt x="737311" y="557644"/>
                  </a:lnTo>
                  <a:lnTo>
                    <a:pt x="751801" y="516026"/>
                  </a:lnTo>
                  <a:lnTo>
                    <a:pt x="760780" y="472147"/>
                  </a:lnTo>
                  <a:lnTo>
                    <a:pt x="763866" y="426427"/>
                  </a:lnTo>
                  <a:close/>
                </a:path>
                <a:path w="853440" h="853440">
                  <a:moveTo>
                    <a:pt x="852843" y="426427"/>
                  </a:moveTo>
                  <a:lnTo>
                    <a:pt x="850341" y="380022"/>
                  </a:lnTo>
                  <a:lnTo>
                    <a:pt x="842987" y="335064"/>
                  </a:lnTo>
                  <a:lnTo>
                    <a:pt x="831075" y="291795"/>
                  </a:lnTo>
                  <a:lnTo>
                    <a:pt x="830668" y="290766"/>
                  </a:lnTo>
                  <a:lnTo>
                    <a:pt x="830668" y="426427"/>
                  </a:lnTo>
                  <a:lnTo>
                    <a:pt x="827951" y="473506"/>
                  </a:lnTo>
                  <a:lnTo>
                    <a:pt x="819975" y="519010"/>
                  </a:lnTo>
                  <a:lnTo>
                    <a:pt x="807072" y="562635"/>
                  </a:lnTo>
                  <a:lnTo>
                    <a:pt x="789520" y="604062"/>
                  </a:lnTo>
                  <a:lnTo>
                    <a:pt x="767651" y="643001"/>
                  </a:lnTo>
                  <a:lnTo>
                    <a:pt x="741756" y="679132"/>
                  </a:lnTo>
                  <a:lnTo>
                    <a:pt x="712139" y="712165"/>
                  </a:lnTo>
                  <a:lnTo>
                    <a:pt x="679119" y="741781"/>
                  </a:lnTo>
                  <a:lnTo>
                    <a:pt x="642988" y="767689"/>
                  </a:lnTo>
                  <a:lnTo>
                    <a:pt x="604050" y="789559"/>
                  </a:lnTo>
                  <a:lnTo>
                    <a:pt x="562622" y="807110"/>
                  </a:lnTo>
                  <a:lnTo>
                    <a:pt x="519010" y="820013"/>
                  </a:lnTo>
                  <a:lnTo>
                    <a:pt x="473506" y="827989"/>
                  </a:lnTo>
                  <a:lnTo>
                    <a:pt x="426427" y="830719"/>
                  </a:lnTo>
                  <a:lnTo>
                    <a:pt x="379336" y="827989"/>
                  </a:lnTo>
                  <a:lnTo>
                    <a:pt x="333832" y="820013"/>
                  </a:lnTo>
                  <a:lnTo>
                    <a:pt x="290220" y="807110"/>
                  </a:lnTo>
                  <a:lnTo>
                    <a:pt x="248793" y="789559"/>
                  </a:lnTo>
                  <a:lnTo>
                    <a:pt x="209854" y="767689"/>
                  </a:lnTo>
                  <a:lnTo>
                    <a:pt x="173723" y="741781"/>
                  </a:lnTo>
                  <a:lnTo>
                    <a:pt x="140703" y="712165"/>
                  </a:lnTo>
                  <a:lnTo>
                    <a:pt x="111086" y="679132"/>
                  </a:lnTo>
                  <a:lnTo>
                    <a:pt x="85191" y="643001"/>
                  </a:lnTo>
                  <a:lnTo>
                    <a:pt x="63322" y="604062"/>
                  </a:lnTo>
                  <a:lnTo>
                    <a:pt x="45783" y="562635"/>
                  </a:lnTo>
                  <a:lnTo>
                    <a:pt x="32867" y="519010"/>
                  </a:lnTo>
                  <a:lnTo>
                    <a:pt x="24904" y="473506"/>
                  </a:lnTo>
                  <a:lnTo>
                    <a:pt x="22174" y="426427"/>
                  </a:lnTo>
                  <a:lnTo>
                    <a:pt x="24904" y="379349"/>
                  </a:lnTo>
                  <a:lnTo>
                    <a:pt x="32867" y="333857"/>
                  </a:lnTo>
                  <a:lnTo>
                    <a:pt x="45783" y="290233"/>
                  </a:lnTo>
                  <a:lnTo>
                    <a:pt x="63322" y="248818"/>
                  </a:lnTo>
                  <a:lnTo>
                    <a:pt x="85191" y="209880"/>
                  </a:lnTo>
                  <a:lnTo>
                    <a:pt x="111086" y="173748"/>
                  </a:lnTo>
                  <a:lnTo>
                    <a:pt x="140703" y="140716"/>
                  </a:lnTo>
                  <a:lnTo>
                    <a:pt x="173723" y="111099"/>
                  </a:lnTo>
                  <a:lnTo>
                    <a:pt x="209854" y="85204"/>
                  </a:lnTo>
                  <a:lnTo>
                    <a:pt x="248793" y="63334"/>
                  </a:lnTo>
                  <a:lnTo>
                    <a:pt x="290220" y="45783"/>
                  </a:lnTo>
                  <a:lnTo>
                    <a:pt x="333832" y="32880"/>
                  </a:lnTo>
                  <a:lnTo>
                    <a:pt x="379336" y="24904"/>
                  </a:lnTo>
                  <a:lnTo>
                    <a:pt x="426427" y="22174"/>
                  </a:lnTo>
                  <a:lnTo>
                    <a:pt x="473506" y="24904"/>
                  </a:lnTo>
                  <a:lnTo>
                    <a:pt x="519010" y="32880"/>
                  </a:lnTo>
                  <a:lnTo>
                    <a:pt x="562622" y="45783"/>
                  </a:lnTo>
                  <a:lnTo>
                    <a:pt x="604050" y="63334"/>
                  </a:lnTo>
                  <a:lnTo>
                    <a:pt x="642988" y="85204"/>
                  </a:lnTo>
                  <a:lnTo>
                    <a:pt x="679119" y="111099"/>
                  </a:lnTo>
                  <a:lnTo>
                    <a:pt x="712139" y="140716"/>
                  </a:lnTo>
                  <a:lnTo>
                    <a:pt x="741756" y="173748"/>
                  </a:lnTo>
                  <a:lnTo>
                    <a:pt x="767651" y="209880"/>
                  </a:lnTo>
                  <a:lnTo>
                    <a:pt x="789520" y="248818"/>
                  </a:lnTo>
                  <a:lnTo>
                    <a:pt x="807072" y="290233"/>
                  </a:lnTo>
                  <a:lnTo>
                    <a:pt x="819975" y="333857"/>
                  </a:lnTo>
                  <a:lnTo>
                    <a:pt x="827951" y="379349"/>
                  </a:lnTo>
                  <a:lnTo>
                    <a:pt x="830668" y="426427"/>
                  </a:lnTo>
                  <a:lnTo>
                    <a:pt x="830668" y="290766"/>
                  </a:lnTo>
                  <a:lnTo>
                    <a:pt x="814832" y="250469"/>
                  </a:lnTo>
                  <a:lnTo>
                    <a:pt x="794537" y="211366"/>
                  </a:lnTo>
                  <a:lnTo>
                    <a:pt x="770458" y="174752"/>
                  </a:lnTo>
                  <a:lnTo>
                    <a:pt x="742848" y="140868"/>
                  </a:lnTo>
                  <a:lnTo>
                    <a:pt x="711974" y="109994"/>
                  </a:lnTo>
                  <a:lnTo>
                    <a:pt x="678103" y="82384"/>
                  </a:lnTo>
                  <a:lnTo>
                    <a:pt x="641477" y="58305"/>
                  </a:lnTo>
                  <a:lnTo>
                    <a:pt x="602373" y="38011"/>
                  </a:lnTo>
                  <a:lnTo>
                    <a:pt x="562076" y="22174"/>
                  </a:lnTo>
                  <a:lnTo>
                    <a:pt x="517791" y="9855"/>
                  </a:lnTo>
                  <a:lnTo>
                    <a:pt x="472821" y="2501"/>
                  </a:lnTo>
                  <a:lnTo>
                    <a:pt x="426427" y="0"/>
                  </a:lnTo>
                  <a:lnTo>
                    <a:pt x="380022" y="2501"/>
                  </a:lnTo>
                  <a:lnTo>
                    <a:pt x="335064" y="9855"/>
                  </a:lnTo>
                  <a:lnTo>
                    <a:pt x="291782" y="21780"/>
                  </a:lnTo>
                  <a:lnTo>
                    <a:pt x="250469" y="38011"/>
                  </a:lnTo>
                  <a:lnTo>
                    <a:pt x="211366" y="58305"/>
                  </a:lnTo>
                  <a:lnTo>
                    <a:pt x="174752" y="82384"/>
                  </a:lnTo>
                  <a:lnTo>
                    <a:pt x="140868" y="109994"/>
                  </a:lnTo>
                  <a:lnTo>
                    <a:pt x="109994" y="140868"/>
                  </a:lnTo>
                  <a:lnTo>
                    <a:pt x="82384" y="174752"/>
                  </a:lnTo>
                  <a:lnTo>
                    <a:pt x="58305" y="211366"/>
                  </a:lnTo>
                  <a:lnTo>
                    <a:pt x="38011" y="250469"/>
                  </a:lnTo>
                  <a:lnTo>
                    <a:pt x="21780" y="291795"/>
                  </a:lnTo>
                  <a:lnTo>
                    <a:pt x="9855" y="335064"/>
                  </a:lnTo>
                  <a:lnTo>
                    <a:pt x="2501" y="380022"/>
                  </a:lnTo>
                  <a:lnTo>
                    <a:pt x="0" y="426427"/>
                  </a:lnTo>
                  <a:lnTo>
                    <a:pt x="2501" y="472833"/>
                  </a:lnTo>
                  <a:lnTo>
                    <a:pt x="9855" y="517804"/>
                  </a:lnTo>
                  <a:lnTo>
                    <a:pt x="21780" y="561086"/>
                  </a:lnTo>
                  <a:lnTo>
                    <a:pt x="38011" y="602399"/>
                  </a:lnTo>
                  <a:lnTo>
                    <a:pt x="58305" y="641515"/>
                  </a:lnTo>
                  <a:lnTo>
                    <a:pt x="82384" y="678129"/>
                  </a:lnTo>
                  <a:lnTo>
                    <a:pt x="109994" y="712012"/>
                  </a:lnTo>
                  <a:lnTo>
                    <a:pt x="140868" y="742899"/>
                  </a:lnTo>
                  <a:lnTo>
                    <a:pt x="174752" y="770509"/>
                  </a:lnTo>
                  <a:lnTo>
                    <a:pt x="211366" y="794588"/>
                  </a:lnTo>
                  <a:lnTo>
                    <a:pt x="250469" y="814882"/>
                  </a:lnTo>
                  <a:lnTo>
                    <a:pt x="291782" y="831113"/>
                  </a:lnTo>
                  <a:lnTo>
                    <a:pt x="335064" y="843038"/>
                  </a:lnTo>
                  <a:lnTo>
                    <a:pt x="380022" y="850392"/>
                  </a:lnTo>
                  <a:lnTo>
                    <a:pt x="426427" y="852893"/>
                  </a:lnTo>
                  <a:lnTo>
                    <a:pt x="472821" y="850392"/>
                  </a:lnTo>
                  <a:lnTo>
                    <a:pt x="517791" y="843038"/>
                  </a:lnTo>
                  <a:lnTo>
                    <a:pt x="561060" y="831113"/>
                  </a:lnTo>
                  <a:lnTo>
                    <a:pt x="602373" y="814882"/>
                  </a:lnTo>
                  <a:lnTo>
                    <a:pt x="641477" y="794588"/>
                  </a:lnTo>
                  <a:lnTo>
                    <a:pt x="678103" y="770509"/>
                  </a:lnTo>
                  <a:lnTo>
                    <a:pt x="711974" y="742899"/>
                  </a:lnTo>
                  <a:lnTo>
                    <a:pt x="742848" y="712012"/>
                  </a:lnTo>
                  <a:lnTo>
                    <a:pt x="770458" y="678129"/>
                  </a:lnTo>
                  <a:lnTo>
                    <a:pt x="794537" y="641515"/>
                  </a:lnTo>
                  <a:lnTo>
                    <a:pt x="814832" y="602399"/>
                  </a:lnTo>
                  <a:lnTo>
                    <a:pt x="831075" y="561086"/>
                  </a:lnTo>
                  <a:lnTo>
                    <a:pt x="842987" y="517804"/>
                  </a:lnTo>
                  <a:lnTo>
                    <a:pt x="850341" y="472833"/>
                  </a:lnTo>
                  <a:lnTo>
                    <a:pt x="852843" y="426427"/>
                  </a:lnTo>
                  <a:close/>
                </a:path>
              </a:pathLst>
            </a:custGeom>
            <a:solidFill>
              <a:srgbClr val="787CD0"/>
            </a:solidFill>
          </p:spPr>
          <p:txBody>
            <a:bodyPr wrap="square" lIns="0" tIns="0" rIns="0" bIns="0" rtlCol="0"/>
            <a:lstStyle/>
            <a:p>
              <a:endParaRPr/>
            </a:p>
          </p:txBody>
        </p:sp>
        <p:sp>
          <p:nvSpPr>
            <p:cNvPr id="19" name="object 19"/>
            <p:cNvSpPr/>
            <p:nvPr/>
          </p:nvSpPr>
          <p:spPr>
            <a:xfrm>
              <a:off x="10667017" y="7935622"/>
              <a:ext cx="312420" cy="311785"/>
            </a:xfrm>
            <a:custGeom>
              <a:avLst/>
              <a:gdLst/>
              <a:ahLst/>
              <a:cxnLst/>
              <a:rect l="l" t="t" r="r" b="b"/>
              <a:pathLst>
                <a:path w="312420" h="311784">
                  <a:moveTo>
                    <a:pt x="265062" y="311191"/>
                  </a:moveTo>
                  <a:lnTo>
                    <a:pt x="250543" y="308893"/>
                  </a:lnTo>
                  <a:lnTo>
                    <a:pt x="237867" y="302492"/>
                  </a:lnTo>
                  <a:lnTo>
                    <a:pt x="227744" y="292722"/>
                  </a:lnTo>
                  <a:lnTo>
                    <a:pt x="220885" y="280320"/>
                  </a:lnTo>
                  <a:lnTo>
                    <a:pt x="4967" y="280320"/>
                  </a:lnTo>
                  <a:lnTo>
                    <a:pt x="0" y="275397"/>
                  </a:lnTo>
                  <a:lnTo>
                    <a:pt x="0" y="263110"/>
                  </a:lnTo>
                  <a:lnTo>
                    <a:pt x="4967" y="258143"/>
                  </a:lnTo>
                  <a:lnTo>
                    <a:pt x="218357" y="258143"/>
                  </a:lnTo>
                  <a:lnTo>
                    <a:pt x="222313" y="244347"/>
                  </a:lnTo>
                  <a:lnTo>
                    <a:pt x="230044" y="232639"/>
                  </a:lnTo>
                  <a:lnTo>
                    <a:pt x="240836" y="223725"/>
                  </a:lnTo>
                  <a:lnTo>
                    <a:pt x="253973" y="218312"/>
                  </a:lnTo>
                  <a:lnTo>
                    <a:pt x="253973" y="4967"/>
                  </a:lnTo>
                  <a:lnTo>
                    <a:pt x="258941" y="0"/>
                  </a:lnTo>
                  <a:lnTo>
                    <a:pt x="271183" y="0"/>
                  </a:lnTo>
                  <a:lnTo>
                    <a:pt x="276151" y="4967"/>
                  </a:lnTo>
                  <a:lnTo>
                    <a:pt x="276151" y="218312"/>
                  </a:lnTo>
                  <a:lnTo>
                    <a:pt x="290479" y="224460"/>
                  </a:lnTo>
                  <a:lnTo>
                    <a:pt x="301893" y="234757"/>
                  </a:lnTo>
                  <a:lnTo>
                    <a:pt x="304328" y="239115"/>
                  </a:lnTo>
                  <a:lnTo>
                    <a:pt x="265062" y="239115"/>
                  </a:lnTo>
                  <a:lnTo>
                    <a:pt x="255366" y="241082"/>
                  </a:lnTo>
                  <a:lnTo>
                    <a:pt x="247442" y="246439"/>
                  </a:lnTo>
                  <a:lnTo>
                    <a:pt x="242096" y="254365"/>
                  </a:lnTo>
                  <a:lnTo>
                    <a:pt x="240135" y="264042"/>
                  </a:lnTo>
                  <a:lnTo>
                    <a:pt x="242096" y="273744"/>
                  </a:lnTo>
                  <a:lnTo>
                    <a:pt x="247442" y="281684"/>
                  </a:lnTo>
                  <a:lnTo>
                    <a:pt x="255366" y="287045"/>
                  </a:lnTo>
                  <a:lnTo>
                    <a:pt x="265062" y="289013"/>
                  </a:lnTo>
                  <a:lnTo>
                    <a:pt x="303988" y="289013"/>
                  </a:lnTo>
                  <a:lnTo>
                    <a:pt x="298361" y="297363"/>
                  </a:lnTo>
                  <a:lnTo>
                    <a:pt x="283387" y="307479"/>
                  </a:lnTo>
                  <a:lnTo>
                    <a:pt x="265062" y="311191"/>
                  </a:lnTo>
                  <a:close/>
                </a:path>
                <a:path w="312420" h="311784">
                  <a:moveTo>
                    <a:pt x="303988" y="289013"/>
                  </a:moveTo>
                  <a:lnTo>
                    <a:pt x="265062" y="289013"/>
                  </a:lnTo>
                  <a:lnTo>
                    <a:pt x="274758" y="287045"/>
                  </a:lnTo>
                  <a:lnTo>
                    <a:pt x="282682" y="281684"/>
                  </a:lnTo>
                  <a:lnTo>
                    <a:pt x="288028" y="273744"/>
                  </a:lnTo>
                  <a:lnTo>
                    <a:pt x="289989" y="264042"/>
                  </a:lnTo>
                  <a:lnTo>
                    <a:pt x="288028" y="254365"/>
                  </a:lnTo>
                  <a:lnTo>
                    <a:pt x="282682" y="246439"/>
                  </a:lnTo>
                  <a:lnTo>
                    <a:pt x="274758" y="241082"/>
                  </a:lnTo>
                  <a:lnTo>
                    <a:pt x="265062" y="239115"/>
                  </a:lnTo>
                  <a:lnTo>
                    <a:pt x="304328" y="239115"/>
                  </a:lnTo>
                  <a:lnTo>
                    <a:pt x="309439" y="248264"/>
                  </a:lnTo>
                  <a:lnTo>
                    <a:pt x="312166" y="264042"/>
                  </a:lnTo>
                  <a:lnTo>
                    <a:pt x="308461" y="282374"/>
                  </a:lnTo>
                  <a:lnTo>
                    <a:pt x="303988" y="289013"/>
                  </a:lnTo>
                  <a:close/>
                </a:path>
              </a:pathLst>
            </a:custGeom>
            <a:solidFill>
              <a:srgbClr val="2F2A6F"/>
            </a:solidFill>
          </p:spPr>
          <p:txBody>
            <a:bodyPr wrap="square" lIns="0" tIns="0" rIns="0" bIns="0" rtlCol="0"/>
            <a:lstStyle/>
            <a:p>
              <a:endParaRPr/>
            </a:p>
          </p:txBody>
        </p:sp>
      </p:grpSp>
      <p:grpSp>
        <p:nvGrpSpPr>
          <p:cNvPr id="20" name="object 20"/>
          <p:cNvGrpSpPr/>
          <p:nvPr/>
        </p:nvGrpSpPr>
        <p:grpSpPr>
          <a:xfrm>
            <a:off x="8436264" y="7636071"/>
            <a:ext cx="1049655" cy="999490"/>
            <a:chOff x="8436264" y="7636071"/>
            <a:chExt cx="1049655" cy="999490"/>
          </a:xfrm>
        </p:grpSpPr>
        <p:sp>
          <p:nvSpPr>
            <p:cNvPr id="21" name="object 21"/>
            <p:cNvSpPr/>
            <p:nvPr/>
          </p:nvSpPr>
          <p:spPr>
            <a:xfrm>
              <a:off x="8436264" y="8024762"/>
              <a:ext cx="610870" cy="610870"/>
            </a:xfrm>
            <a:custGeom>
              <a:avLst/>
              <a:gdLst/>
              <a:ahLst/>
              <a:cxnLst/>
              <a:rect l="l" t="t" r="r" b="b"/>
              <a:pathLst>
                <a:path w="610870" h="610870">
                  <a:moveTo>
                    <a:pt x="263735" y="58559"/>
                  </a:moveTo>
                  <a:lnTo>
                    <a:pt x="240662" y="58559"/>
                  </a:lnTo>
                  <a:lnTo>
                    <a:pt x="240662" y="5168"/>
                  </a:lnTo>
                  <a:lnTo>
                    <a:pt x="245831" y="0"/>
                  </a:lnTo>
                  <a:lnTo>
                    <a:pt x="364704" y="0"/>
                  </a:lnTo>
                  <a:lnTo>
                    <a:pt x="369872" y="5168"/>
                  </a:lnTo>
                  <a:lnTo>
                    <a:pt x="369872" y="23073"/>
                  </a:lnTo>
                  <a:lnTo>
                    <a:pt x="263735" y="23073"/>
                  </a:lnTo>
                  <a:lnTo>
                    <a:pt x="263735" y="58559"/>
                  </a:lnTo>
                  <a:close/>
                </a:path>
                <a:path w="610870" h="610870">
                  <a:moveTo>
                    <a:pt x="160274" y="132117"/>
                  </a:moveTo>
                  <a:lnTo>
                    <a:pt x="133833" y="132117"/>
                  </a:lnTo>
                  <a:lnTo>
                    <a:pt x="104992" y="80894"/>
                  </a:lnTo>
                  <a:lnTo>
                    <a:pt x="103515" y="78218"/>
                  </a:lnTo>
                  <a:lnTo>
                    <a:pt x="103146" y="75080"/>
                  </a:lnTo>
                  <a:lnTo>
                    <a:pt x="103930" y="72126"/>
                  </a:lnTo>
                  <a:lnTo>
                    <a:pt x="104761" y="69173"/>
                  </a:lnTo>
                  <a:lnTo>
                    <a:pt x="106745" y="66681"/>
                  </a:lnTo>
                  <a:lnTo>
                    <a:pt x="204576" y="11675"/>
                  </a:lnTo>
                  <a:lnTo>
                    <a:pt x="207760" y="11259"/>
                  </a:lnTo>
                  <a:lnTo>
                    <a:pt x="213620" y="12920"/>
                  </a:lnTo>
                  <a:lnTo>
                    <a:pt x="216112" y="14859"/>
                  </a:lnTo>
                  <a:lnTo>
                    <a:pt x="229645" y="38947"/>
                  </a:lnTo>
                  <a:lnTo>
                    <a:pt x="203145" y="38947"/>
                  </a:lnTo>
                  <a:lnTo>
                    <a:pt x="130788" y="79648"/>
                  </a:lnTo>
                  <a:lnTo>
                    <a:pt x="160274" y="132117"/>
                  </a:lnTo>
                  <a:close/>
                </a:path>
                <a:path w="610870" h="610870">
                  <a:moveTo>
                    <a:pt x="396865" y="73834"/>
                  </a:moveTo>
                  <a:lnTo>
                    <a:pt x="369872" y="73834"/>
                  </a:lnTo>
                  <a:lnTo>
                    <a:pt x="402175" y="20535"/>
                  </a:lnTo>
                  <a:lnTo>
                    <a:pt x="405451" y="15089"/>
                  </a:lnTo>
                  <a:lnTo>
                    <a:pt x="412558" y="13336"/>
                  </a:lnTo>
                  <a:lnTo>
                    <a:pt x="460513" y="42362"/>
                  </a:lnTo>
                  <a:lnTo>
                    <a:pt x="415926" y="42362"/>
                  </a:lnTo>
                  <a:lnTo>
                    <a:pt x="396865" y="73834"/>
                  </a:lnTo>
                  <a:close/>
                </a:path>
                <a:path w="610870" h="610870">
                  <a:moveTo>
                    <a:pt x="360228" y="127687"/>
                  </a:moveTo>
                  <a:lnTo>
                    <a:pt x="350260" y="124872"/>
                  </a:lnTo>
                  <a:lnTo>
                    <a:pt x="346799" y="120349"/>
                  </a:lnTo>
                  <a:lnTo>
                    <a:pt x="346799" y="23073"/>
                  </a:lnTo>
                  <a:lnTo>
                    <a:pt x="369872" y="23073"/>
                  </a:lnTo>
                  <a:lnTo>
                    <a:pt x="369872" y="73834"/>
                  </a:lnTo>
                  <a:lnTo>
                    <a:pt x="396865" y="73834"/>
                  </a:lnTo>
                  <a:lnTo>
                    <a:pt x="365534" y="125564"/>
                  </a:lnTo>
                  <a:lnTo>
                    <a:pt x="360228" y="127687"/>
                  </a:lnTo>
                  <a:close/>
                </a:path>
                <a:path w="610870" h="610870">
                  <a:moveTo>
                    <a:pt x="250076" y="115089"/>
                  </a:moveTo>
                  <a:lnTo>
                    <a:pt x="244723" y="112827"/>
                  </a:lnTo>
                  <a:lnTo>
                    <a:pt x="203145" y="38947"/>
                  </a:lnTo>
                  <a:lnTo>
                    <a:pt x="229645" y="38947"/>
                  </a:lnTo>
                  <a:lnTo>
                    <a:pt x="240662" y="58559"/>
                  </a:lnTo>
                  <a:lnTo>
                    <a:pt x="263735" y="58559"/>
                  </a:lnTo>
                  <a:lnTo>
                    <a:pt x="263735" y="107844"/>
                  </a:lnTo>
                  <a:lnTo>
                    <a:pt x="260182" y="112458"/>
                  </a:lnTo>
                  <a:lnTo>
                    <a:pt x="250076" y="115089"/>
                  </a:lnTo>
                  <a:close/>
                </a:path>
                <a:path w="610870" h="610870">
                  <a:moveTo>
                    <a:pt x="451459" y="180294"/>
                  </a:moveTo>
                  <a:lnTo>
                    <a:pt x="445829" y="179371"/>
                  </a:lnTo>
                  <a:lnTo>
                    <a:pt x="442276" y="175587"/>
                  </a:lnTo>
                  <a:lnTo>
                    <a:pt x="438677" y="171803"/>
                  </a:lnTo>
                  <a:lnTo>
                    <a:pt x="438077" y="166127"/>
                  </a:lnTo>
                  <a:lnTo>
                    <a:pt x="486946" y="85370"/>
                  </a:lnTo>
                  <a:lnTo>
                    <a:pt x="415926" y="42362"/>
                  </a:lnTo>
                  <a:lnTo>
                    <a:pt x="460513" y="42362"/>
                  </a:lnTo>
                  <a:lnTo>
                    <a:pt x="511403" y="73188"/>
                  </a:lnTo>
                  <a:lnTo>
                    <a:pt x="513295" y="75772"/>
                  </a:lnTo>
                  <a:lnTo>
                    <a:pt x="514034" y="78725"/>
                  </a:lnTo>
                  <a:lnTo>
                    <a:pt x="514726" y="81679"/>
                  </a:lnTo>
                  <a:lnTo>
                    <a:pt x="514264" y="84817"/>
                  </a:lnTo>
                  <a:lnTo>
                    <a:pt x="512695" y="87447"/>
                  </a:lnTo>
                  <a:lnTo>
                    <a:pt x="482239" y="137747"/>
                  </a:lnTo>
                  <a:lnTo>
                    <a:pt x="531253" y="137747"/>
                  </a:lnTo>
                  <a:lnTo>
                    <a:pt x="451459" y="180294"/>
                  </a:lnTo>
                  <a:close/>
                </a:path>
                <a:path w="610870" h="610870">
                  <a:moveTo>
                    <a:pt x="70843" y="503457"/>
                  </a:moveTo>
                  <a:lnTo>
                    <a:pt x="63829" y="501334"/>
                  </a:lnTo>
                  <a:lnTo>
                    <a:pt x="10899" y="402073"/>
                  </a:lnTo>
                  <a:lnTo>
                    <a:pt x="9469" y="399351"/>
                  </a:lnTo>
                  <a:lnTo>
                    <a:pt x="9146" y="396213"/>
                  </a:lnTo>
                  <a:lnTo>
                    <a:pt x="10098" y="393161"/>
                  </a:lnTo>
                  <a:lnTo>
                    <a:pt x="10945" y="390352"/>
                  </a:lnTo>
                  <a:lnTo>
                    <a:pt x="12976" y="387906"/>
                  </a:lnTo>
                  <a:lnTo>
                    <a:pt x="15652" y="386430"/>
                  </a:lnTo>
                  <a:lnTo>
                    <a:pt x="46755" y="369863"/>
                  </a:lnTo>
                  <a:lnTo>
                    <a:pt x="5131" y="369863"/>
                  </a:lnTo>
                  <a:lnTo>
                    <a:pt x="0" y="364741"/>
                  </a:lnTo>
                  <a:lnTo>
                    <a:pt x="0" y="245868"/>
                  </a:lnTo>
                  <a:lnTo>
                    <a:pt x="5131" y="240653"/>
                  </a:lnTo>
                  <a:lnTo>
                    <a:pt x="63414" y="240653"/>
                  </a:lnTo>
                  <a:lnTo>
                    <a:pt x="12930" y="211627"/>
                  </a:lnTo>
                  <a:lnTo>
                    <a:pt x="10992" y="204567"/>
                  </a:lnTo>
                  <a:lnTo>
                    <a:pt x="14176" y="199075"/>
                  </a:lnTo>
                  <a:lnTo>
                    <a:pt x="68628" y="104429"/>
                  </a:lnTo>
                  <a:lnTo>
                    <a:pt x="71167" y="102445"/>
                  </a:lnTo>
                  <a:lnTo>
                    <a:pt x="77073" y="100876"/>
                  </a:lnTo>
                  <a:lnTo>
                    <a:pt x="80211" y="101291"/>
                  </a:lnTo>
                  <a:lnTo>
                    <a:pt x="127652" y="128563"/>
                  </a:lnTo>
                  <a:lnTo>
                    <a:pt x="81365" y="128563"/>
                  </a:lnTo>
                  <a:lnTo>
                    <a:pt x="39925" y="200552"/>
                  </a:lnTo>
                  <a:lnTo>
                    <a:pt x="116898" y="244806"/>
                  </a:lnTo>
                  <a:lnTo>
                    <a:pt x="119066" y="250113"/>
                  </a:lnTo>
                  <a:lnTo>
                    <a:pt x="116390" y="260219"/>
                  </a:lnTo>
                  <a:lnTo>
                    <a:pt x="111821" y="263726"/>
                  </a:lnTo>
                  <a:lnTo>
                    <a:pt x="23082" y="263726"/>
                  </a:lnTo>
                  <a:lnTo>
                    <a:pt x="23082" y="346790"/>
                  </a:lnTo>
                  <a:lnTo>
                    <a:pt x="98208" y="346790"/>
                  </a:lnTo>
                  <a:lnTo>
                    <a:pt x="102823" y="350435"/>
                  </a:lnTo>
                  <a:lnTo>
                    <a:pt x="104115" y="355558"/>
                  </a:lnTo>
                  <a:lnTo>
                    <a:pt x="105361" y="360680"/>
                  </a:lnTo>
                  <a:lnTo>
                    <a:pt x="103008" y="366033"/>
                  </a:lnTo>
                  <a:lnTo>
                    <a:pt x="36695" y="401381"/>
                  </a:lnTo>
                  <a:lnTo>
                    <a:pt x="75781" y="474708"/>
                  </a:lnTo>
                  <a:lnTo>
                    <a:pt x="124788" y="474708"/>
                  </a:lnTo>
                  <a:lnTo>
                    <a:pt x="70843" y="503457"/>
                  </a:lnTo>
                  <a:close/>
                </a:path>
                <a:path w="610870" h="610870">
                  <a:moveTo>
                    <a:pt x="531253" y="137747"/>
                  </a:moveTo>
                  <a:lnTo>
                    <a:pt x="482239" y="137747"/>
                  </a:lnTo>
                  <a:lnTo>
                    <a:pt x="539737" y="107105"/>
                  </a:lnTo>
                  <a:lnTo>
                    <a:pt x="546705" y="109228"/>
                  </a:lnTo>
                  <a:lnTo>
                    <a:pt x="549874" y="115089"/>
                  </a:lnTo>
                  <a:lnTo>
                    <a:pt x="560932" y="135855"/>
                  </a:lnTo>
                  <a:lnTo>
                    <a:pt x="534800" y="135855"/>
                  </a:lnTo>
                  <a:lnTo>
                    <a:pt x="531253" y="137747"/>
                  </a:lnTo>
                  <a:close/>
                </a:path>
                <a:path w="610870" h="610870">
                  <a:moveTo>
                    <a:pt x="163182" y="175633"/>
                  </a:moveTo>
                  <a:lnTo>
                    <a:pt x="81365" y="128563"/>
                  </a:lnTo>
                  <a:lnTo>
                    <a:pt x="127652" y="128563"/>
                  </a:lnTo>
                  <a:lnTo>
                    <a:pt x="133833" y="132117"/>
                  </a:lnTo>
                  <a:lnTo>
                    <a:pt x="160274" y="132117"/>
                  </a:lnTo>
                  <a:lnTo>
                    <a:pt x="177026" y="161927"/>
                  </a:lnTo>
                  <a:lnTo>
                    <a:pt x="176242" y="167557"/>
                  </a:lnTo>
                  <a:lnTo>
                    <a:pt x="172550" y="171249"/>
                  </a:lnTo>
                  <a:lnTo>
                    <a:pt x="168858" y="174894"/>
                  </a:lnTo>
                  <a:lnTo>
                    <a:pt x="163182" y="175633"/>
                  </a:lnTo>
                  <a:close/>
                </a:path>
                <a:path w="610870" h="610870">
                  <a:moveTo>
                    <a:pt x="555845" y="481999"/>
                  </a:moveTo>
                  <a:lnTo>
                    <a:pt x="529216" y="481999"/>
                  </a:lnTo>
                  <a:lnTo>
                    <a:pt x="570609" y="410010"/>
                  </a:lnTo>
                  <a:lnTo>
                    <a:pt x="498252" y="368340"/>
                  </a:lnTo>
                  <a:lnTo>
                    <a:pt x="493683" y="365756"/>
                  </a:lnTo>
                  <a:lnTo>
                    <a:pt x="491514" y="360403"/>
                  </a:lnTo>
                  <a:lnTo>
                    <a:pt x="492806" y="355373"/>
                  </a:lnTo>
                  <a:lnTo>
                    <a:pt x="494191" y="350343"/>
                  </a:lnTo>
                  <a:lnTo>
                    <a:pt x="498759" y="346790"/>
                  </a:lnTo>
                  <a:lnTo>
                    <a:pt x="587499" y="346790"/>
                  </a:lnTo>
                  <a:lnTo>
                    <a:pt x="587499" y="263726"/>
                  </a:lnTo>
                  <a:lnTo>
                    <a:pt x="512372" y="263726"/>
                  </a:lnTo>
                  <a:lnTo>
                    <a:pt x="507758" y="260127"/>
                  </a:lnTo>
                  <a:lnTo>
                    <a:pt x="505174" y="249882"/>
                  </a:lnTo>
                  <a:lnTo>
                    <a:pt x="507573" y="244529"/>
                  </a:lnTo>
                  <a:lnTo>
                    <a:pt x="573886" y="209181"/>
                  </a:lnTo>
                  <a:lnTo>
                    <a:pt x="534800" y="135855"/>
                  </a:lnTo>
                  <a:lnTo>
                    <a:pt x="560932" y="135855"/>
                  </a:lnTo>
                  <a:lnTo>
                    <a:pt x="599635" y="208535"/>
                  </a:lnTo>
                  <a:lnTo>
                    <a:pt x="601112" y="211212"/>
                  </a:lnTo>
                  <a:lnTo>
                    <a:pt x="601148" y="211627"/>
                  </a:lnTo>
                  <a:lnTo>
                    <a:pt x="601264" y="214811"/>
                  </a:lnTo>
                  <a:lnTo>
                    <a:pt x="599635" y="220210"/>
                  </a:lnTo>
                  <a:lnTo>
                    <a:pt x="597605" y="222702"/>
                  </a:lnTo>
                  <a:lnTo>
                    <a:pt x="594928" y="224086"/>
                  </a:lnTo>
                  <a:lnTo>
                    <a:pt x="563826" y="240653"/>
                  </a:lnTo>
                  <a:lnTo>
                    <a:pt x="605404" y="240653"/>
                  </a:lnTo>
                  <a:lnTo>
                    <a:pt x="610572" y="245868"/>
                  </a:lnTo>
                  <a:lnTo>
                    <a:pt x="610572" y="364741"/>
                  </a:lnTo>
                  <a:lnTo>
                    <a:pt x="605404" y="369863"/>
                  </a:lnTo>
                  <a:lnTo>
                    <a:pt x="547167" y="369863"/>
                  </a:lnTo>
                  <a:lnTo>
                    <a:pt x="594790" y="397274"/>
                  </a:lnTo>
                  <a:lnTo>
                    <a:pt x="596728" y="399766"/>
                  </a:lnTo>
                  <a:lnTo>
                    <a:pt x="598297" y="405719"/>
                  </a:lnTo>
                  <a:lnTo>
                    <a:pt x="597882" y="408857"/>
                  </a:lnTo>
                  <a:lnTo>
                    <a:pt x="596405" y="411487"/>
                  </a:lnTo>
                  <a:lnTo>
                    <a:pt x="555845" y="481999"/>
                  </a:lnTo>
                  <a:close/>
                </a:path>
                <a:path w="610870" h="610870">
                  <a:moveTo>
                    <a:pt x="305267" y="454173"/>
                  </a:moveTo>
                  <a:lnTo>
                    <a:pt x="258261" y="446571"/>
                  </a:lnTo>
                  <a:lnTo>
                    <a:pt x="217401" y="425411"/>
                  </a:lnTo>
                  <a:lnTo>
                    <a:pt x="185157" y="393161"/>
                  </a:lnTo>
                  <a:lnTo>
                    <a:pt x="164000" y="352287"/>
                  </a:lnTo>
                  <a:lnTo>
                    <a:pt x="156399" y="305258"/>
                  </a:lnTo>
                  <a:lnTo>
                    <a:pt x="164000" y="258251"/>
                  </a:lnTo>
                  <a:lnTo>
                    <a:pt x="185157" y="217392"/>
                  </a:lnTo>
                  <a:lnTo>
                    <a:pt x="217401" y="185148"/>
                  </a:lnTo>
                  <a:lnTo>
                    <a:pt x="258261" y="163991"/>
                  </a:lnTo>
                  <a:lnTo>
                    <a:pt x="305267" y="156390"/>
                  </a:lnTo>
                  <a:lnTo>
                    <a:pt x="352296" y="163991"/>
                  </a:lnTo>
                  <a:lnTo>
                    <a:pt x="382187" y="179463"/>
                  </a:lnTo>
                  <a:lnTo>
                    <a:pt x="305267" y="179463"/>
                  </a:lnTo>
                  <a:lnTo>
                    <a:pt x="256351" y="189365"/>
                  </a:lnTo>
                  <a:lnTo>
                    <a:pt x="216360" y="216351"/>
                  </a:lnTo>
                  <a:lnTo>
                    <a:pt x="189374" y="256342"/>
                  </a:lnTo>
                  <a:lnTo>
                    <a:pt x="179472" y="305258"/>
                  </a:lnTo>
                  <a:lnTo>
                    <a:pt x="189374" y="354201"/>
                  </a:lnTo>
                  <a:lnTo>
                    <a:pt x="216360" y="394205"/>
                  </a:lnTo>
                  <a:lnTo>
                    <a:pt x="256351" y="421197"/>
                  </a:lnTo>
                  <a:lnTo>
                    <a:pt x="305267" y="431099"/>
                  </a:lnTo>
                  <a:lnTo>
                    <a:pt x="382182" y="431099"/>
                  </a:lnTo>
                  <a:lnTo>
                    <a:pt x="352296" y="446571"/>
                  </a:lnTo>
                  <a:lnTo>
                    <a:pt x="305267" y="454173"/>
                  </a:lnTo>
                  <a:close/>
                </a:path>
                <a:path w="610870" h="610870">
                  <a:moveTo>
                    <a:pt x="382182" y="431099"/>
                  </a:moveTo>
                  <a:lnTo>
                    <a:pt x="305267" y="431099"/>
                  </a:lnTo>
                  <a:lnTo>
                    <a:pt x="354210" y="421197"/>
                  </a:lnTo>
                  <a:lnTo>
                    <a:pt x="394214" y="394205"/>
                  </a:lnTo>
                  <a:lnTo>
                    <a:pt x="421206" y="354201"/>
                  </a:lnTo>
                  <a:lnTo>
                    <a:pt x="431109" y="305258"/>
                  </a:lnTo>
                  <a:lnTo>
                    <a:pt x="421206" y="256342"/>
                  </a:lnTo>
                  <a:lnTo>
                    <a:pt x="394214" y="216351"/>
                  </a:lnTo>
                  <a:lnTo>
                    <a:pt x="354210" y="189365"/>
                  </a:lnTo>
                  <a:lnTo>
                    <a:pt x="305267" y="179463"/>
                  </a:lnTo>
                  <a:lnTo>
                    <a:pt x="382187" y="179463"/>
                  </a:lnTo>
                  <a:lnTo>
                    <a:pt x="393170" y="185148"/>
                  </a:lnTo>
                  <a:lnTo>
                    <a:pt x="425420" y="217392"/>
                  </a:lnTo>
                  <a:lnTo>
                    <a:pt x="446580" y="258251"/>
                  </a:lnTo>
                  <a:lnTo>
                    <a:pt x="454182" y="305258"/>
                  </a:lnTo>
                  <a:lnTo>
                    <a:pt x="446580" y="352287"/>
                  </a:lnTo>
                  <a:lnTo>
                    <a:pt x="425420" y="393161"/>
                  </a:lnTo>
                  <a:lnTo>
                    <a:pt x="393170" y="425411"/>
                  </a:lnTo>
                  <a:lnTo>
                    <a:pt x="382182" y="431099"/>
                  </a:lnTo>
                  <a:close/>
                </a:path>
                <a:path w="610870" h="610870">
                  <a:moveTo>
                    <a:pt x="124788" y="474708"/>
                  </a:moveTo>
                  <a:lnTo>
                    <a:pt x="75781" y="474708"/>
                  </a:lnTo>
                  <a:lnTo>
                    <a:pt x="159075" y="430269"/>
                  </a:lnTo>
                  <a:lnTo>
                    <a:pt x="164751" y="431192"/>
                  </a:lnTo>
                  <a:lnTo>
                    <a:pt x="171858" y="438760"/>
                  </a:lnTo>
                  <a:lnTo>
                    <a:pt x="172504" y="444436"/>
                  </a:lnTo>
                  <a:lnTo>
                    <a:pt x="169781" y="448866"/>
                  </a:lnTo>
                  <a:lnTo>
                    <a:pt x="155287" y="472816"/>
                  </a:lnTo>
                  <a:lnTo>
                    <a:pt x="128342" y="472816"/>
                  </a:lnTo>
                  <a:lnTo>
                    <a:pt x="124788" y="474708"/>
                  </a:lnTo>
                  <a:close/>
                </a:path>
                <a:path w="610870" h="610870">
                  <a:moveTo>
                    <a:pt x="454445" y="571661"/>
                  </a:moveTo>
                  <a:lnTo>
                    <a:pt x="407389" y="571661"/>
                  </a:lnTo>
                  <a:lnTo>
                    <a:pt x="479793" y="530914"/>
                  </a:lnTo>
                  <a:lnTo>
                    <a:pt x="433554" y="448635"/>
                  </a:lnTo>
                  <a:lnTo>
                    <a:pt x="434339" y="442959"/>
                  </a:lnTo>
                  <a:lnTo>
                    <a:pt x="441722" y="435668"/>
                  </a:lnTo>
                  <a:lnTo>
                    <a:pt x="447398" y="434929"/>
                  </a:lnTo>
                  <a:lnTo>
                    <a:pt x="523039" y="478446"/>
                  </a:lnTo>
                  <a:lnTo>
                    <a:pt x="476747" y="478446"/>
                  </a:lnTo>
                  <a:lnTo>
                    <a:pt x="505589" y="529668"/>
                  </a:lnTo>
                  <a:lnTo>
                    <a:pt x="508681" y="535252"/>
                  </a:lnTo>
                  <a:lnTo>
                    <a:pt x="506696" y="542266"/>
                  </a:lnTo>
                  <a:lnTo>
                    <a:pt x="454445" y="571661"/>
                  </a:lnTo>
                  <a:close/>
                </a:path>
                <a:path w="610870" h="610870">
                  <a:moveTo>
                    <a:pt x="198300" y="595980"/>
                  </a:moveTo>
                  <a:lnTo>
                    <a:pt x="195162" y="595519"/>
                  </a:lnTo>
                  <a:lnTo>
                    <a:pt x="192578" y="593904"/>
                  </a:lnTo>
                  <a:lnTo>
                    <a:pt x="96316" y="535667"/>
                  </a:lnTo>
                  <a:lnTo>
                    <a:pt x="94563" y="528561"/>
                  </a:lnTo>
                  <a:lnTo>
                    <a:pt x="97885" y="523115"/>
                  </a:lnTo>
                  <a:lnTo>
                    <a:pt x="128342" y="472816"/>
                  </a:lnTo>
                  <a:lnTo>
                    <a:pt x="155287" y="472816"/>
                  </a:lnTo>
                  <a:lnTo>
                    <a:pt x="123589" y="525192"/>
                  </a:lnTo>
                  <a:lnTo>
                    <a:pt x="194654" y="568200"/>
                  </a:lnTo>
                  <a:lnTo>
                    <a:pt x="221616" y="568200"/>
                  </a:lnTo>
                  <a:lnTo>
                    <a:pt x="208406" y="590028"/>
                  </a:lnTo>
                  <a:lnTo>
                    <a:pt x="206837" y="592658"/>
                  </a:lnTo>
                  <a:lnTo>
                    <a:pt x="204253" y="594504"/>
                  </a:lnTo>
                  <a:lnTo>
                    <a:pt x="198300" y="595980"/>
                  </a:lnTo>
                  <a:close/>
                </a:path>
                <a:path w="610870" h="610870">
                  <a:moveTo>
                    <a:pt x="533507" y="509687"/>
                  </a:moveTo>
                  <a:lnTo>
                    <a:pt x="530369" y="509271"/>
                  </a:lnTo>
                  <a:lnTo>
                    <a:pt x="476747" y="478446"/>
                  </a:lnTo>
                  <a:lnTo>
                    <a:pt x="523039" y="478446"/>
                  </a:lnTo>
                  <a:lnTo>
                    <a:pt x="529216" y="481999"/>
                  </a:lnTo>
                  <a:lnTo>
                    <a:pt x="555845" y="481999"/>
                  </a:lnTo>
                  <a:lnTo>
                    <a:pt x="543475" y="503503"/>
                  </a:lnTo>
                  <a:lnTo>
                    <a:pt x="541952" y="506180"/>
                  </a:lnTo>
                  <a:lnTo>
                    <a:pt x="539414" y="508072"/>
                  </a:lnTo>
                  <a:lnTo>
                    <a:pt x="536461" y="508902"/>
                  </a:lnTo>
                  <a:lnTo>
                    <a:pt x="533507" y="509687"/>
                  </a:lnTo>
                  <a:close/>
                </a:path>
                <a:path w="610870" h="610870">
                  <a:moveTo>
                    <a:pt x="221616" y="568200"/>
                  </a:moveTo>
                  <a:lnTo>
                    <a:pt x="194654" y="568200"/>
                  </a:lnTo>
                  <a:lnTo>
                    <a:pt x="242324" y="489428"/>
                  </a:lnTo>
                  <a:lnTo>
                    <a:pt x="245046" y="484998"/>
                  </a:lnTo>
                  <a:lnTo>
                    <a:pt x="250307" y="482876"/>
                  </a:lnTo>
                  <a:lnTo>
                    <a:pt x="260321" y="485644"/>
                  </a:lnTo>
                  <a:lnTo>
                    <a:pt x="263735" y="490213"/>
                  </a:lnTo>
                  <a:lnTo>
                    <a:pt x="263735" y="536728"/>
                  </a:lnTo>
                  <a:lnTo>
                    <a:pt x="240662" y="536728"/>
                  </a:lnTo>
                  <a:lnTo>
                    <a:pt x="221616" y="568200"/>
                  </a:lnTo>
                  <a:close/>
                </a:path>
                <a:path w="610870" h="610870">
                  <a:moveTo>
                    <a:pt x="369872" y="587490"/>
                  </a:moveTo>
                  <a:lnTo>
                    <a:pt x="346799" y="587490"/>
                  </a:lnTo>
                  <a:lnTo>
                    <a:pt x="346799" y="502719"/>
                  </a:lnTo>
                  <a:lnTo>
                    <a:pt x="350352" y="498104"/>
                  </a:lnTo>
                  <a:lnTo>
                    <a:pt x="360505" y="495474"/>
                  </a:lnTo>
                  <a:lnTo>
                    <a:pt x="365858" y="497735"/>
                  </a:lnTo>
                  <a:lnTo>
                    <a:pt x="369070" y="503503"/>
                  </a:lnTo>
                  <a:lnTo>
                    <a:pt x="396337" y="552003"/>
                  </a:lnTo>
                  <a:lnTo>
                    <a:pt x="369872" y="552003"/>
                  </a:lnTo>
                  <a:lnTo>
                    <a:pt x="369872" y="587490"/>
                  </a:lnTo>
                  <a:close/>
                </a:path>
                <a:path w="610870" h="610870">
                  <a:moveTo>
                    <a:pt x="364704" y="610563"/>
                  </a:moveTo>
                  <a:lnTo>
                    <a:pt x="245831" y="610563"/>
                  </a:lnTo>
                  <a:lnTo>
                    <a:pt x="240662" y="605394"/>
                  </a:lnTo>
                  <a:lnTo>
                    <a:pt x="240662" y="536728"/>
                  </a:lnTo>
                  <a:lnTo>
                    <a:pt x="263735" y="536728"/>
                  </a:lnTo>
                  <a:lnTo>
                    <a:pt x="263735" y="587490"/>
                  </a:lnTo>
                  <a:lnTo>
                    <a:pt x="369872" y="587490"/>
                  </a:lnTo>
                  <a:lnTo>
                    <a:pt x="369872" y="605394"/>
                  </a:lnTo>
                  <a:lnTo>
                    <a:pt x="364704" y="610563"/>
                  </a:lnTo>
                  <a:close/>
                </a:path>
                <a:path w="610870" h="610870">
                  <a:moveTo>
                    <a:pt x="403098" y="600503"/>
                  </a:moveTo>
                  <a:lnTo>
                    <a:pt x="396083" y="598565"/>
                  </a:lnTo>
                  <a:lnTo>
                    <a:pt x="392945" y="593027"/>
                  </a:lnTo>
                  <a:lnTo>
                    <a:pt x="369872" y="552003"/>
                  </a:lnTo>
                  <a:lnTo>
                    <a:pt x="396337" y="552003"/>
                  </a:lnTo>
                  <a:lnTo>
                    <a:pt x="407389" y="571661"/>
                  </a:lnTo>
                  <a:lnTo>
                    <a:pt x="454445" y="571661"/>
                  </a:lnTo>
                  <a:lnTo>
                    <a:pt x="403098" y="600503"/>
                  </a:lnTo>
                  <a:close/>
                </a:path>
              </a:pathLst>
            </a:custGeom>
            <a:solidFill>
              <a:srgbClr val="2F2A6F"/>
            </a:solidFill>
          </p:spPr>
          <p:txBody>
            <a:bodyPr wrap="square" lIns="0" tIns="0" rIns="0" bIns="0" rtlCol="0"/>
            <a:lstStyle/>
            <a:p>
              <a:endParaRPr/>
            </a:p>
          </p:txBody>
        </p:sp>
        <p:sp>
          <p:nvSpPr>
            <p:cNvPr id="22" name="object 22"/>
            <p:cNvSpPr/>
            <p:nvPr/>
          </p:nvSpPr>
          <p:spPr>
            <a:xfrm>
              <a:off x="8906921" y="7636071"/>
              <a:ext cx="579120" cy="583565"/>
            </a:xfrm>
            <a:custGeom>
              <a:avLst/>
              <a:gdLst/>
              <a:ahLst/>
              <a:cxnLst/>
              <a:rect l="l" t="t" r="r" b="b"/>
              <a:pathLst>
                <a:path w="579120" h="583565">
                  <a:moveTo>
                    <a:pt x="315052" y="62574"/>
                  </a:moveTo>
                  <a:lnTo>
                    <a:pt x="290168" y="62574"/>
                  </a:lnTo>
                  <a:lnTo>
                    <a:pt x="314303" y="2861"/>
                  </a:lnTo>
                  <a:lnTo>
                    <a:pt x="321040" y="0"/>
                  </a:lnTo>
                  <a:lnTo>
                    <a:pt x="390662" y="28103"/>
                  </a:lnTo>
                  <a:lnTo>
                    <a:pt x="328977" y="28103"/>
                  </a:lnTo>
                  <a:lnTo>
                    <a:pt x="315052" y="62574"/>
                  </a:lnTo>
                  <a:close/>
                </a:path>
                <a:path w="579120" h="583565">
                  <a:moveTo>
                    <a:pt x="156455" y="123349"/>
                  </a:moveTo>
                  <a:lnTo>
                    <a:pt x="131655" y="123349"/>
                  </a:lnTo>
                  <a:lnTo>
                    <a:pt x="110935" y="70880"/>
                  </a:lnTo>
                  <a:lnTo>
                    <a:pt x="108582" y="64974"/>
                  </a:lnTo>
                  <a:lnTo>
                    <a:pt x="111489" y="58282"/>
                  </a:lnTo>
                  <a:lnTo>
                    <a:pt x="256712" y="969"/>
                  </a:lnTo>
                  <a:lnTo>
                    <a:pt x="259896" y="1015"/>
                  </a:lnTo>
                  <a:lnTo>
                    <a:pt x="262711" y="2261"/>
                  </a:lnTo>
                  <a:lnTo>
                    <a:pt x="265526" y="3460"/>
                  </a:lnTo>
                  <a:lnTo>
                    <a:pt x="267741" y="5722"/>
                  </a:lnTo>
                  <a:lnTo>
                    <a:pt x="268849" y="8583"/>
                  </a:lnTo>
                  <a:lnTo>
                    <a:pt x="276429" y="27780"/>
                  </a:lnTo>
                  <a:lnTo>
                    <a:pt x="251636" y="27780"/>
                  </a:lnTo>
                  <a:lnTo>
                    <a:pt x="136639" y="73188"/>
                  </a:lnTo>
                  <a:lnTo>
                    <a:pt x="156455" y="123349"/>
                  </a:lnTo>
                  <a:close/>
                </a:path>
                <a:path w="579120" h="583565">
                  <a:moveTo>
                    <a:pt x="294737" y="105259"/>
                  </a:moveTo>
                  <a:lnTo>
                    <a:pt x="289984" y="105259"/>
                  </a:lnTo>
                  <a:lnTo>
                    <a:pt x="285277" y="105213"/>
                  </a:lnTo>
                  <a:lnTo>
                    <a:pt x="281031" y="102352"/>
                  </a:lnTo>
                  <a:lnTo>
                    <a:pt x="278996" y="97092"/>
                  </a:lnTo>
                  <a:lnTo>
                    <a:pt x="251636" y="27780"/>
                  </a:lnTo>
                  <a:lnTo>
                    <a:pt x="276429" y="27780"/>
                  </a:lnTo>
                  <a:lnTo>
                    <a:pt x="290168" y="62574"/>
                  </a:lnTo>
                  <a:lnTo>
                    <a:pt x="315052" y="62574"/>
                  </a:lnTo>
                  <a:lnTo>
                    <a:pt x="298982" y="102398"/>
                  </a:lnTo>
                  <a:lnTo>
                    <a:pt x="294737" y="105259"/>
                  </a:lnTo>
                  <a:close/>
                </a:path>
                <a:path w="579120" h="583565">
                  <a:moveTo>
                    <a:pt x="428515" y="156897"/>
                  </a:moveTo>
                  <a:lnTo>
                    <a:pt x="423393" y="156159"/>
                  </a:lnTo>
                  <a:lnTo>
                    <a:pt x="416379" y="149606"/>
                  </a:lnTo>
                  <a:lnTo>
                    <a:pt x="415271" y="144576"/>
                  </a:lnTo>
                  <a:lnTo>
                    <a:pt x="443605" y="74388"/>
                  </a:lnTo>
                  <a:lnTo>
                    <a:pt x="328977" y="28103"/>
                  </a:lnTo>
                  <a:lnTo>
                    <a:pt x="390662" y="28103"/>
                  </a:lnTo>
                  <a:lnTo>
                    <a:pt x="468847" y="59667"/>
                  </a:lnTo>
                  <a:lnTo>
                    <a:pt x="471708" y="66404"/>
                  </a:lnTo>
                  <a:lnTo>
                    <a:pt x="449696" y="120857"/>
                  </a:lnTo>
                  <a:lnTo>
                    <a:pt x="518865" y="120857"/>
                  </a:lnTo>
                  <a:lnTo>
                    <a:pt x="520625" y="124456"/>
                  </a:lnTo>
                  <a:lnTo>
                    <a:pt x="494920" y="124456"/>
                  </a:lnTo>
                  <a:lnTo>
                    <a:pt x="428515" y="156897"/>
                  </a:lnTo>
                  <a:close/>
                </a:path>
                <a:path w="579120" h="583565">
                  <a:moveTo>
                    <a:pt x="518865" y="120857"/>
                  </a:moveTo>
                  <a:lnTo>
                    <a:pt x="449696" y="120857"/>
                  </a:lnTo>
                  <a:lnTo>
                    <a:pt x="497919" y="97322"/>
                  </a:lnTo>
                  <a:lnTo>
                    <a:pt x="501103" y="97092"/>
                  </a:lnTo>
                  <a:lnTo>
                    <a:pt x="503965" y="98107"/>
                  </a:lnTo>
                  <a:lnTo>
                    <a:pt x="506872" y="99076"/>
                  </a:lnTo>
                  <a:lnTo>
                    <a:pt x="509271" y="101199"/>
                  </a:lnTo>
                  <a:lnTo>
                    <a:pt x="518865" y="120857"/>
                  </a:lnTo>
                  <a:close/>
                </a:path>
                <a:path w="579120" h="583565">
                  <a:moveTo>
                    <a:pt x="77618" y="491597"/>
                  </a:moveTo>
                  <a:lnTo>
                    <a:pt x="70696" y="489244"/>
                  </a:lnTo>
                  <a:lnTo>
                    <a:pt x="65063" y="477753"/>
                  </a:lnTo>
                  <a:lnTo>
                    <a:pt x="3507" y="351727"/>
                  </a:lnTo>
                  <a:lnTo>
                    <a:pt x="692" y="346005"/>
                  </a:lnTo>
                  <a:lnTo>
                    <a:pt x="3091" y="339083"/>
                  </a:lnTo>
                  <a:lnTo>
                    <a:pt x="95430" y="293952"/>
                  </a:lnTo>
                  <a:lnTo>
                    <a:pt x="2491" y="250159"/>
                  </a:lnTo>
                  <a:lnTo>
                    <a:pt x="65251" y="104844"/>
                  </a:lnTo>
                  <a:lnTo>
                    <a:pt x="71803" y="98891"/>
                  </a:lnTo>
                  <a:lnTo>
                    <a:pt x="74711" y="97830"/>
                  </a:lnTo>
                  <a:lnTo>
                    <a:pt x="77849" y="98014"/>
                  </a:lnTo>
                  <a:lnTo>
                    <a:pt x="131655" y="123349"/>
                  </a:lnTo>
                  <a:lnTo>
                    <a:pt x="156455" y="123349"/>
                  </a:lnTo>
                  <a:lnTo>
                    <a:pt x="157147" y="125102"/>
                  </a:lnTo>
                  <a:lnTo>
                    <a:pt x="81217" y="125102"/>
                  </a:lnTo>
                  <a:lnTo>
                    <a:pt x="28518" y="236915"/>
                  </a:lnTo>
                  <a:lnTo>
                    <a:pt x="131009" y="285230"/>
                  </a:lnTo>
                  <a:lnTo>
                    <a:pt x="133593" y="289291"/>
                  </a:lnTo>
                  <a:lnTo>
                    <a:pt x="133640" y="298151"/>
                  </a:lnTo>
                  <a:lnTo>
                    <a:pt x="131148" y="302212"/>
                  </a:lnTo>
                  <a:lnTo>
                    <a:pt x="29302" y="351958"/>
                  </a:lnTo>
                  <a:lnTo>
                    <a:pt x="83571" y="463033"/>
                  </a:lnTo>
                  <a:lnTo>
                    <a:pt x="153318" y="463033"/>
                  </a:lnTo>
                  <a:lnTo>
                    <a:pt x="151434" y="467693"/>
                  </a:lnTo>
                  <a:lnTo>
                    <a:pt x="126579" y="467693"/>
                  </a:lnTo>
                  <a:lnTo>
                    <a:pt x="91081" y="485044"/>
                  </a:lnTo>
                  <a:lnTo>
                    <a:pt x="77618" y="491597"/>
                  </a:lnTo>
                  <a:close/>
                </a:path>
                <a:path w="579120" h="583565">
                  <a:moveTo>
                    <a:pt x="522799" y="457910"/>
                  </a:moveTo>
                  <a:lnTo>
                    <a:pt x="497273" y="457910"/>
                  </a:lnTo>
                  <a:lnTo>
                    <a:pt x="549972" y="346098"/>
                  </a:lnTo>
                  <a:lnTo>
                    <a:pt x="452142" y="299951"/>
                  </a:lnTo>
                  <a:lnTo>
                    <a:pt x="449604" y="295936"/>
                  </a:lnTo>
                  <a:lnTo>
                    <a:pt x="449512" y="287030"/>
                  </a:lnTo>
                  <a:lnTo>
                    <a:pt x="452050" y="283015"/>
                  </a:lnTo>
                  <a:lnTo>
                    <a:pt x="456018" y="281031"/>
                  </a:lnTo>
                  <a:lnTo>
                    <a:pt x="549234" y="235531"/>
                  </a:lnTo>
                  <a:lnTo>
                    <a:pt x="494920" y="124456"/>
                  </a:lnTo>
                  <a:lnTo>
                    <a:pt x="520625" y="124456"/>
                  </a:lnTo>
                  <a:lnTo>
                    <a:pt x="575030" y="235762"/>
                  </a:lnTo>
                  <a:lnTo>
                    <a:pt x="577799" y="241484"/>
                  </a:lnTo>
                  <a:lnTo>
                    <a:pt x="575445" y="248406"/>
                  </a:lnTo>
                  <a:lnTo>
                    <a:pt x="487767" y="291230"/>
                  </a:lnTo>
                  <a:lnTo>
                    <a:pt x="576045" y="332854"/>
                  </a:lnTo>
                  <a:lnTo>
                    <a:pt x="578491" y="339729"/>
                  </a:lnTo>
                  <a:lnTo>
                    <a:pt x="522799" y="457910"/>
                  </a:lnTo>
                  <a:close/>
                </a:path>
                <a:path w="579120" h="583565">
                  <a:moveTo>
                    <a:pt x="152421" y="158651"/>
                  </a:moveTo>
                  <a:lnTo>
                    <a:pt x="81217" y="125102"/>
                  </a:lnTo>
                  <a:lnTo>
                    <a:pt x="157147" y="125102"/>
                  </a:lnTo>
                  <a:lnTo>
                    <a:pt x="163819" y="141992"/>
                  </a:lnTo>
                  <a:lnTo>
                    <a:pt x="165527" y="146376"/>
                  </a:lnTo>
                  <a:lnTo>
                    <a:pt x="164373" y="151406"/>
                  </a:lnTo>
                  <a:lnTo>
                    <a:pt x="160958" y="154636"/>
                  </a:lnTo>
                  <a:lnTo>
                    <a:pt x="157497" y="157866"/>
                  </a:lnTo>
                  <a:lnTo>
                    <a:pt x="152421" y="158651"/>
                  </a:lnTo>
                  <a:close/>
                </a:path>
                <a:path w="579120" h="583565">
                  <a:moveTo>
                    <a:pt x="289245" y="433776"/>
                  </a:moveTo>
                  <a:lnTo>
                    <a:pt x="244330" y="426511"/>
                  </a:lnTo>
                  <a:lnTo>
                    <a:pt x="205293" y="406290"/>
                  </a:lnTo>
                  <a:lnTo>
                    <a:pt x="174491" y="375475"/>
                  </a:lnTo>
                  <a:lnTo>
                    <a:pt x="154282" y="336427"/>
                  </a:lnTo>
                  <a:lnTo>
                    <a:pt x="147022" y="291506"/>
                  </a:lnTo>
                  <a:lnTo>
                    <a:pt x="154282" y="246591"/>
                  </a:lnTo>
                  <a:lnTo>
                    <a:pt x="174491" y="207554"/>
                  </a:lnTo>
                  <a:lnTo>
                    <a:pt x="205293" y="176752"/>
                  </a:lnTo>
                  <a:lnTo>
                    <a:pt x="244330" y="156543"/>
                  </a:lnTo>
                  <a:lnTo>
                    <a:pt x="289245" y="149283"/>
                  </a:lnTo>
                  <a:lnTo>
                    <a:pt x="334166" y="156543"/>
                  </a:lnTo>
                  <a:lnTo>
                    <a:pt x="364720" y="172356"/>
                  </a:lnTo>
                  <a:lnTo>
                    <a:pt x="289245" y="172356"/>
                  </a:lnTo>
                  <a:lnTo>
                    <a:pt x="242906" y="181733"/>
                  </a:lnTo>
                  <a:lnTo>
                    <a:pt x="205028" y="207289"/>
                  </a:lnTo>
                  <a:lnTo>
                    <a:pt x="179472" y="245167"/>
                  </a:lnTo>
                  <a:lnTo>
                    <a:pt x="170095" y="291506"/>
                  </a:lnTo>
                  <a:lnTo>
                    <a:pt x="179472" y="337853"/>
                  </a:lnTo>
                  <a:lnTo>
                    <a:pt x="205028" y="375747"/>
                  </a:lnTo>
                  <a:lnTo>
                    <a:pt x="242906" y="401319"/>
                  </a:lnTo>
                  <a:lnTo>
                    <a:pt x="289245" y="410703"/>
                  </a:lnTo>
                  <a:lnTo>
                    <a:pt x="364693" y="410703"/>
                  </a:lnTo>
                  <a:lnTo>
                    <a:pt x="334166" y="426511"/>
                  </a:lnTo>
                  <a:lnTo>
                    <a:pt x="289245" y="433776"/>
                  </a:lnTo>
                  <a:close/>
                </a:path>
                <a:path w="579120" h="583565">
                  <a:moveTo>
                    <a:pt x="364693" y="410703"/>
                  </a:moveTo>
                  <a:lnTo>
                    <a:pt x="289245" y="410703"/>
                  </a:lnTo>
                  <a:lnTo>
                    <a:pt x="335592" y="401319"/>
                  </a:lnTo>
                  <a:lnTo>
                    <a:pt x="373486" y="375747"/>
                  </a:lnTo>
                  <a:lnTo>
                    <a:pt x="399058" y="337853"/>
                  </a:lnTo>
                  <a:lnTo>
                    <a:pt x="408441" y="291506"/>
                  </a:lnTo>
                  <a:lnTo>
                    <a:pt x="399058" y="245167"/>
                  </a:lnTo>
                  <a:lnTo>
                    <a:pt x="373486" y="207289"/>
                  </a:lnTo>
                  <a:lnTo>
                    <a:pt x="335592" y="181733"/>
                  </a:lnTo>
                  <a:lnTo>
                    <a:pt x="289245" y="172356"/>
                  </a:lnTo>
                  <a:lnTo>
                    <a:pt x="364720" y="172356"/>
                  </a:lnTo>
                  <a:lnTo>
                    <a:pt x="373214" y="176752"/>
                  </a:lnTo>
                  <a:lnTo>
                    <a:pt x="404029" y="207554"/>
                  </a:lnTo>
                  <a:lnTo>
                    <a:pt x="424250" y="246591"/>
                  </a:lnTo>
                  <a:lnTo>
                    <a:pt x="431515" y="291506"/>
                  </a:lnTo>
                  <a:lnTo>
                    <a:pt x="424250" y="336427"/>
                  </a:lnTo>
                  <a:lnTo>
                    <a:pt x="404029" y="375475"/>
                  </a:lnTo>
                  <a:lnTo>
                    <a:pt x="373214" y="406290"/>
                  </a:lnTo>
                  <a:lnTo>
                    <a:pt x="364693" y="410703"/>
                  </a:lnTo>
                  <a:close/>
                </a:path>
                <a:path w="579120" h="583565">
                  <a:moveTo>
                    <a:pt x="389768" y="555233"/>
                  </a:moveTo>
                  <a:lnTo>
                    <a:pt x="326901" y="555233"/>
                  </a:lnTo>
                  <a:lnTo>
                    <a:pt x="441851" y="509871"/>
                  </a:lnTo>
                  <a:lnTo>
                    <a:pt x="412964" y="436591"/>
                  </a:lnTo>
                  <a:lnTo>
                    <a:pt x="414117" y="431607"/>
                  </a:lnTo>
                  <a:lnTo>
                    <a:pt x="417532" y="428377"/>
                  </a:lnTo>
                  <a:lnTo>
                    <a:pt x="420993" y="425146"/>
                  </a:lnTo>
                  <a:lnTo>
                    <a:pt x="426116" y="424316"/>
                  </a:lnTo>
                  <a:lnTo>
                    <a:pt x="441611" y="431653"/>
                  </a:lnTo>
                  <a:lnTo>
                    <a:pt x="497273" y="457910"/>
                  </a:lnTo>
                  <a:lnTo>
                    <a:pt x="522799" y="457910"/>
                  </a:lnTo>
                  <a:lnTo>
                    <a:pt x="521995" y="459618"/>
                  </a:lnTo>
                  <a:lnTo>
                    <a:pt x="446881" y="459618"/>
                  </a:lnTo>
                  <a:lnTo>
                    <a:pt x="469908" y="518039"/>
                  </a:lnTo>
                  <a:lnTo>
                    <a:pt x="467001" y="524730"/>
                  </a:lnTo>
                  <a:lnTo>
                    <a:pt x="389768" y="555233"/>
                  </a:lnTo>
                  <a:close/>
                </a:path>
                <a:path w="579120" h="583565">
                  <a:moveTo>
                    <a:pt x="153318" y="463033"/>
                  </a:moveTo>
                  <a:lnTo>
                    <a:pt x="83571" y="463033"/>
                  </a:lnTo>
                  <a:lnTo>
                    <a:pt x="147760" y="431653"/>
                  </a:lnTo>
                  <a:lnTo>
                    <a:pt x="152883" y="432438"/>
                  </a:lnTo>
                  <a:lnTo>
                    <a:pt x="159851" y="438944"/>
                  </a:lnTo>
                  <a:lnTo>
                    <a:pt x="161004" y="444020"/>
                  </a:lnTo>
                  <a:lnTo>
                    <a:pt x="153318" y="463033"/>
                  </a:lnTo>
                  <a:close/>
                </a:path>
                <a:path w="579120" h="583565">
                  <a:moveTo>
                    <a:pt x="503826" y="485137"/>
                  </a:moveTo>
                  <a:lnTo>
                    <a:pt x="500642" y="484998"/>
                  </a:lnTo>
                  <a:lnTo>
                    <a:pt x="446881" y="459618"/>
                  </a:lnTo>
                  <a:lnTo>
                    <a:pt x="521995" y="459618"/>
                  </a:lnTo>
                  <a:lnTo>
                    <a:pt x="511948" y="480937"/>
                  </a:lnTo>
                  <a:lnTo>
                    <a:pt x="509594" y="483106"/>
                  </a:lnTo>
                  <a:lnTo>
                    <a:pt x="503826" y="485137"/>
                  </a:lnTo>
                  <a:close/>
                </a:path>
                <a:path w="579120" h="583565">
                  <a:moveTo>
                    <a:pt x="257497" y="583013"/>
                  </a:moveTo>
                  <a:lnTo>
                    <a:pt x="112735" y="524546"/>
                  </a:lnTo>
                  <a:lnTo>
                    <a:pt x="108028" y="513517"/>
                  </a:lnTo>
                  <a:lnTo>
                    <a:pt x="126579" y="467693"/>
                  </a:lnTo>
                  <a:lnTo>
                    <a:pt x="151434" y="467693"/>
                  </a:lnTo>
                  <a:lnTo>
                    <a:pt x="134885" y="508625"/>
                  </a:lnTo>
                  <a:lnTo>
                    <a:pt x="249513" y="554910"/>
                  </a:lnTo>
                  <a:lnTo>
                    <a:pt x="274391" y="554910"/>
                  </a:lnTo>
                  <a:lnTo>
                    <a:pt x="266514" y="574430"/>
                  </a:lnTo>
                  <a:lnTo>
                    <a:pt x="264234" y="580152"/>
                  </a:lnTo>
                  <a:lnTo>
                    <a:pt x="257497" y="583013"/>
                  </a:lnTo>
                  <a:close/>
                </a:path>
                <a:path w="579120" h="583565">
                  <a:moveTo>
                    <a:pt x="274391" y="554910"/>
                  </a:moveTo>
                  <a:lnTo>
                    <a:pt x="249513" y="554910"/>
                  </a:lnTo>
                  <a:lnTo>
                    <a:pt x="279554" y="480614"/>
                  </a:lnTo>
                  <a:lnTo>
                    <a:pt x="283754" y="477753"/>
                  </a:lnTo>
                  <a:lnTo>
                    <a:pt x="288461" y="477753"/>
                  </a:lnTo>
                  <a:lnTo>
                    <a:pt x="293260" y="477799"/>
                  </a:lnTo>
                  <a:lnTo>
                    <a:pt x="297459" y="480707"/>
                  </a:lnTo>
                  <a:lnTo>
                    <a:pt x="299249" y="485137"/>
                  </a:lnTo>
                  <a:lnTo>
                    <a:pt x="313157" y="520393"/>
                  </a:lnTo>
                  <a:lnTo>
                    <a:pt x="288322" y="520393"/>
                  </a:lnTo>
                  <a:lnTo>
                    <a:pt x="274391" y="554910"/>
                  </a:lnTo>
                  <a:close/>
                </a:path>
                <a:path w="579120" h="583565">
                  <a:moveTo>
                    <a:pt x="321825" y="581721"/>
                  </a:moveTo>
                  <a:lnTo>
                    <a:pt x="318825" y="581721"/>
                  </a:lnTo>
                  <a:lnTo>
                    <a:pt x="317256" y="581398"/>
                  </a:lnTo>
                  <a:lnTo>
                    <a:pt x="315779" y="580798"/>
                  </a:lnTo>
                  <a:lnTo>
                    <a:pt x="313011" y="579552"/>
                  </a:lnTo>
                  <a:lnTo>
                    <a:pt x="310796" y="577291"/>
                  </a:lnTo>
                  <a:lnTo>
                    <a:pt x="309615" y="574246"/>
                  </a:lnTo>
                  <a:lnTo>
                    <a:pt x="288322" y="520393"/>
                  </a:lnTo>
                  <a:lnTo>
                    <a:pt x="313157" y="520393"/>
                  </a:lnTo>
                  <a:lnTo>
                    <a:pt x="326901" y="555233"/>
                  </a:lnTo>
                  <a:lnTo>
                    <a:pt x="389768" y="555233"/>
                  </a:lnTo>
                  <a:lnTo>
                    <a:pt x="324640" y="580937"/>
                  </a:lnTo>
                  <a:lnTo>
                    <a:pt x="323255" y="581444"/>
                  </a:lnTo>
                  <a:lnTo>
                    <a:pt x="321825" y="581721"/>
                  </a:lnTo>
                  <a:close/>
                </a:path>
              </a:pathLst>
            </a:custGeom>
            <a:solidFill>
              <a:srgbClr val="787CD0"/>
            </a:solidFill>
          </p:spPr>
          <p:txBody>
            <a:bodyPr wrap="square" lIns="0" tIns="0" rIns="0" bIns="0" rtlCol="0"/>
            <a:lstStyle/>
            <a:p>
              <a:endParaRPr/>
            </a:p>
          </p:txBody>
        </p:sp>
      </p:grpSp>
      <p:grpSp>
        <p:nvGrpSpPr>
          <p:cNvPr id="23" name="object 23"/>
          <p:cNvGrpSpPr/>
          <p:nvPr/>
        </p:nvGrpSpPr>
        <p:grpSpPr>
          <a:xfrm>
            <a:off x="6748984" y="7654769"/>
            <a:ext cx="579120" cy="970280"/>
            <a:chOff x="6748984" y="7654769"/>
            <a:chExt cx="579120" cy="970280"/>
          </a:xfrm>
        </p:grpSpPr>
        <p:sp>
          <p:nvSpPr>
            <p:cNvPr id="24" name="object 24"/>
            <p:cNvSpPr/>
            <p:nvPr/>
          </p:nvSpPr>
          <p:spPr>
            <a:xfrm>
              <a:off x="6855878" y="7750132"/>
              <a:ext cx="366395" cy="100965"/>
            </a:xfrm>
            <a:custGeom>
              <a:avLst/>
              <a:gdLst/>
              <a:ahLst/>
              <a:cxnLst/>
              <a:rect l="l" t="t" r="r" b="b"/>
              <a:pathLst>
                <a:path w="366395" h="100965">
                  <a:moveTo>
                    <a:pt x="312920" y="100374"/>
                  </a:moveTo>
                  <a:lnTo>
                    <a:pt x="259597" y="93317"/>
                  </a:lnTo>
                  <a:lnTo>
                    <a:pt x="220125" y="75923"/>
                  </a:lnTo>
                  <a:lnTo>
                    <a:pt x="192820" y="53856"/>
                  </a:lnTo>
                  <a:lnTo>
                    <a:pt x="175998" y="32777"/>
                  </a:lnTo>
                  <a:lnTo>
                    <a:pt x="124020" y="76673"/>
                  </a:lnTo>
                  <a:lnTo>
                    <a:pt x="70046" y="93565"/>
                  </a:lnTo>
                  <a:lnTo>
                    <a:pt x="27499" y="95089"/>
                  </a:lnTo>
                  <a:lnTo>
                    <a:pt x="9802" y="92878"/>
                  </a:lnTo>
                  <a:lnTo>
                    <a:pt x="3814" y="91547"/>
                  </a:lnTo>
                  <a:lnTo>
                    <a:pt x="0" y="85648"/>
                  </a:lnTo>
                  <a:lnTo>
                    <a:pt x="2616" y="73717"/>
                  </a:lnTo>
                  <a:lnTo>
                    <a:pt x="8560" y="69902"/>
                  </a:lnTo>
                  <a:lnTo>
                    <a:pt x="14503" y="71188"/>
                  </a:lnTo>
                  <a:lnTo>
                    <a:pt x="32968" y="73453"/>
                  </a:lnTo>
                  <a:lnTo>
                    <a:pt x="73268" y="71078"/>
                  </a:lnTo>
                  <a:lnTo>
                    <a:pt x="122441" y="52402"/>
                  </a:lnTo>
                  <a:lnTo>
                    <a:pt x="167526" y="5766"/>
                  </a:lnTo>
                  <a:lnTo>
                    <a:pt x="169700" y="2084"/>
                  </a:lnTo>
                  <a:lnTo>
                    <a:pt x="173825" y="0"/>
                  </a:lnTo>
                  <a:lnTo>
                    <a:pt x="182341" y="842"/>
                  </a:lnTo>
                  <a:lnTo>
                    <a:pt x="185978" y="3637"/>
                  </a:lnTo>
                  <a:lnTo>
                    <a:pt x="187442" y="7673"/>
                  </a:lnTo>
                  <a:lnTo>
                    <a:pt x="195455" y="22668"/>
                  </a:lnTo>
                  <a:lnTo>
                    <a:pt x="221578" y="50591"/>
                  </a:lnTo>
                  <a:lnTo>
                    <a:pt x="271927" y="73832"/>
                  </a:lnTo>
                  <a:lnTo>
                    <a:pt x="352618" y="74781"/>
                  </a:lnTo>
                  <a:lnTo>
                    <a:pt x="358694" y="73805"/>
                  </a:lnTo>
                  <a:lnTo>
                    <a:pt x="364416" y="77930"/>
                  </a:lnTo>
                  <a:lnTo>
                    <a:pt x="323110" y="100154"/>
                  </a:lnTo>
                  <a:lnTo>
                    <a:pt x="312920" y="100374"/>
                  </a:lnTo>
                  <a:close/>
                </a:path>
              </a:pathLst>
            </a:custGeom>
            <a:solidFill>
              <a:srgbClr val="2F2A6F"/>
            </a:solidFill>
          </p:spPr>
          <p:txBody>
            <a:bodyPr wrap="square" lIns="0" tIns="0" rIns="0" bIns="0" rtlCol="0"/>
            <a:lstStyle/>
            <a:p>
              <a:endParaRPr/>
            </a:p>
          </p:txBody>
        </p:sp>
        <p:sp>
          <p:nvSpPr>
            <p:cNvPr id="25" name="object 25"/>
            <p:cNvSpPr/>
            <p:nvPr/>
          </p:nvSpPr>
          <p:spPr>
            <a:xfrm>
              <a:off x="6748983" y="7654772"/>
              <a:ext cx="579120" cy="970280"/>
            </a:xfrm>
            <a:custGeom>
              <a:avLst/>
              <a:gdLst/>
              <a:ahLst/>
              <a:cxnLst/>
              <a:rect l="l" t="t" r="r" b="b"/>
              <a:pathLst>
                <a:path w="579120" h="970279">
                  <a:moveTo>
                    <a:pt x="474230" y="192366"/>
                  </a:moveTo>
                  <a:lnTo>
                    <a:pt x="467614" y="141300"/>
                  </a:lnTo>
                  <a:lnTo>
                    <a:pt x="452056" y="102997"/>
                  </a:lnTo>
                  <a:lnTo>
                    <a:pt x="452056" y="192366"/>
                  </a:lnTo>
                  <a:lnTo>
                    <a:pt x="446239" y="237566"/>
                  </a:lnTo>
                  <a:lnTo>
                    <a:pt x="429818" y="278206"/>
                  </a:lnTo>
                  <a:lnTo>
                    <a:pt x="404368" y="312661"/>
                  </a:lnTo>
                  <a:lnTo>
                    <a:pt x="371436" y="339293"/>
                  </a:lnTo>
                  <a:lnTo>
                    <a:pt x="332600" y="356463"/>
                  </a:lnTo>
                  <a:lnTo>
                    <a:pt x="289407" y="362559"/>
                  </a:lnTo>
                  <a:lnTo>
                    <a:pt x="246227" y="356463"/>
                  </a:lnTo>
                  <a:lnTo>
                    <a:pt x="207391" y="339293"/>
                  </a:lnTo>
                  <a:lnTo>
                    <a:pt x="174472" y="312661"/>
                  </a:lnTo>
                  <a:lnTo>
                    <a:pt x="149034" y="278206"/>
                  </a:lnTo>
                  <a:lnTo>
                    <a:pt x="132626" y="237566"/>
                  </a:lnTo>
                  <a:lnTo>
                    <a:pt x="126809" y="192366"/>
                  </a:lnTo>
                  <a:lnTo>
                    <a:pt x="132626" y="147180"/>
                  </a:lnTo>
                  <a:lnTo>
                    <a:pt x="149034" y="106527"/>
                  </a:lnTo>
                  <a:lnTo>
                    <a:pt x="174472" y="72085"/>
                  </a:lnTo>
                  <a:lnTo>
                    <a:pt x="207391" y="45453"/>
                  </a:lnTo>
                  <a:lnTo>
                    <a:pt x="246227" y="28270"/>
                  </a:lnTo>
                  <a:lnTo>
                    <a:pt x="289407" y="22186"/>
                  </a:lnTo>
                  <a:lnTo>
                    <a:pt x="332600" y="28270"/>
                  </a:lnTo>
                  <a:lnTo>
                    <a:pt x="371436" y="45453"/>
                  </a:lnTo>
                  <a:lnTo>
                    <a:pt x="404368" y="72085"/>
                  </a:lnTo>
                  <a:lnTo>
                    <a:pt x="429818" y="106527"/>
                  </a:lnTo>
                  <a:lnTo>
                    <a:pt x="446239" y="147180"/>
                  </a:lnTo>
                  <a:lnTo>
                    <a:pt x="452056" y="192366"/>
                  </a:lnTo>
                  <a:lnTo>
                    <a:pt x="452056" y="102997"/>
                  </a:lnTo>
                  <a:lnTo>
                    <a:pt x="448957" y="95364"/>
                  </a:lnTo>
                  <a:lnTo>
                    <a:pt x="420027" y="56413"/>
                  </a:lnTo>
                  <a:lnTo>
                    <a:pt x="382600" y="26314"/>
                  </a:lnTo>
                  <a:lnTo>
                    <a:pt x="373227" y="22186"/>
                  </a:lnTo>
                  <a:lnTo>
                    <a:pt x="338480" y="6883"/>
                  </a:lnTo>
                  <a:lnTo>
                    <a:pt x="289407" y="0"/>
                  </a:lnTo>
                  <a:lnTo>
                    <a:pt x="240347" y="6883"/>
                  </a:lnTo>
                  <a:lnTo>
                    <a:pt x="196215" y="26314"/>
                  </a:lnTo>
                  <a:lnTo>
                    <a:pt x="158813" y="56413"/>
                  </a:lnTo>
                  <a:lnTo>
                    <a:pt x="129895" y="95364"/>
                  </a:lnTo>
                  <a:lnTo>
                    <a:pt x="111239" y="141300"/>
                  </a:lnTo>
                  <a:lnTo>
                    <a:pt x="104622" y="192366"/>
                  </a:lnTo>
                  <a:lnTo>
                    <a:pt x="111239" y="243459"/>
                  </a:lnTo>
                  <a:lnTo>
                    <a:pt x="129895" y="289394"/>
                  </a:lnTo>
                  <a:lnTo>
                    <a:pt x="158813" y="328333"/>
                  </a:lnTo>
                  <a:lnTo>
                    <a:pt x="196215" y="358444"/>
                  </a:lnTo>
                  <a:lnTo>
                    <a:pt x="240347" y="377850"/>
                  </a:lnTo>
                  <a:lnTo>
                    <a:pt x="289407" y="384733"/>
                  </a:lnTo>
                  <a:lnTo>
                    <a:pt x="338480" y="377850"/>
                  </a:lnTo>
                  <a:lnTo>
                    <a:pt x="373240" y="362559"/>
                  </a:lnTo>
                  <a:lnTo>
                    <a:pt x="382600" y="358444"/>
                  </a:lnTo>
                  <a:lnTo>
                    <a:pt x="420027" y="328333"/>
                  </a:lnTo>
                  <a:lnTo>
                    <a:pt x="448957" y="289394"/>
                  </a:lnTo>
                  <a:lnTo>
                    <a:pt x="467614" y="243459"/>
                  </a:lnTo>
                  <a:lnTo>
                    <a:pt x="474230" y="192366"/>
                  </a:lnTo>
                  <a:close/>
                </a:path>
                <a:path w="579120" h="970279">
                  <a:moveTo>
                    <a:pt x="578815" y="641464"/>
                  </a:moveTo>
                  <a:lnTo>
                    <a:pt x="573900" y="592810"/>
                  </a:lnTo>
                  <a:lnTo>
                    <a:pt x="559790" y="547458"/>
                  </a:lnTo>
                  <a:lnTo>
                    <a:pt x="556641" y="541667"/>
                  </a:lnTo>
                  <a:lnTo>
                    <a:pt x="556641" y="641464"/>
                  </a:lnTo>
                  <a:lnTo>
                    <a:pt x="556641" y="947508"/>
                  </a:lnTo>
                  <a:lnTo>
                    <a:pt x="22174" y="947508"/>
                  </a:lnTo>
                  <a:lnTo>
                    <a:pt x="22174" y="641464"/>
                  </a:lnTo>
                  <a:lnTo>
                    <a:pt x="26644" y="597268"/>
                  </a:lnTo>
                  <a:lnTo>
                    <a:pt x="39446" y="556082"/>
                  </a:lnTo>
                  <a:lnTo>
                    <a:pt x="59715" y="518795"/>
                  </a:lnTo>
                  <a:lnTo>
                    <a:pt x="86537" y="486295"/>
                  </a:lnTo>
                  <a:lnTo>
                    <a:pt x="119049" y="459460"/>
                  </a:lnTo>
                  <a:lnTo>
                    <a:pt x="156337" y="439191"/>
                  </a:lnTo>
                  <a:lnTo>
                    <a:pt x="197523" y="426377"/>
                  </a:lnTo>
                  <a:lnTo>
                    <a:pt x="241731" y="421906"/>
                  </a:lnTo>
                  <a:lnTo>
                    <a:pt x="337083" y="421906"/>
                  </a:lnTo>
                  <a:lnTo>
                    <a:pt x="381279" y="426377"/>
                  </a:lnTo>
                  <a:lnTo>
                    <a:pt x="422465" y="439191"/>
                  </a:lnTo>
                  <a:lnTo>
                    <a:pt x="459752" y="459460"/>
                  </a:lnTo>
                  <a:lnTo>
                    <a:pt x="492252" y="486295"/>
                  </a:lnTo>
                  <a:lnTo>
                    <a:pt x="519087" y="518795"/>
                  </a:lnTo>
                  <a:lnTo>
                    <a:pt x="539356" y="556082"/>
                  </a:lnTo>
                  <a:lnTo>
                    <a:pt x="552170" y="597268"/>
                  </a:lnTo>
                  <a:lnTo>
                    <a:pt x="556641" y="641464"/>
                  </a:lnTo>
                  <a:lnTo>
                    <a:pt x="556641" y="541667"/>
                  </a:lnTo>
                  <a:lnTo>
                    <a:pt x="537476" y="506399"/>
                  </a:lnTo>
                  <a:lnTo>
                    <a:pt x="507936" y="470611"/>
                  </a:lnTo>
                  <a:lnTo>
                    <a:pt x="472147" y="441071"/>
                  </a:lnTo>
                  <a:lnTo>
                    <a:pt x="436880" y="421906"/>
                  </a:lnTo>
                  <a:lnTo>
                    <a:pt x="431088" y="418757"/>
                  </a:lnTo>
                  <a:lnTo>
                    <a:pt x="385737" y="404647"/>
                  </a:lnTo>
                  <a:lnTo>
                    <a:pt x="337083" y="399732"/>
                  </a:lnTo>
                  <a:lnTo>
                    <a:pt x="241731" y="399732"/>
                  </a:lnTo>
                  <a:lnTo>
                    <a:pt x="193078" y="404647"/>
                  </a:lnTo>
                  <a:lnTo>
                    <a:pt x="147726" y="418757"/>
                  </a:lnTo>
                  <a:lnTo>
                    <a:pt x="106667" y="441071"/>
                  </a:lnTo>
                  <a:lnTo>
                    <a:pt x="70878" y="470611"/>
                  </a:lnTo>
                  <a:lnTo>
                    <a:pt x="41338" y="506399"/>
                  </a:lnTo>
                  <a:lnTo>
                    <a:pt x="19024" y="547458"/>
                  </a:lnTo>
                  <a:lnTo>
                    <a:pt x="4914" y="592810"/>
                  </a:lnTo>
                  <a:lnTo>
                    <a:pt x="0" y="641464"/>
                  </a:lnTo>
                  <a:lnTo>
                    <a:pt x="0" y="964717"/>
                  </a:lnTo>
                  <a:lnTo>
                    <a:pt x="4965" y="969683"/>
                  </a:lnTo>
                  <a:lnTo>
                    <a:pt x="573849" y="969683"/>
                  </a:lnTo>
                  <a:lnTo>
                    <a:pt x="578815" y="964717"/>
                  </a:lnTo>
                  <a:lnTo>
                    <a:pt x="578815" y="947508"/>
                  </a:lnTo>
                  <a:lnTo>
                    <a:pt x="578815" y="641464"/>
                  </a:lnTo>
                  <a:close/>
                </a:path>
              </a:pathLst>
            </a:custGeom>
            <a:solidFill>
              <a:srgbClr val="787CD0"/>
            </a:solidFill>
          </p:spPr>
          <p:txBody>
            <a:bodyPr wrap="square" lIns="0" tIns="0" rIns="0" bIns="0" rtlCol="0"/>
            <a:lstStyle/>
            <a:p>
              <a:endParaRPr/>
            </a:p>
          </p:txBody>
        </p:sp>
        <p:sp>
          <p:nvSpPr>
            <p:cNvPr id="26" name="object 26"/>
            <p:cNvSpPr/>
            <p:nvPr/>
          </p:nvSpPr>
          <p:spPr>
            <a:xfrm>
              <a:off x="6961752" y="8094633"/>
              <a:ext cx="137160" cy="389890"/>
            </a:xfrm>
            <a:custGeom>
              <a:avLst/>
              <a:gdLst/>
              <a:ahLst/>
              <a:cxnLst/>
              <a:rect l="l" t="t" r="r" b="b"/>
              <a:pathLst>
                <a:path w="137159" h="389890">
                  <a:moveTo>
                    <a:pt x="69193" y="389343"/>
                  </a:moveTo>
                  <a:lnTo>
                    <a:pt x="64979" y="389343"/>
                  </a:lnTo>
                  <a:lnTo>
                    <a:pt x="60987" y="389210"/>
                  </a:lnTo>
                  <a:lnTo>
                    <a:pt x="57394" y="386948"/>
                  </a:lnTo>
                  <a:lnTo>
                    <a:pt x="55531" y="383444"/>
                  </a:lnTo>
                  <a:lnTo>
                    <a:pt x="354" y="278324"/>
                  </a:lnTo>
                  <a:lnTo>
                    <a:pt x="0" y="275663"/>
                  </a:lnTo>
                  <a:lnTo>
                    <a:pt x="43423" y="82543"/>
                  </a:lnTo>
                  <a:lnTo>
                    <a:pt x="22177" y="60765"/>
                  </a:lnTo>
                  <a:lnTo>
                    <a:pt x="18007" y="56418"/>
                  </a:lnTo>
                  <a:lnTo>
                    <a:pt x="18007" y="49588"/>
                  </a:lnTo>
                  <a:lnTo>
                    <a:pt x="65068" y="1241"/>
                  </a:lnTo>
                  <a:lnTo>
                    <a:pt x="67951" y="0"/>
                  </a:lnTo>
                  <a:lnTo>
                    <a:pt x="73894" y="0"/>
                  </a:lnTo>
                  <a:lnTo>
                    <a:pt x="76777" y="1241"/>
                  </a:lnTo>
                  <a:lnTo>
                    <a:pt x="101861" y="27011"/>
                  </a:lnTo>
                  <a:lnTo>
                    <a:pt x="70922" y="27011"/>
                  </a:lnTo>
                  <a:lnTo>
                    <a:pt x="45596" y="53003"/>
                  </a:lnTo>
                  <a:lnTo>
                    <a:pt x="70922" y="78995"/>
                  </a:lnTo>
                  <a:lnTo>
                    <a:pt x="101873" y="78995"/>
                  </a:lnTo>
                  <a:lnTo>
                    <a:pt x="97890" y="83075"/>
                  </a:lnTo>
                  <a:lnTo>
                    <a:pt x="101471" y="101527"/>
                  </a:lnTo>
                  <a:lnTo>
                    <a:pt x="61874" y="101527"/>
                  </a:lnTo>
                  <a:lnTo>
                    <a:pt x="23108" y="273977"/>
                  </a:lnTo>
                  <a:lnTo>
                    <a:pt x="66176" y="355989"/>
                  </a:lnTo>
                  <a:lnTo>
                    <a:pt x="92328" y="355989"/>
                  </a:lnTo>
                  <a:lnTo>
                    <a:pt x="74781" y="384154"/>
                  </a:lnTo>
                  <a:lnTo>
                    <a:pt x="72741" y="387392"/>
                  </a:lnTo>
                  <a:lnTo>
                    <a:pt x="69193" y="389343"/>
                  </a:lnTo>
                  <a:close/>
                </a:path>
                <a:path w="137159" h="389890">
                  <a:moveTo>
                    <a:pt x="101873" y="78995"/>
                  </a:moveTo>
                  <a:lnTo>
                    <a:pt x="70922" y="78995"/>
                  </a:lnTo>
                  <a:lnTo>
                    <a:pt x="96249" y="53003"/>
                  </a:lnTo>
                  <a:lnTo>
                    <a:pt x="70922" y="27011"/>
                  </a:lnTo>
                  <a:lnTo>
                    <a:pt x="101861" y="27011"/>
                  </a:lnTo>
                  <a:lnTo>
                    <a:pt x="123837" y="49588"/>
                  </a:lnTo>
                  <a:lnTo>
                    <a:pt x="123837" y="56418"/>
                  </a:lnTo>
                  <a:lnTo>
                    <a:pt x="119668" y="60765"/>
                  </a:lnTo>
                  <a:lnTo>
                    <a:pt x="101873" y="78995"/>
                  </a:lnTo>
                  <a:close/>
                </a:path>
                <a:path w="137159" h="389890">
                  <a:moveTo>
                    <a:pt x="73894" y="106007"/>
                  </a:moveTo>
                  <a:lnTo>
                    <a:pt x="67951" y="106007"/>
                  </a:lnTo>
                  <a:lnTo>
                    <a:pt x="65068" y="104809"/>
                  </a:lnTo>
                  <a:lnTo>
                    <a:pt x="62983" y="102636"/>
                  </a:lnTo>
                  <a:lnTo>
                    <a:pt x="61874" y="101527"/>
                  </a:lnTo>
                  <a:lnTo>
                    <a:pt x="101471" y="101527"/>
                  </a:lnTo>
                  <a:lnTo>
                    <a:pt x="101643" y="102414"/>
                  </a:lnTo>
                  <a:lnTo>
                    <a:pt x="79084" y="102414"/>
                  </a:lnTo>
                  <a:lnTo>
                    <a:pt x="76777" y="104809"/>
                  </a:lnTo>
                  <a:lnTo>
                    <a:pt x="73894" y="106007"/>
                  </a:lnTo>
                  <a:close/>
                </a:path>
                <a:path w="137159" h="389890">
                  <a:moveTo>
                    <a:pt x="92328" y="355989"/>
                  </a:moveTo>
                  <a:lnTo>
                    <a:pt x="66176" y="355989"/>
                  </a:lnTo>
                  <a:lnTo>
                    <a:pt x="113503" y="280009"/>
                  </a:lnTo>
                  <a:lnTo>
                    <a:pt x="79084" y="102414"/>
                  </a:lnTo>
                  <a:lnTo>
                    <a:pt x="101643" y="102414"/>
                  </a:lnTo>
                  <a:lnTo>
                    <a:pt x="136656" y="282804"/>
                  </a:lnTo>
                  <a:lnTo>
                    <a:pt x="136168" y="285642"/>
                  </a:lnTo>
                  <a:lnTo>
                    <a:pt x="134660" y="288038"/>
                  </a:lnTo>
                  <a:lnTo>
                    <a:pt x="92328" y="355989"/>
                  </a:lnTo>
                  <a:close/>
                </a:path>
              </a:pathLst>
            </a:custGeom>
            <a:solidFill>
              <a:srgbClr val="2F2A6F"/>
            </a:solidFill>
          </p:spPr>
          <p:txBody>
            <a:bodyPr wrap="square" lIns="0" tIns="0" rIns="0" bIns="0" rtlCol="0"/>
            <a:lstStyle/>
            <a:p>
              <a:endParaRPr/>
            </a:p>
          </p:txBody>
        </p:sp>
      </p:grpSp>
      <p:sp>
        <p:nvSpPr>
          <p:cNvPr id="27" name="object 27"/>
          <p:cNvSpPr/>
          <p:nvPr/>
        </p:nvSpPr>
        <p:spPr>
          <a:xfrm>
            <a:off x="13962315" y="8104968"/>
            <a:ext cx="132715" cy="22225"/>
          </a:xfrm>
          <a:custGeom>
            <a:avLst/>
            <a:gdLst/>
            <a:ahLst/>
            <a:cxnLst/>
            <a:rect l="l" t="t" r="r" b="b"/>
            <a:pathLst>
              <a:path w="132715" h="22225">
                <a:moveTo>
                  <a:pt x="127607" y="22177"/>
                </a:moveTo>
                <a:lnTo>
                  <a:pt x="4967" y="22177"/>
                </a:lnTo>
                <a:lnTo>
                  <a:pt x="0" y="17209"/>
                </a:lnTo>
                <a:lnTo>
                  <a:pt x="0" y="4967"/>
                </a:lnTo>
                <a:lnTo>
                  <a:pt x="4967" y="0"/>
                </a:lnTo>
                <a:lnTo>
                  <a:pt x="127607" y="0"/>
                </a:lnTo>
                <a:lnTo>
                  <a:pt x="132575" y="4967"/>
                </a:lnTo>
                <a:lnTo>
                  <a:pt x="132575" y="17209"/>
                </a:lnTo>
                <a:close/>
              </a:path>
            </a:pathLst>
          </a:custGeom>
          <a:solidFill>
            <a:srgbClr val="2F2A6F"/>
          </a:solidFill>
        </p:spPr>
        <p:txBody>
          <a:bodyPr wrap="square" lIns="0" tIns="0" rIns="0" bIns="0" rtlCol="0"/>
          <a:lstStyle/>
          <a:p>
            <a:endParaRPr/>
          </a:p>
        </p:txBody>
      </p:sp>
      <p:sp>
        <p:nvSpPr>
          <p:cNvPr id="28" name="object 28"/>
          <p:cNvSpPr/>
          <p:nvPr/>
        </p:nvSpPr>
        <p:spPr>
          <a:xfrm>
            <a:off x="14775555" y="8107629"/>
            <a:ext cx="132715" cy="22225"/>
          </a:xfrm>
          <a:custGeom>
            <a:avLst/>
            <a:gdLst/>
            <a:ahLst/>
            <a:cxnLst/>
            <a:rect l="l" t="t" r="r" b="b"/>
            <a:pathLst>
              <a:path w="132715" h="22225">
                <a:moveTo>
                  <a:pt x="127607" y="22177"/>
                </a:moveTo>
                <a:lnTo>
                  <a:pt x="4967" y="22177"/>
                </a:lnTo>
                <a:lnTo>
                  <a:pt x="0" y="17209"/>
                </a:lnTo>
                <a:lnTo>
                  <a:pt x="0" y="5012"/>
                </a:lnTo>
                <a:lnTo>
                  <a:pt x="4967" y="0"/>
                </a:lnTo>
                <a:lnTo>
                  <a:pt x="127607" y="0"/>
                </a:lnTo>
                <a:lnTo>
                  <a:pt x="132575" y="5012"/>
                </a:lnTo>
                <a:lnTo>
                  <a:pt x="132575" y="17209"/>
                </a:lnTo>
                <a:close/>
              </a:path>
            </a:pathLst>
          </a:custGeom>
          <a:solidFill>
            <a:srgbClr val="2F2A6F"/>
          </a:solidFill>
        </p:spPr>
        <p:txBody>
          <a:bodyPr wrap="square" lIns="0" tIns="0" rIns="0" bIns="0" rtlCol="0"/>
          <a:lstStyle/>
          <a:p>
            <a:endParaRPr/>
          </a:p>
        </p:txBody>
      </p:sp>
      <p:sp>
        <p:nvSpPr>
          <p:cNvPr id="29" name="object 29"/>
          <p:cNvSpPr/>
          <p:nvPr/>
        </p:nvSpPr>
        <p:spPr>
          <a:xfrm>
            <a:off x="14732531" y="7886788"/>
            <a:ext cx="122507" cy="76156"/>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14589842" y="7698370"/>
            <a:ext cx="77531" cy="121087"/>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13998109" y="7876675"/>
            <a:ext cx="122507" cy="76156"/>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14185772" y="7688302"/>
            <a:ext cx="77531" cy="121043"/>
          </a:xfrm>
          <a:prstGeom prst="rect">
            <a:avLst/>
          </a:prstGeom>
          <a:blipFill>
            <a:blip r:embed="rId11" cstate="print"/>
            <a:stretch>
              <a:fillRect/>
            </a:stretch>
          </a:blipFill>
        </p:spPr>
        <p:txBody>
          <a:bodyPr wrap="square" lIns="0" tIns="0" rIns="0" bIns="0" rtlCol="0"/>
          <a:lstStyle/>
          <a:p>
            <a:endParaRPr/>
          </a:p>
        </p:txBody>
      </p:sp>
      <p:sp>
        <p:nvSpPr>
          <p:cNvPr id="33" name="object 33"/>
          <p:cNvSpPr/>
          <p:nvPr/>
        </p:nvSpPr>
        <p:spPr>
          <a:xfrm>
            <a:off x="14426485" y="7644479"/>
            <a:ext cx="22860" cy="132715"/>
          </a:xfrm>
          <a:custGeom>
            <a:avLst/>
            <a:gdLst/>
            <a:ahLst/>
            <a:cxnLst/>
            <a:rect l="l" t="t" r="r" b="b"/>
            <a:pathLst>
              <a:path w="22859" h="132715">
                <a:moveTo>
                  <a:pt x="17209" y="132575"/>
                </a:moveTo>
                <a:lnTo>
                  <a:pt x="4967" y="132575"/>
                </a:lnTo>
                <a:lnTo>
                  <a:pt x="0" y="127607"/>
                </a:lnTo>
                <a:lnTo>
                  <a:pt x="354" y="4967"/>
                </a:lnTo>
                <a:lnTo>
                  <a:pt x="5278" y="0"/>
                </a:lnTo>
                <a:lnTo>
                  <a:pt x="17564" y="44"/>
                </a:lnTo>
                <a:lnTo>
                  <a:pt x="22532" y="5012"/>
                </a:lnTo>
                <a:lnTo>
                  <a:pt x="22177" y="127652"/>
                </a:lnTo>
                <a:close/>
              </a:path>
            </a:pathLst>
          </a:custGeom>
          <a:solidFill>
            <a:srgbClr val="2F2A6F"/>
          </a:solidFill>
        </p:spPr>
        <p:txBody>
          <a:bodyPr wrap="square" lIns="0" tIns="0" rIns="0" bIns="0" rtlCol="0"/>
          <a:lstStyle/>
          <a:p>
            <a:endParaRPr/>
          </a:p>
        </p:txBody>
      </p:sp>
      <p:sp>
        <p:nvSpPr>
          <p:cNvPr id="34" name="object 34"/>
          <p:cNvSpPr/>
          <p:nvPr/>
        </p:nvSpPr>
        <p:spPr>
          <a:xfrm>
            <a:off x="14239885" y="8008319"/>
            <a:ext cx="398145" cy="460375"/>
          </a:xfrm>
          <a:custGeom>
            <a:avLst/>
            <a:gdLst/>
            <a:ahLst/>
            <a:cxnLst/>
            <a:rect l="l" t="t" r="r" b="b"/>
            <a:pathLst>
              <a:path w="398144" h="460375">
                <a:moveTo>
                  <a:pt x="119442" y="161450"/>
                </a:moveTo>
                <a:lnTo>
                  <a:pt x="11221" y="161450"/>
                </a:lnTo>
                <a:lnTo>
                  <a:pt x="22182" y="161135"/>
                </a:lnTo>
                <a:lnTo>
                  <a:pt x="48512" y="158633"/>
                </a:lnTo>
                <a:lnTo>
                  <a:pt x="82576" y="151707"/>
                </a:lnTo>
                <a:lnTo>
                  <a:pt x="116741" y="138119"/>
                </a:lnTo>
                <a:lnTo>
                  <a:pt x="108531" y="127699"/>
                </a:lnTo>
                <a:lnTo>
                  <a:pt x="102131" y="115399"/>
                </a:lnTo>
                <a:lnTo>
                  <a:pt x="97636" y="101319"/>
                </a:lnTo>
                <a:lnTo>
                  <a:pt x="95140" y="85559"/>
                </a:lnTo>
                <a:lnTo>
                  <a:pt x="95804" y="57252"/>
                </a:lnTo>
                <a:lnTo>
                  <a:pt x="102347" y="30621"/>
                </a:lnTo>
                <a:lnTo>
                  <a:pt x="114214" y="10069"/>
                </a:lnTo>
                <a:lnTo>
                  <a:pt x="130845" y="0"/>
                </a:lnTo>
                <a:lnTo>
                  <a:pt x="140983" y="435"/>
                </a:lnTo>
                <a:lnTo>
                  <a:pt x="151936" y="6847"/>
                </a:lnTo>
                <a:lnTo>
                  <a:pt x="162732" y="21866"/>
                </a:lnTo>
                <a:lnTo>
                  <a:pt x="134748" y="21866"/>
                </a:lnTo>
                <a:lnTo>
                  <a:pt x="128749" y="27328"/>
                </a:lnTo>
                <a:lnTo>
                  <a:pt x="122346" y="40678"/>
                </a:lnTo>
                <a:lnTo>
                  <a:pt x="117764" y="60058"/>
                </a:lnTo>
                <a:lnTo>
                  <a:pt x="117228" y="83608"/>
                </a:lnTo>
                <a:lnTo>
                  <a:pt x="118662" y="93608"/>
                </a:lnTo>
                <a:lnTo>
                  <a:pt x="121741" y="104499"/>
                </a:lnTo>
                <a:lnTo>
                  <a:pt x="127034" y="115256"/>
                </a:lnTo>
                <a:lnTo>
                  <a:pt x="135103" y="124857"/>
                </a:lnTo>
                <a:lnTo>
                  <a:pt x="163251" y="124857"/>
                </a:lnTo>
                <a:lnTo>
                  <a:pt x="159897" y="130535"/>
                </a:lnTo>
                <a:lnTo>
                  <a:pt x="158567" y="132176"/>
                </a:lnTo>
                <a:lnTo>
                  <a:pt x="157192" y="133817"/>
                </a:lnTo>
                <a:lnTo>
                  <a:pt x="155817" y="135369"/>
                </a:lnTo>
                <a:lnTo>
                  <a:pt x="160341" y="136434"/>
                </a:lnTo>
                <a:lnTo>
                  <a:pt x="165397" y="137011"/>
                </a:lnTo>
                <a:lnTo>
                  <a:pt x="286651" y="137232"/>
                </a:lnTo>
                <a:lnTo>
                  <a:pt x="284223" y="140337"/>
                </a:lnTo>
                <a:lnTo>
                  <a:pt x="291397" y="143627"/>
                </a:lnTo>
                <a:lnTo>
                  <a:pt x="298766" y="146530"/>
                </a:lnTo>
                <a:lnTo>
                  <a:pt x="306260" y="149076"/>
                </a:lnTo>
                <a:lnTo>
                  <a:pt x="313808" y="151293"/>
                </a:lnTo>
                <a:lnTo>
                  <a:pt x="315360" y="151825"/>
                </a:lnTo>
                <a:lnTo>
                  <a:pt x="316353" y="152047"/>
                </a:lnTo>
                <a:lnTo>
                  <a:pt x="136301" y="152047"/>
                </a:lnTo>
                <a:lnTo>
                  <a:pt x="126227" y="158102"/>
                </a:lnTo>
                <a:lnTo>
                  <a:pt x="119442" y="161450"/>
                </a:lnTo>
                <a:close/>
              </a:path>
              <a:path w="398144" h="460375">
                <a:moveTo>
                  <a:pt x="286651" y="137232"/>
                </a:moveTo>
                <a:lnTo>
                  <a:pt x="236631" y="137232"/>
                </a:lnTo>
                <a:lnTo>
                  <a:pt x="239203" y="137099"/>
                </a:lnTo>
                <a:lnTo>
                  <a:pt x="241643" y="136833"/>
                </a:lnTo>
                <a:lnTo>
                  <a:pt x="218972" y="95805"/>
                </a:lnTo>
                <a:lnTo>
                  <a:pt x="216335" y="73829"/>
                </a:lnTo>
                <a:lnTo>
                  <a:pt x="218401" y="49765"/>
                </a:lnTo>
                <a:lnTo>
                  <a:pt x="225712" y="23348"/>
                </a:lnTo>
                <a:lnTo>
                  <a:pt x="235239" y="7983"/>
                </a:lnTo>
                <a:lnTo>
                  <a:pt x="245739" y="1101"/>
                </a:lnTo>
                <a:lnTo>
                  <a:pt x="255969" y="133"/>
                </a:lnTo>
                <a:lnTo>
                  <a:pt x="275238" y="10621"/>
                </a:lnTo>
                <a:lnTo>
                  <a:pt x="282877" y="22132"/>
                </a:lnTo>
                <a:lnTo>
                  <a:pt x="253352" y="22132"/>
                </a:lnTo>
                <a:lnTo>
                  <a:pt x="251264" y="23373"/>
                </a:lnTo>
                <a:lnTo>
                  <a:pt x="247924" y="28065"/>
                </a:lnTo>
                <a:lnTo>
                  <a:pt x="244020" y="37697"/>
                </a:lnTo>
                <a:lnTo>
                  <a:pt x="240268" y="53624"/>
                </a:lnTo>
                <a:lnTo>
                  <a:pt x="238607" y="71673"/>
                </a:lnTo>
                <a:lnTo>
                  <a:pt x="238625" y="73829"/>
                </a:lnTo>
                <a:lnTo>
                  <a:pt x="254993" y="118603"/>
                </a:lnTo>
                <a:lnTo>
                  <a:pt x="264929" y="128140"/>
                </a:lnTo>
                <a:lnTo>
                  <a:pt x="292933" y="128140"/>
                </a:lnTo>
                <a:lnTo>
                  <a:pt x="291411" y="131145"/>
                </a:lnTo>
                <a:lnTo>
                  <a:pt x="286651" y="137232"/>
                </a:lnTo>
                <a:close/>
              </a:path>
              <a:path w="398144" h="460375">
                <a:moveTo>
                  <a:pt x="163251" y="124857"/>
                </a:moveTo>
                <a:lnTo>
                  <a:pt x="135103" y="124857"/>
                </a:lnTo>
                <a:lnTo>
                  <a:pt x="137720" y="122374"/>
                </a:lnTo>
                <a:lnTo>
                  <a:pt x="140160" y="119757"/>
                </a:lnTo>
                <a:lnTo>
                  <a:pt x="142333" y="116918"/>
                </a:lnTo>
                <a:lnTo>
                  <a:pt x="150104" y="103710"/>
                </a:lnTo>
                <a:lnTo>
                  <a:pt x="154137" y="88897"/>
                </a:lnTo>
                <a:lnTo>
                  <a:pt x="154452" y="72371"/>
                </a:lnTo>
                <a:lnTo>
                  <a:pt x="151071" y="54023"/>
                </a:lnTo>
                <a:lnTo>
                  <a:pt x="145654" y="37663"/>
                </a:lnTo>
                <a:lnTo>
                  <a:pt x="140736" y="27898"/>
                </a:lnTo>
                <a:lnTo>
                  <a:pt x="136900" y="23123"/>
                </a:lnTo>
                <a:lnTo>
                  <a:pt x="134793" y="21866"/>
                </a:lnTo>
                <a:lnTo>
                  <a:pt x="162732" y="21866"/>
                </a:lnTo>
                <a:lnTo>
                  <a:pt x="172494" y="48257"/>
                </a:lnTo>
                <a:lnTo>
                  <a:pt x="176638" y="71673"/>
                </a:lnTo>
                <a:lnTo>
                  <a:pt x="175909" y="93238"/>
                </a:lnTo>
                <a:lnTo>
                  <a:pt x="170324" y="112882"/>
                </a:lnTo>
                <a:lnTo>
                  <a:pt x="163251" y="124857"/>
                </a:lnTo>
                <a:close/>
              </a:path>
              <a:path w="398144" h="460375">
                <a:moveTo>
                  <a:pt x="292933" y="128140"/>
                </a:moveTo>
                <a:lnTo>
                  <a:pt x="264929" y="128140"/>
                </a:lnTo>
                <a:lnTo>
                  <a:pt x="271075" y="121794"/>
                </a:lnTo>
                <a:lnTo>
                  <a:pt x="275674" y="113802"/>
                </a:lnTo>
                <a:lnTo>
                  <a:pt x="278726" y="104163"/>
                </a:lnTo>
                <a:lnTo>
                  <a:pt x="280231" y="92878"/>
                </a:lnTo>
                <a:lnTo>
                  <a:pt x="278234" y="67353"/>
                </a:lnTo>
                <a:lnTo>
                  <a:pt x="271172" y="44931"/>
                </a:lnTo>
                <a:lnTo>
                  <a:pt x="261931" y="28795"/>
                </a:lnTo>
                <a:lnTo>
                  <a:pt x="253397" y="22132"/>
                </a:lnTo>
                <a:lnTo>
                  <a:pt x="282877" y="22132"/>
                </a:lnTo>
                <a:lnTo>
                  <a:pt x="290427" y="33509"/>
                </a:lnTo>
                <a:lnTo>
                  <a:pt x="299986" y="63217"/>
                </a:lnTo>
                <a:lnTo>
                  <a:pt x="302364" y="94164"/>
                </a:lnTo>
                <a:lnTo>
                  <a:pt x="300565" y="107972"/>
                </a:lnTo>
                <a:lnTo>
                  <a:pt x="296886" y="120328"/>
                </a:lnTo>
                <a:lnTo>
                  <a:pt x="292933" y="128140"/>
                </a:lnTo>
                <a:close/>
              </a:path>
              <a:path w="398144" h="460375">
                <a:moveTo>
                  <a:pt x="233925" y="159410"/>
                </a:moveTo>
                <a:lnTo>
                  <a:pt x="170986" y="159188"/>
                </a:lnTo>
                <a:lnTo>
                  <a:pt x="136301" y="152047"/>
                </a:lnTo>
                <a:lnTo>
                  <a:pt x="316353" y="152047"/>
                </a:lnTo>
                <a:lnTo>
                  <a:pt x="319529" y="152756"/>
                </a:lnTo>
                <a:lnTo>
                  <a:pt x="320860" y="153023"/>
                </a:lnTo>
                <a:lnTo>
                  <a:pt x="327008" y="154131"/>
                </a:lnTo>
                <a:lnTo>
                  <a:pt x="263510" y="154131"/>
                </a:lnTo>
                <a:lnTo>
                  <a:pt x="256791" y="156416"/>
                </a:lnTo>
                <a:lnTo>
                  <a:pt x="249616" y="158068"/>
                </a:lnTo>
                <a:lnTo>
                  <a:pt x="241991" y="159071"/>
                </a:lnTo>
                <a:lnTo>
                  <a:pt x="233925" y="159410"/>
                </a:lnTo>
                <a:close/>
              </a:path>
              <a:path w="398144" h="460375">
                <a:moveTo>
                  <a:pt x="242486" y="458359"/>
                </a:moveTo>
                <a:lnTo>
                  <a:pt x="236631" y="458359"/>
                </a:lnTo>
                <a:lnTo>
                  <a:pt x="235699" y="458226"/>
                </a:lnTo>
                <a:lnTo>
                  <a:pt x="228780" y="456363"/>
                </a:lnTo>
                <a:lnTo>
                  <a:pt x="225320" y="450286"/>
                </a:lnTo>
                <a:lnTo>
                  <a:pt x="226917" y="444343"/>
                </a:lnTo>
                <a:lnTo>
                  <a:pt x="301078" y="170631"/>
                </a:lnTo>
                <a:lnTo>
                  <a:pt x="291391" y="167379"/>
                </a:lnTo>
                <a:lnTo>
                  <a:pt x="281828" y="163579"/>
                </a:lnTo>
                <a:lnTo>
                  <a:pt x="272498" y="159179"/>
                </a:lnTo>
                <a:lnTo>
                  <a:pt x="263510" y="154131"/>
                </a:lnTo>
                <a:lnTo>
                  <a:pt x="327008" y="154131"/>
                </a:lnTo>
                <a:lnTo>
                  <a:pt x="345217" y="157416"/>
                </a:lnTo>
                <a:lnTo>
                  <a:pt x="366018" y="159426"/>
                </a:lnTo>
                <a:lnTo>
                  <a:pt x="380607" y="159965"/>
                </a:lnTo>
                <a:lnTo>
                  <a:pt x="392672" y="159965"/>
                </a:lnTo>
                <a:lnTo>
                  <a:pt x="397593" y="164510"/>
                </a:lnTo>
                <a:lnTo>
                  <a:pt x="398016" y="176131"/>
                </a:lnTo>
                <a:lnTo>
                  <a:pt x="322590" y="176131"/>
                </a:lnTo>
                <a:lnTo>
                  <a:pt x="247862" y="451883"/>
                </a:lnTo>
                <a:lnTo>
                  <a:pt x="246965" y="455121"/>
                </a:lnTo>
                <a:lnTo>
                  <a:pt x="242486" y="458359"/>
                </a:lnTo>
                <a:close/>
              </a:path>
              <a:path w="398144" h="460375">
                <a:moveTo>
                  <a:pt x="392672" y="159965"/>
                </a:moveTo>
                <a:lnTo>
                  <a:pt x="380607" y="159965"/>
                </a:lnTo>
                <a:lnTo>
                  <a:pt x="386327" y="159942"/>
                </a:lnTo>
                <a:lnTo>
                  <a:pt x="392359" y="159676"/>
                </a:lnTo>
                <a:lnTo>
                  <a:pt x="392672" y="159965"/>
                </a:lnTo>
                <a:close/>
              </a:path>
              <a:path w="398144" h="460375">
                <a:moveTo>
                  <a:pt x="11931" y="183627"/>
                </a:moveTo>
                <a:lnTo>
                  <a:pt x="4878" y="183583"/>
                </a:lnTo>
                <a:lnTo>
                  <a:pt x="0" y="178571"/>
                </a:lnTo>
                <a:lnTo>
                  <a:pt x="133" y="166329"/>
                </a:lnTo>
                <a:lnTo>
                  <a:pt x="5278" y="161317"/>
                </a:lnTo>
                <a:lnTo>
                  <a:pt x="11221" y="161450"/>
                </a:lnTo>
                <a:lnTo>
                  <a:pt x="119442" y="161450"/>
                </a:lnTo>
                <a:lnTo>
                  <a:pt x="115621" y="163335"/>
                </a:lnTo>
                <a:lnTo>
                  <a:pt x="104665" y="167802"/>
                </a:lnTo>
                <a:lnTo>
                  <a:pt x="93543" y="171563"/>
                </a:lnTo>
                <a:lnTo>
                  <a:pt x="95034" y="177063"/>
                </a:lnTo>
                <a:lnTo>
                  <a:pt x="72076" y="177063"/>
                </a:lnTo>
                <a:lnTo>
                  <a:pt x="51045" y="180708"/>
                </a:lnTo>
                <a:lnTo>
                  <a:pt x="33005" y="182673"/>
                </a:lnTo>
                <a:lnTo>
                  <a:pt x="19463" y="183475"/>
                </a:lnTo>
                <a:lnTo>
                  <a:pt x="11931" y="183627"/>
                </a:lnTo>
                <a:close/>
              </a:path>
              <a:path w="398144" h="460375">
                <a:moveTo>
                  <a:pt x="380803" y="182156"/>
                </a:moveTo>
                <a:lnTo>
                  <a:pt x="366551" y="181731"/>
                </a:lnTo>
                <a:lnTo>
                  <a:pt x="346452" y="179991"/>
                </a:lnTo>
                <a:lnTo>
                  <a:pt x="322590" y="176131"/>
                </a:lnTo>
                <a:lnTo>
                  <a:pt x="398016" y="176131"/>
                </a:lnTo>
                <a:lnTo>
                  <a:pt x="398037" y="176708"/>
                </a:lnTo>
                <a:lnTo>
                  <a:pt x="393246" y="181853"/>
                </a:lnTo>
                <a:lnTo>
                  <a:pt x="387126" y="182075"/>
                </a:lnTo>
                <a:lnTo>
                  <a:pt x="380803" y="182156"/>
                </a:lnTo>
                <a:close/>
              </a:path>
              <a:path w="398144" h="460375">
                <a:moveTo>
                  <a:pt x="158168" y="459956"/>
                </a:moveTo>
                <a:lnTo>
                  <a:pt x="152357" y="459956"/>
                </a:lnTo>
                <a:lnTo>
                  <a:pt x="147833" y="456718"/>
                </a:lnTo>
                <a:lnTo>
                  <a:pt x="146102" y="450153"/>
                </a:lnTo>
                <a:lnTo>
                  <a:pt x="72076" y="177063"/>
                </a:lnTo>
                <a:lnTo>
                  <a:pt x="95034" y="177063"/>
                </a:lnTo>
                <a:lnTo>
                  <a:pt x="169522" y="451883"/>
                </a:lnTo>
                <a:lnTo>
                  <a:pt x="166018" y="457960"/>
                </a:lnTo>
                <a:lnTo>
                  <a:pt x="160119" y="459556"/>
                </a:lnTo>
                <a:lnTo>
                  <a:pt x="159143" y="459867"/>
                </a:lnTo>
                <a:lnTo>
                  <a:pt x="158168" y="459956"/>
                </a:lnTo>
                <a:close/>
              </a:path>
            </a:pathLst>
          </a:custGeom>
          <a:solidFill>
            <a:srgbClr val="2F2A6F"/>
          </a:solidFill>
        </p:spPr>
        <p:txBody>
          <a:bodyPr wrap="square" lIns="0" tIns="0" rIns="0" bIns="0" rtlCol="0"/>
          <a:lstStyle/>
          <a:p>
            <a:endParaRPr/>
          </a:p>
        </p:txBody>
      </p:sp>
      <p:grpSp>
        <p:nvGrpSpPr>
          <p:cNvPr id="35" name="object 35"/>
          <p:cNvGrpSpPr/>
          <p:nvPr/>
        </p:nvGrpSpPr>
        <p:grpSpPr>
          <a:xfrm>
            <a:off x="14129841" y="7807704"/>
            <a:ext cx="613410" cy="814705"/>
            <a:chOff x="14129841" y="7807704"/>
            <a:chExt cx="613410" cy="814705"/>
          </a:xfrm>
        </p:grpSpPr>
        <p:sp>
          <p:nvSpPr>
            <p:cNvPr id="36" name="object 36"/>
            <p:cNvSpPr/>
            <p:nvPr/>
          </p:nvSpPr>
          <p:spPr>
            <a:xfrm>
              <a:off x="14301404" y="8568561"/>
              <a:ext cx="267970" cy="53975"/>
            </a:xfrm>
            <a:custGeom>
              <a:avLst/>
              <a:gdLst/>
              <a:ahLst/>
              <a:cxnLst/>
              <a:rect l="l" t="t" r="r" b="b"/>
              <a:pathLst>
                <a:path w="267969" h="53975">
                  <a:moveTo>
                    <a:pt x="224123" y="53580"/>
                  </a:moveTo>
                  <a:lnTo>
                    <a:pt x="43733" y="53580"/>
                  </a:lnTo>
                  <a:lnTo>
                    <a:pt x="28510" y="49593"/>
                  </a:lnTo>
                  <a:lnTo>
                    <a:pt x="15562" y="38483"/>
                  </a:lnTo>
                  <a:lnTo>
                    <a:pt x="5766" y="21526"/>
                  </a:lnTo>
                  <a:lnTo>
                    <a:pt x="0" y="0"/>
                  </a:lnTo>
                  <a:lnTo>
                    <a:pt x="22443" y="0"/>
                  </a:lnTo>
                  <a:lnTo>
                    <a:pt x="26137" y="12915"/>
                  </a:lnTo>
                  <a:lnTo>
                    <a:pt x="31375" y="22820"/>
                  </a:lnTo>
                  <a:lnTo>
                    <a:pt x="37469" y="29165"/>
                  </a:lnTo>
                  <a:lnTo>
                    <a:pt x="43733" y="31402"/>
                  </a:lnTo>
                  <a:lnTo>
                    <a:pt x="224123" y="31402"/>
                  </a:lnTo>
                  <a:lnTo>
                    <a:pt x="230413" y="29165"/>
                  </a:lnTo>
                  <a:lnTo>
                    <a:pt x="236520" y="22820"/>
                  </a:lnTo>
                  <a:lnTo>
                    <a:pt x="241762" y="12915"/>
                  </a:lnTo>
                  <a:lnTo>
                    <a:pt x="245457" y="0"/>
                  </a:lnTo>
                  <a:lnTo>
                    <a:pt x="267901" y="0"/>
                  </a:lnTo>
                  <a:lnTo>
                    <a:pt x="262133" y="21526"/>
                  </a:lnTo>
                  <a:lnTo>
                    <a:pt x="252332" y="38483"/>
                  </a:lnTo>
                  <a:lnTo>
                    <a:pt x="239371" y="49593"/>
                  </a:lnTo>
                  <a:lnTo>
                    <a:pt x="224123" y="53580"/>
                  </a:lnTo>
                  <a:close/>
                </a:path>
              </a:pathLst>
            </a:custGeom>
            <a:solidFill>
              <a:srgbClr val="2F2A6F"/>
            </a:solidFill>
          </p:spPr>
          <p:txBody>
            <a:bodyPr wrap="square" lIns="0" tIns="0" rIns="0" bIns="0" rtlCol="0"/>
            <a:lstStyle/>
            <a:p>
              <a:endParaRPr/>
            </a:p>
          </p:txBody>
        </p:sp>
        <p:sp>
          <p:nvSpPr>
            <p:cNvPr id="37" name="object 37"/>
            <p:cNvSpPr/>
            <p:nvPr/>
          </p:nvSpPr>
          <p:spPr>
            <a:xfrm>
              <a:off x="14129841" y="7807704"/>
              <a:ext cx="613410" cy="770890"/>
            </a:xfrm>
            <a:custGeom>
              <a:avLst/>
              <a:gdLst/>
              <a:ahLst/>
              <a:cxnLst/>
              <a:rect l="l" t="t" r="r" b="b"/>
              <a:pathLst>
                <a:path w="613409" h="770890">
                  <a:moveTo>
                    <a:pt x="428641" y="770570"/>
                  </a:moveTo>
                  <a:lnTo>
                    <a:pt x="184470" y="770570"/>
                  </a:lnTo>
                  <a:lnTo>
                    <a:pt x="170141" y="767971"/>
                  </a:lnTo>
                  <a:lnTo>
                    <a:pt x="158423" y="760884"/>
                  </a:lnTo>
                  <a:lnTo>
                    <a:pt x="150514" y="750380"/>
                  </a:lnTo>
                  <a:lnTo>
                    <a:pt x="147611" y="737526"/>
                  </a:lnTo>
                  <a:lnTo>
                    <a:pt x="147611" y="654007"/>
                  </a:lnTo>
                  <a:lnTo>
                    <a:pt x="147877" y="652765"/>
                  </a:lnTo>
                  <a:lnTo>
                    <a:pt x="148288" y="651656"/>
                  </a:lnTo>
                  <a:lnTo>
                    <a:pt x="148321" y="569023"/>
                  </a:lnTo>
                  <a:lnTo>
                    <a:pt x="105501" y="537801"/>
                  </a:lnTo>
                  <a:lnTo>
                    <a:pt x="69120" y="500182"/>
                  </a:lnTo>
                  <a:lnTo>
                    <a:pt x="39780" y="457206"/>
                  </a:lnTo>
                  <a:lnTo>
                    <a:pt x="18080" y="409912"/>
                  </a:lnTo>
                  <a:lnTo>
                    <a:pt x="4620" y="359342"/>
                  </a:lnTo>
                  <a:lnTo>
                    <a:pt x="0" y="306533"/>
                  </a:lnTo>
                  <a:lnTo>
                    <a:pt x="4019" y="256875"/>
                  </a:lnTo>
                  <a:lnTo>
                    <a:pt x="15652" y="209744"/>
                  </a:lnTo>
                  <a:lnTo>
                    <a:pt x="34263" y="165778"/>
                  </a:lnTo>
                  <a:lnTo>
                    <a:pt x="59217" y="125610"/>
                  </a:lnTo>
                  <a:lnTo>
                    <a:pt x="89878" y="89878"/>
                  </a:lnTo>
                  <a:lnTo>
                    <a:pt x="125610" y="59217"/>
                  </a:lnTo>
                  <a:lnTo>
                    <a:pt x="165778" y="34263"/>
                  </a:lnTo>
                  <a:lnTo>
                    <a:pt x="209744" y="15652"/>
                  </a:lnTo>
                  <a:lnTo>
                    <a:pt x="256875" y="4019"/>
                  </a:lnTo>
                  <a:lnTo>
                    <a:pt x="306533" y="0"/>
                  </a:lnTo>
                  <a:lnTo>
                    <a:pt x="356192" y="4019"/>
                  </a:lnTo>
                  <a:lnTo>
                    <a:pt x="403322" y="15652"/>
                  </a:lnTo>
                  <a:lnTo>
                    <a:pt x="418737" y="22177"/>
                  </a:lnTo>
                  <a:lnTo>
                    <a:pt x="306533" y="22177"/>
                  </a:lnTo>
                  <a:lnTo>
                    <a:pt x="260471" y="25905"/>
                  </a:lnTo>
                  <a:lnTo>
                    <a:pt x="216752" y="36698"/>
                  </a:lnTo>
                  <a:lnTo>
                    <a:pt x="175967" y="53964"/>
                  </a:lnTo>
                  <a:lnTo>
                    <a:pt x="138705" y="77114"/>
                  </a:lnTo>
                  <a:lnTo>
                    <a:pt x="105558" y="105558"/>
                  </a:lnTo>
                  <a:lnTo>
                    <a:pt x="77114" y="138705"/>
                  </a:lnTo>
                  <a:lnTo>
                    <a:pt x="53964" y="175967"/>
                  </a:lnTo>
                  <a:lnTo>
                    <a:pt x="36698" y="216752"/>
                  </a:lnTo>
                  <a:lnTo>
                    <a:pt x="25905" y="260471"/>
                  </a:lnTo>
                  <a:lnTo>
                    <a:pt x="22177" y="306533"/>
                  </a:lnTo>
                  <a:lnTo>
                    <a:pt x="26635" y="356483"/>
                  </a:lnTo>
                  <a:lnTo>
                    <a:pt x="39616" y="404256"/>
                  </a:lnTo>
                  <a:lnTo>
                    <a:pt x="60527" y="448828"/>
                  </a:lnTo>
                  <a:lnTo>
                    <a:pt x="88774" y="489175"/>
                  </a:lnTo>
                  <a:lnTo>
                    <a:pt x="123766" y="524274"/>
                  </a:lnTo>
                  <a:lnTo>
                    <a:pt x="164910" y="553100"/>
                  </a:lnTo>
                  <a:lnTo>
                    <a:pt x="168369" y="555052"/>
                  </a:lnTo>
                  <a:lnTo>
                    <a:pt x="170498" y="558733"/>
                  </a:lnTo>
                  <a:lnTo>
                    <a:pt x="170498" y="641454"/>
                  </a:lnTo>
                  <a:lnTo>
                    <a:pt x="464746" y="641454"/>
                  </a:lnTo>
                  <a:lnTo>
                    <a:pt x="464746" y="649039"/>
                  </a:lnTo>
                  <a:lnTo>
                    <a:pt x="465234" y="650325"/>
                  </a:lnTo>
                  <a:lnTo>
                    <a:pt x="465524" y="651567"/>
                  </a:lnTo>
                  <a:lnTo>
                    <a:pt x="465544" y="663631"/>
                  </a:lnTo>
                  <a:lnTo>
                    <a:pt x="169789" y="663631"/>
                  </a:lnTo>
                  <a:lnTo>
                    <a:pt x="169789" y="688603"/>
                  </a:lnTo>
                  <a:lnTo>
                    <a:pt x="465544" y="688603"/>
                  </a:lnTo>
                  <a:lnTo>
                    <a:pt x="465544" y="710780"/>
                  </a:lnTo>
                  <a:lnTo>
                    <a:pt x="169789" y="710780"/>
                  </a:lnTo>
                  <a:lnTo>
                    <a:pt x="169789" y="743425"/>
                  </a:lnTo>
                  <a:lnTo>
                    <a:pt x="176530" y="748393"/>
                  </a:lnTo>
                  <a:lnTo>
                    <a:pt x="463090" y="748393"/>
                  </a:lnTo>
                  <a:lnTo>
                    <a:pt x="462641" y="750380"/>
                  </a:lnTo>
                  <a:lnTo>
                    <a:pt x="454727" y="760884"/>
                  </a:lnTo>
                  <a:lnTo>
                    <a:pt x="442996" y="767971"/>
                  </a:lnTo>
                  <a:lnTo>
                    <a:pt x="428641" y="770570"/>
                  </a:lnTo>
                  <a:close/>
                </a:path>
                <a:path w="613409" h="770890">
                  <a:moveTo>
                    <a:pt x="464746" y="641454"/>
                  </a:moveTo>
                  <a:lnTo>
                    <a:pt x="442569" y="641454"/>
                  </a:lnTo>
                  <a:lnTo>
                    <a:pt x="442569" y="558733"/>
                  </a:lnTo>
                  <a:lnTo>
                    <a:pt x="444698" y="555052"/>
                  </a:lnTo>
                  <a:lnTo>
                    <a:pt x="448157" y="553100"/>
                  </a:lnTo>
                  <a:lnTo>
                    <a:pt x="489301" y="524274"/>
                  </a:lnTo>
                  <a:lnTo>
                    <a:pt x="524293" y="489175"/>
                  </a:lnTo>
                  <a:lnTo>
                    <a:pt x="552540" y="448828"/>
                  </a:lnTo>
                  <a:lnTo>
                    <a:pt x="573451" y="404256"/>
                  </a:lnTo>
                  <a:lnTo>
                    <a:pt x="586431" y="356483"/>
                  </a:lnTo>
                  <a:lnTo>
                    <a:pt x="590890" y="306533"/>
                  </a:lnTo>
                  <a:lnTo>
                    <a:pt x="587161" y="260471"/>
                  </a:lnTo>
                  <a:lnTo>
                    <a:pt x="576369" y="216752"/>
                  </a:lnTo>
                  <a:lnTo>
                    <a:pt x="559103" y="175967"/>
                  </a:lnTo>
                  <a:lnTo>
                    <a:pt x="535953" y="138705"/>
                  </a:lnTo>
                  <a:lnTo>
                    <a:pt x="507509" y="105558"/>
                  </a:lnTo>
                  <a:lnTo>
                    <a:pt x="474362" y="77114"/>
                  </a:lnTo>
                  <a:lnTo>
                    <a:pt x="437100" y="53964"/>
                  </a:lnTo>
                  <a:lnTo>
                    <a:pt x="396315" y="36698"/>
                  </a:lnTo>
                  <a:lnTo>
                    <a:pt x="352596" y="25905"/>
                  </a:lnTo>
                  <a:lnTo>
                    <a:pt x="306533" y="22177"/>
                  </a:lnTo>
                  <a:lnTo>
                    <a:pt x="418737" y="22177"/>
                  </a:lnTo>
                  <a:lnTo>
                    <a:pt x="487456" y="59217"/>
                  </a:lnTo>
                  <a:lnTo>
                    <a:pt x="523188" y="89878"/>
                  </a:lnTo>
                  <a:lnTo>
                    <a:pt x="553849" y="125610"/>
                  </a:lnTo>
                  <a:lnTo>
                    <a:pt x="578804" y="165778"/>
                  </a:lnTo>
                  <a:lnTo>
                    <a:pt x="597415" y="209744"/>
                  </a:lnTo>
                  <a:lnTo>
                    <a:pt x="609048" y="256875"/>
                  </a:lnTo>
                  <a:lnTo>
                    <a:pt x="613067" y="306533"/>
                  </a:lnTo>
                  <a:lnTo>
                    <a:pt x="608447" y="359342"/>
                  </a:lnTo>
                  <a:lnTo>
                    <a:pt x="594987" y="409912"/>
                  </a:lnTo>
                  <a:lnTo>
                    <a:pt x="573287" y="457206"/>
                  </a:lnTo>
                  <a:lnTo>
                    <a:pt x="543947" y="500182"/>
                  </a:lnTo>
                  <a:lnTo>
                    <a:pt x="507566" y="537801"/>
                  </a:lnTo>
                  <a:lnTo>
                    <a:pt x="464746" y="569023"/>
                  </a:lnTo>
                  <a:lnTo>
                    <a:pt x="464746" y="641454"/>
                  </a:lnTo>
                  <a:close/>
                </a:path>
                <a:path w="613409" h="770890">
                  <a:moveTo>
                    <a:pt x="465544" y="688603"/>
                  </a:moveTo>
                  <a:lnTo>
                    <a:pt x="443367" y="688603"/>
                  </a:lnTo>
                  <a:lnTo>
                    <a:pt x="443367" y="663631"/>
                  </a:lnTo>
                  <a:lnTo>
                    <a:pt x="465544" y="663631"/>
                  </a:lnTo>
                  <a:lnTo>
                    <a:pt x="465544" y="688603"/>
                  </a:lnTo>
                  <a:close/>
                </a:path>
                <a:path w="613409" h="770890">
                  <a:moveTo>
                    <a:pt x="463090" y="748393"/>
                  </a:moveTo>
                  <a:lnTo>
                    <a:pt x="436669" y="748393"/>
                  </a:lnTo>
                  <a:lnTo>
                    <a:pt x="443367" y="743425"/>
                  </a:lnTo>
                  <a:lnTo>
                    <a:pt x="443367" y="710780"/>
                  </a:lnTo>
                  <a:lnTo>
                    <a:pt x="465544" y="710780"/>
                  </a:lnTo>
                  <a:lnTo>
                    <a:pt x="465544" y="737526"/>
                  </a:lnTo>
                  <a:lnTo>
                    <a:pt x="463090" y="748393"/>
                  </a:lnTo>
                  <a:close/>
                </a:path>
              </a:pathLst>
            </a:custGeom>
            <a:solidFill>
              <a:srgbClr val="787CD0"/>
            </a:solidFill>
          </p:spPr>
          <p:txBody>
            <a:bodyPr wrap="square" lIns="0" tIns="0" rIns="0" bIns="0" rtlCol="0"/>
            <a:lstStyle/>
            <a:p>
              <a:endParaRPr/>
            </a:p>
          </p:txBody>
        </p:sp>
      </p:grpSp>
      <p:grpSp>
        <p:nvGrpSpPr>
          <p:cNvPr id="38" name="object 38"/>
          <p:cNvGrpSpPr/>
          <p:nvPr/>
        </p:nvGrpSpPr>
        <p:grpSpPr>
          <a:xfrm>
            <a:off x="15840933" y="5635618"/>
            <a:ext cx="955675" cy="987425"/>
            <a:chOff x="15840933" y="5635618"/>
            <a:chExt cx="955675" cy="987425"/>
          </a:xfrm>
        </p:grpSpPr>
        <p:sp>
          <p:nvSpPr>
            <p:cNvPr id="39" name="object 39"/>
            <p:cNvSpPr/>
            <p:nvPr/>
          </p:nvSpPr>
          <p:spPr>
            <a:xfrm>
              <a:off x="15840926" y="5635624"/>
              <a:ext cx="774700" cy="987425"/>
            </a:xfrm>
            <a:custGeom>
              <a:avLst/>
              <a:gdLst/>
              <a:ahLst/>
              <a:cxnLst/>
              <a:rect l="l" t="t" r="r" b="b"/>
              <a:pathLst>
                <a:path w="774700" h="987425">
                  <a:moveTo>
                    <a:pt x="519836" y="441858"/>
                  </a:moveTo>
                  <a:lnTo>
                    <a:pt x="514870" y="436892"/>
                  </a:lnTo>
                  <a:lnTo>
                    <a:pt x="497662" y="436892"/>
                  </a:lnTo>
                  <a:lnTo>
                    <a:pt x="497662" y="459066"/>
                  </a:lnTo>
                  <a:lnTo>
                    <a:pt x="497662" y="486346"/>
                  </a:lnTo>
                  <a:lnTo>
                    <a:pt x="154711" y="486346"/>
                  </a:lnTo>
                  <a:lnTo>
                    <a:pt x="154711" y="459066"/>
                  </a:lnTo>
                  <a:lnTo>
                    <a:pt x="497662" y="459066"/>
                  </a:lnTo>
                  <a:lnTo>
                    <a:pt x="497662" y="436892"/>
                  </a:lnTo>
                  <a:lnTo>
                    <a:pt x="137502" y="436892"/>
                  </a:lnTo>
                  <a:lnTo>
                    <a:pt x="132537" y="441858"/>
                  </a:lnTo>
                  <a:lnTo>
                    <a:pt x="132537" y="503605"/>
                  </a:lnTo>
                  <a:lnTo>
                    <a:pt x="137502" y="508520"/>
                  </a:lnTo>
                  <a:lnTo>
                    <a:pt x="514870" y="508520"/>
                  </a:lnTo>
                  <a:lnTo>
                    <a:pt x="519836" y="503605"/>
                  </a:lnTo>
                  <a:lnTo>
                    <a:pt x="519836" y="486346"/>
                  </a:lnTo>
                  <a:lnTo>
                    <a:pt x="519836" y="459066"/>
                  </a:lnTo>
                  <a:lnTo>
                    <a:pt x="519836" y="441858"/>
                  </a:lnTo>
                  <a:close/>
                </a:path>
                <a:path w="774700" h="987425">
                  <a:moveTo>
                    <a:pt x="641629" y="314337"/>
                  </a:moveTo>
                  <a:lnTo>
                    <a:pt x="636663" y="309333"/>
                  </a:lnTo>
                  <a:lnTo>
                    <a:pt x="619455" y="309333"/>
                  </a:lnTo>
                  <a:lnTo>
                    <a:pt x="619455" y="331508"/>
                  </a:lnTo>
                  <a:lnTo>
                    <a:pt x="619455" y="358825"/>
                  </a:lnTo>
                  <a:lnTo>
                    <a:pt x="154711" y="358825"/>
                  </a:lnTo>
                  <a:lnTo>
                    <a:pt x="154711" y="331508"/>
                  </a:lnTo>
                  <a:lnTo>
                    <a:pt x="619455" y="331508"/>
                  </a:lnTo>
                  <a:lnTo>
                    <a:pt x="619455" y="309333"/>
                  </a:lnTo>
                  <a:lnTo>
                    <a:pt x="137502" y="309333"/>
                  </a:lnTo>
                  <a:lnTo>
                    <a:pt x="132537" y="314337"/>
                  </a:lnTo>
                  <a:lnTo>
                    <a:pt x="132537" y="376034"/>
                  </a:lnTo>
                  <a:lnTo>
                    <a:pt x="137502" y="381000"/>
                  </a:lnTo>
                  <a:lnTo>
                    <a:pt x="636663" y="381000"/>
                  </a:lnTo>
                  <a:lnTo>
                    <a:pt x="641629" y="376034"/>
                  </a:lnTo>
                  <a:lnTo>
                    <a:pt x="641629" y="358825"/>
                  </a:lnTo>
                  <a:lnTo>
                    <a:pt x="641629" y="331508"/>
                  </a:lnTo>
                  <a:lnTo>
                    <a:pt x="641629" y="314337"/>
                  </a:lnTo>
                  <a:close/>
                </a:path>
                <a:path w="774700" h="987425">
                  <a:moveTo>
                    <a:pt x="641629" y="186778"/>
                  </a:moveTo>
                  <a:lnTo>
                    <a:pt x="636663" y="181813"/>
                  </a:lnTo>
                  <a:lnTo>
                    <a:pt x="619455" y="181813"/>
                  </a:lnTo>
                  <a:lnTo>
                    <a:pt x="619455" y="203987"/>
                  </a:lnTo>
                  <a:lnTo>
                    <a:pt x="619455" y="231305"/>
                  </a:lnTo>
                  <a:lnTo>
                    <a:pt x="154711" y="231305"/>
                  </a:lnTo>
                  <a:lnTo>
                    <a:pt x="154711" y="203987"/>
                  </a:lnTo>
                  <a:lnTo>
                    <a:pt x="619455" y="203987"/>
                  </a:lnTo>
                  <a:lnTo>
                    <a:pt x="619455" y="181813"/>
                  </a:lnTo>
                  <a:lnTo>
                    <a:pt x="137502" y="181813"/>
                  </a:lnTo>
                  <a:lnTo>
                    <a:pt x="132537" y="186778"/>
                  </a:lnTo>
                  <a:lnTo>
                    <a:pt x="132537" y="248513"/>
                  </a:lnTo>
                  <a:lnTo>
                    <a:pt x="137502" y="253492"/>
                  </a:lnTo>
                  <a:lnTo>
                    <a:pt x="636663" y="253492"/>
                  </a:lnTo>
                  <a:lnTo>
                    <a:pt x="641629" y="248513"/>
                  </a:lnTo>
                  <a:lnTo>
                    <a:pt x="641629" y="231305"/>
                  </a:lnTo>
                  <a:lnTo>
                    <a:pt x="641629" y="203987"/>
                  </a:lnTo>
                  <a:lnTo>
                    <a:pt x="641629" y="186778"/>
                  </a:lnTo>
                  <a:close/>
                </a:path>
                <a:path w="774700" h="987425">
                  <a:moveTo>
                    <a:pt x="774255" y="170319"/>
                  </a:moveTo>
                  <a:lnTo>
                    <a:pt x="772655" y="157022"/>
                  </a:lnTo>
                  <a:lnTo>
                    <a:pt x="770305" y="149517"/>
                  </a:lnTo>
                  <a:lnTo>
                    <a:pt x="768299" y="143090"/>
                  </a:lnTo>
                  <a:lnTo>
                    <a:pt x="762241" y="130975"/>
                  </a:lnTo>
                  <a:lnTo>
                    <a:pt x="761771" y="130035"/>
                  </a:lnTo>
                  <a:lnTo>
                    <a:pt x="753719" y="119354"/>
                  </a:lnTo>
                  <a:lnTo>
                    <a:pt x="731139" y="95961"/>
                  </a:lnTo>
                  <a:lnTo>
                    <a:pt x="731139" y="130975"/>
                  </a:lnTo>
                  <a:lnTo>
                    <a:pt x="650633" y="130975"/>
                  </a:lnTo>
                  <a:lnTo>
                    <a:pt x="644334" y="124675"/>
                  </a:lnTo>
                  <a:lnTo>
                    <a:pt x="644334" y="38989"/>
                  </a:lnTo>
                  <a:lnTo>
                    <a:pt x="731139" y="130975"/>
                  </a:lnTo>
                  <a:lnTo>
                    <a:pt x="731139" y="95961"/>
                  </a:lnTo>
                  <a:lnTo>
                    <a:pt x="676186" y="38989"/>
                  </a:lnTo>
                  <a:lnTo>
                    <a:pt x="659968" y="22174"/>
                  </a:lnTo>
                  <a:lnTo>
                    <a:pt x="659333" y="21513"/>
                  </a:lnTo>
                  <a:lnTo>
                    <a:pt x="648881" y="13055"/>
                  </a:lnTo>
                  <a:lnTo>
                    <a:pt x="635952" y="6235"/>
                  </a:lnTo>
                  <a:lnTo>
                    <a:pt x="622071" y="1663"/>
                  </a:lnTo>
                  <a:lnTo>
                    <a:pt x="608723" y="0"/>
                  </a:lnTo>
                  <a:lnTo>
                    <a:pt x="36233" y="0"/>
                  </a:lnTo>
                  <a:lnTo>
                    <a:pt x="22161" y="2857"/>
                  </a:lnTo>
                  <a:lnTo>
                    <a:pt x="10629" y="10629"/>
                  </a:lnTo>
                  <a:lnTo>
                    <a:pt x="2857" y="22161"/>
                  </a:lnTo>
                  <a:lnTo>
                    <a:pt x="0" y="36233"/>
                  </a:lnTo>
                  <a:lnTo>
                    <a:pt x="0" y="951001"/>
                  </a:lnTo>
                  <a:lnTo>
                    <a:pt x="2857" y="965111"/>
                  </a:lnTo>
                  <a:lnTo>
                    <a:pt x="10629" y="976630"/>
                  </a:lnTo>
                  <a:lnTo>
                    <a:pt x="22161" y="984389"/>
                  </a:lnTo>
                  <a:lnTo>
                    <a:pt x="36233" y="987247"/>
                  </a:lnTo>
                  <a:lnTo>
                    <a:pt x="738022" y="987247"/>
                  </a:lnTo>
                  <a:lnTo>
                    <a:pt x="752119" y="984389"/>
                  </a:lnTo>
                  <a:lnTo>
                    <a:pt x="763638" y="976630"/>
                  </a:lnTo>
                  <a:lnTo>
                    <a:pt x="771410" y="965111"/>
                  </a:lnTo>
                  <a:lnTo>
                    <a:pt x="774255" y="951001"/>
                  </a:lnTo>
                  <a:lnTo>
                    <a:pt x="774255" y="875995"/>
                  </a:lnTo>
                  <a:lnTo>
                    <a:pt x="769289" y="871029"/>
                  </a:lnTo>
                  <a:lnTo>
                    <a:pt x="757047" y="871029"/>
                  </a:lnTo>
                  <a:lnTo>
                    <a:pt x="752081" y="875995"/>
                  </a:lnTo>
                  <a:lnTo>
                    <a:pt x="752081" y="958761"/>
                  </a:lnTo>
                  <a:lnTo>
                    <a:pt x="745782" y="965060"/>
                  </a:lnTo>
                  <a:lnTo>
                    <a:pt x="28473" y="965060"/>
                  </a:lnTo>
                  <a:lnTo>
                    <a:pt x="22174" y="958761"/>
                  </a:lnTo>
                  <a:lnTo>
                    <a:pt x="22174" y="28473"/>
                  </a:lnTo>
                  <a:lnTo>
                    <a:pt x="28473" y="22174"/>
                  </a:lnTo>
                  <a:lnTo>
                    <a:pt x="613206" y="22174"/>
                  </a:lnTo>
                  <a:lnTo>
                    <a:pt x="618477" y="23380"/>
                  </a:lnTo>
                  <a:lnTo>
                    <a:pt x="623760" y="25234"/>
                  </a:lnTo>
                  <a:lnTo>
                    <a:pt x="622744" y="28295"/>
                  </a:lnTo>
                  <a:lnTo>
                    <a:pt x="622160" y="31889"/>
                  </a:lnTo>
                  <a:lnTo>
                    <a:pt x="622160" y="116916"/>
                  </a:lnTo>
                  <a:lnTo>
                    <a:pt x="625005" y="131025"/>
                  </a:lnTo>
                  <a:lnTo>
                    <a:pt x="632777" y="142544"/>
                  </a:lnTo>
                  <a:lnTo>
                    <a:pt x="644283" y="150304"/>
                  </a:lnTo>
                  <a:lnTo>
                    <a:pt x="658355" y="153162"/>
                  </a:lnTo>
                  <a:lnTo>
                    <a:pt x="738593" y="153162"/>
                  </a:lnTo>
                  <a:lnTo>
                    <a:pt x="743432" y="151599"/>
                  </a:lnTo>
                  <a:lnTo>
                    <a:pt x="746925" y="149517"/>
                  </a:lnTo>
                  <a:lnTo>
                    <a:pt x="750036" y="156565"/>
                  </a:lnTo>
                  <a:lnTo>
                    <a:pt x="752081" y="164287"/>
                  </a:lnTo>
                  <a:lnTo>
                    <a:pt x="752081" y="462661"/>
                  </a:lnTo>
                  <a:lnTo>
                    <a:pt x="757047" y="467626"/>
                  </a:lnTo>
                  <a:lnTo>
                    <a:pt x="769289" y="467626"/>
                  </a:lnTo>
                  <a:lnTo>
                    <a:pt x="774255" y="462661"/>
                  </a:lnTo>
                  <a:lnTo>
                    <a:pt x="774255" y="170319"/>
                  </a:lnTo>
                  <a:close/>
                </a:path>
              </a:pathLst>
            </a:custGeom>
            <a:solidFill>
              <a:srgbClr val="787CD0"/>
            </a:solidFill>
          </p:spPr>
          <p:txBody>
            <a:bodyPr wrap="square" lIns="0" tIns="0" rIns="0" bIns="0" rtlCol="0"/>
            <a:lstStyle/>
            <a:p>
              <a:endParaRPr/>
            </a:p>
          </p:txBody>
        </p:sp>
        <p:sp>
          <p:nvSpPr>
            <p:cNvPr id="40" name="object 40"/>
            <p:cNvSpPr/>
            <p:nvPr/>
          </p:nvSpPr>
          <p:spPr>
            <a:xfrm>
              <a:off x="15959537" y="6253032"/>
              <a:ext cx="96520" cy="278130"/>
            </a:xfrm>
            <a:custGeom>
              <a:avLst/>
              <a:gdLst/>
              <a:ahLst/>
              <a:cxnLst/>
              <a:rect l="l" t="t" r="r" b="b"/>
              <a:pathLst>
                <a:path w="96519" h="278129">
                  <a:moveTo>
                    <a:pt x="90926" y="277792"/>
                  </a:moveTo>
                  <a:lnTo>
                    <a:pt x="4967" y="277792"/>
                  </a:lnTo>
                  <a:lnTo>
                    <a:pt x="0" y="272824"/>
                  </a:lnTo>
                  <a:lnTo>
                    <a:pt x="0" y="4967"/>
                  </a:lnTo>
                  <a:lnTo>
                    <a:pt x="4967" y="0"/>
                  </a:lnTo>
                  <a:lnTo>
                    <a:pt x="90926" y="0"/>
                  </a:lnTo>
                  <a:lnTo>
                    <a:pt x="95894" y="4967"/>
                  </a:lnTo>
                  <a:lnTo>
                    <a:pt x="95894" y="22177"/>
                  </a:lnTo>
                  <a:lnTo>
                    <a:pt x="22177" y="22177"/>
                  </a:lnTo>
                  <a:lnTo>
                    <a:pt x="22177" y="255614"/>
                  </a:lnTo>
                  <a:lnTo>
                    <a:pt x="95894" y="255614"/>
                  </a:lnTo>
                  <a:lnTo>
                    <a:pt x="95894" y="272824"/>
                  </a:lnTo>
                  <a:lnTo>
                    <a:pt x="90926" y="277792"/>
                  </a:lnTo>
                  <a:close/>
                </a:path>
                <a:path w="96519" h="278129">
                  <a:moveTo>
                    <a:pt x="95894" y="255614"/>
                  </a:moveTo>
                  <a:lnTo>
                    <a:pt x="73717" y="255614"/>
                  </a:lnTo>
                  <a:lnTo>
                    <a:pt x="73717" y="22177"/>
                  </a:lnTo>
                  <a:lnTo>
                    <a:pt x="95894" y="22177"/>
                  </a:lnTo>
                  <a:lnTo>
                    <a:pt x="95894" y="255614"/>
                  </a:lnTo>
                  <a:close/>
                </a:path>
              </a:pathLst>
            </a:custGeom>
            <a:solidFill>
              <a:srgbClr val="2F2A6F"/>
            </a:solidFill>
          </p:spPr>
          <p:txBody>
            <a:bodyPr wrap="square" lIns="0" tIns="0" rIns="0" bIns="0" rtlCol="0"/>
            <a:lstStyle/>
            <a:p>
              <a:endParaRPr/>
            </a:p>
          </p:txBody>
        </p:sp>
        <p:sp>
          <p:nvSpPr>
            <p:cNvPr id="41" name="object 41"/>
            <p:cNvSpPr/>
            <p:nvPr/>
          </p:nvSpPr>
          <p:spPr>
            <a:xfrm>
              <a:off x="16081911" y="6320717"/>
              <a:ext cx="95894" cy="210107"/>
            </a:xfrm>
            <a:prstGeom prst="rect">
              <a:avLst/>
            </a:prstGeom>
            <a:blipFill>
              <a:blip r:embed="rId12" cstate="print"/>
              <a:stretch>
                <a:fillRect/>
              </a:stretch>
            </a:blipFill>
          </p:spPr>
          <p:txBody>
            <a:bodyPr wrap="square" lIns="0" tIns="0" rIns="0" bIns="0" rtlCol="0"/>
            <a:lstStyle/>
            <a:p>
              <a:endParaRPr/>
            </a:p>
          </p:txBody>
        </p:sp>
        <p:sp>
          <p:nvSpPr>
            <p:cNvPr id="42" name="object 42"/>
            <p:cNvSpPr/>
            <p:nvPr/>
          </p:nvSpPr>
          <p:spPr>
            <a:xfrm>
              <a:off x="16204285" y="6384765"/>
              <a:ext cx="95894" cy="146059"/>
            </a:xfrm>
            <a:prstGeom prst="rect">
              <a:avLst/>
            </a:prstGeom>
            <a:blipFill>
              <a:blip r:embed="rId13" cstate="print"/>
              <a:stretch>
                <a:fillRect/>
              </a:stretch>
            </a:blipFill>
          </p:spPr>
          <p:txBody>
            <a:bodyPr wrap="square" lIns="0" tIns="0" rIns="0" bIns="0" rtlCol="0"/>
            <a:lstStyle/>
            <a:p>
              <a:endParaRPr/>
            </a:p>
          </p:txBody>
        </p:sp>
        <p:sp>
          <p:nvSpPr>
            <p:cNvPr id="43" name="object 43"/>
            <p:cNvSpPr/>
            <p:nvPr/>
          </p:nvSpPr>
          <p:spPr>
            <a:xfrm>
              <a:off x="16356111" y="6085062"/>
              <a:ext cx="440690" cy="440690"/>
            </a:xfrm>
            <a:custGeom>
              <a:avLst/>
              <a:gdLst/>
              <a:ahLst/>
              <a:cxnLst/>
              <a:rect l="l" t="t" r="r" b="b"/>
              <a:pathLst>
                <a:path w="440690" h="440690">
                  <a:moveTo>
                    <a:pt x="220220" y="440528"/>
                  </a:moveTo>
                  <a:lnTo>
                    <a:pt x="175890" y="436045"/>
                  </a:lnTo>
                  <a:lnTo>
                    <a:pt x="134577" y="423190"/>
                  </a:lnTo>
                  <a:lnTo>
                    <a:pt x="97172" y="402856"/>
                  </a:lnTo>
                  <a:lnTo>
                    <a:pt x="64569" y="375937"/>
                  </a:lnTo>
                  <a:lnTo>
                    <a:pt x="37658" y="343325"/>
                  </a:lnTo>
                  <a:lnTo>
                    <a:pt x="17331" y="305914"/>
                  </a:lnTo>
                  <a:lnTo>
                    <a:pt x="4481" y="264596"/>
                  </a:lnTo>
                  <a:lnTo>
                    <a:pt x="0" y="220264"/>
                  </a:lnTo>
                  <a:lnTo>
                    <a:pt x="5219" y="172489"/>
                  </a:lnTo>
                  <a:lnTo>
                    <a:pt x="20129" y="128325"/>
                  </a:lnTo>
                  <a:lnTo>
                    <a:pt x="43601" y="88892"/>
                  </a:lnTo>
                  <a:lnTo>
                    <a:pt x="74509" y="55309"/>
                  </a:lnTo>
                  <a:lnTo>
                    <a:pt x="111750" y="28678"/>
                  </a:lnTo>
                  <a:lnTo>
                    <a:pt x="112482" y="28032"/>
                  </a:lnTo>
                  <a:lnTo>
                    <a:pt x="113281" y="27411"/>
                  </a:lnTo>
                  <a:lnTo>
                    <a:pt x="114922" y="26568"/>
                  </a:lnTo>
                  <a:lnTo>
                    <a:pt x="115632" y="26346"/>
                  </a:lnTo>
                  <a:lnTo>
                    <a:pt x="116297" y="26169"/>
                  </a:lnTo>
                  <a:lnTo>
                    <a:pt x="140332" y="15044"/>
                  </a:lnTo>
                  <a:lnTo>
                    <a:pt x="165797" y="6830"/>
                  </a:lnTo>
                  <a:lnTo>
                    <a:pt x="192492" y="1743"/>
                  </a:lnTo>
                  <a:lnTo>
                    <a:pt x="220220" y="0"/>
                  </a:lnTo>
                  <a:lnTo>
                    <a:pt x="264551" y="4483"/>
                  </a:lnTo>
                  <a:lnTo>
                    <a:pt x="305869" y="17338"/>
                  </a:lnTo>
                  <a:lnTo>
                    <a:pt x="314772" y="22177"/>
                  </a:lnTo>
                  <a:lnTo>
                    <a:pt x="220220" y="22177"/>
                  </a:lnTo>
                  <a:lnTo>
                    <a:pt x="197424" y="23483"/>
                  </a:lnTo>
                  <a:lnTo>
                    <a:pt x="175377" y="27305"/>
                  </a:lnTo>
                  <a:lnTo>
                    <a:pt x="154228" y="33498"/>
                  </a:lnTo>
                  <a:lnTo>
                    <a:pt x="134127" y="41914"/>
                  </a:lnTo>
                  <a:lnTo>
                    <a:pt x="139532" y="52781"/>
                  </a:lnTo>
                  <a:lnTo>
                    <a:pt x="114745" y="52781"/>
                  </a:lnTo>
                  <a:lnTo>
                    <a:pt x="76835" y="83847"/>
                  </a:lnTo>
                  <a:lnTo>
                    <a:pt x="47620" y="123266"/>
                  </a:lnTo>
                  <a:lnTo>
                    <a:pt x="28825" y="169314"/>
                  </a:lnTo>
                  <a:lnTo>
                    <a:pt x="22177" y="220264"/>
                  </a:lnTo>
                  <a:lnTo>
                    <a:pt x="28412" y="269677"/>
                  </a:lnTo>
                  <a:lnTo>
                    <a:pt x="46078" y="314545"/>
                  </a:lnTo>
                  <a:lnTo>
                    <a:pt x="73616" y="353300"/>
                  </a:lnTo>
                  <a:lnTo>
                    <a:pt x="109466" y="384376"/>
                  </a:lnTo>
                  <a:lnTo>
                    <a:pt x="134747" y="384376"/>
                  </a:lnTo>
                  <a:lnTo>
                    <a:pt x="128539" y="395775"/>
                  </a:lnTo>
                  <a:lnTo>
                    <a:pt x="149775" y="405365"/>
                  </a:lnTo>
                  <a:lnTo>
                    <a:pt x="172250" y="412452"/>
                  </a:lnTo>
                  <a:lnTo>
                    <a:pt x="195790" y="416844"/>
                  </a:lnTo>
                  <a:lnTo>
                    <a:pt x="220220" y="418351"/>
                  </a:lnTo>
                  <a:lnTo>
                    <a:pt x="314772" y="418351"/>
                  </a:lnTo>
                  <a:lnTo>
                    <a:pt x="305869" y="423190"/>
                  </a:lnTo>
                  <a:lnTo>
                    <a:pt x="264551" y="436045"/>
                  </a:lnTo>
                  <a:lnTo>
                    <a:pt x="220220" y="440528"/>
                  </a:lnTo>
                  <a:close/>
                </a:path>
                <a:path w="440690" h="440690">
                  <a:moveTo>
                    <a:pt x="439058" y="206159"/>
                  </a:moveTo>
                  <a:lnTo>
                    <a:pt x="417730" y="206159"/>
                  </a:lnTo>
                  <a:lnTo>
                    <a:pt x="407831" y="156893"/>
                  </a:lnTo>
                  <a:lnTo>
                    <a:pt x="386513" y="112844"/>
                  </a:lnTo>
                  <a:lnTo>
                    <a:pt x="355434" y="75679"/>
                  </a:lnTo>
                  <a:lnTo>
                    <a:pt x="316254" y="47068"/>
                  </a:lnTo>
                  <a:lnTo>
                    <a:pt x="270629" y="28678"/>
                  </a:lnTo>
                  <a:lnTo>
                    <a:pt x="220220" y="22177"/>
                  </a:lnTo>
                  <a:lnTo>
                    <a:pt x="314772" y="22177"/>
                  </a:lnTo>
                  <a:lnTo>
                    <a:pt x="375893" y="64591"/>
                  </a:lnTo>
                  <a:lnTo>
                    <a:pt x="402812" y="97203"/>
                  </a:lnTo>
                  <a:lnTo>
                    <a:pt x="423146" y="134614"/>
                  </a:lnTo>
                  <a:lnTo>
                    <a:pt x="436001" y="175932"/>
                  </a:lnTo>
                  <a:lnTo>
                    <a:pt x="439058" y="206159"/>
                  </a:lnTo>
                  <a:close/>
                </a:path>
                <a:path w="440690" h="440690">
                  <a:moveTo>
                    <a:pt x="134747" y="384376"/>
                  </a:moveTo>
                  <a:lnTo>
                    <a:pt x="109466" y="384376"/>
                  </a:lnTo>
                  <a:lnTo>
                    <a:pt x="198442" y="221062"/>
                  </a:lnTo>
                  <a:lnTo>
                    <a:pt x="114745" y="52781"/>
                  </a:lnTo>
                  <a:lnTo>
                    <a:pt x="139532" y="52781"/>
                  </a:lnTo>
                  <a:lnTo>
                    <a:pt x="215695" y="205937"/>
                  </a:lnTo>
                  <a:lnTo>
                    <a:pt x="216050" y="206026"/>
                  </a:lnTo>
                  <a:lnTo>
                    <a:pt x="216405" y="206070"/>
                  </a:lnTo>
                  <a:lnTo>
                    <a:pt x="216760" y="206159"/>
                  </a:lnTo>
                  <a:lnTo>
                    <a:pt x="439058" y="206159"/>
                  </a:lnTo>
                  <a:lnTo>
                    <a:pt x="440484" y="220264"/>
                  </a:lnTo>
                  <a:lnTo>
                    <a:pt x="439668" y="228336"/>
                  </a:lnTo>
                  <a:lnTo>
                    <a:pt x="219732" y="228336"/>
                  </a:lnTo>
                  <a:lnTo>
                    <a:pt x="134747" y="384376"/>
                  </a:lnTo>
                  <a:close/>
                </a:path>
                <a:path w="440690" h="440690">
                  <a:moveTo>
                    <a:pt x="314772" y="418351"/>
                  </a:moveTo>
                  <a:lnTo>
                    <a:pt x="220220" y="418351"/>
                  </a:lnTo>
                  <a:lnTo>
                    <a:pt x="264503" y="413361"/>
                  </a:lnTo>
                  <a:lnTo>
                    <a:pt x="305293" y="399131"/>
                  </a:lnTo>
                  <a:lnTo>
                    <a:pt x="341484" y="376775"/>
                  </a:lnTo>
                  <a:lnTo>
                    <a:pt x="371966" y="347405"/>
                  </a:lnTo>
                  <a:lnTo>
                    <a:pt x="395633" y="312133"/>
                  </a:lnTo>
                  <a:lnTo>
                    <a:pt x="411375" y="272073"/>
                  </a:lnTo>
                  <a:lnTo>
                    <a:pt x="418085" y="228336"/>
                  </a:lnTo>
                  <a:lnTo>
                    <a:pt x="439668" y="228336"/>
                  </a:lnTo>
                  <a:lnTo>
                    <a:pt x="423146" y="305914"/>
                  </a:lnTo>
                  <a:lnTo>
                    <a:pt x="402812" y="343325"/>
                  </a:lnTo>
                  <a:lnTo>
                    <a:pt x="375893" y="375937"/>
                  </a:lnTo>
                  <a:lnTo>
                    <a:pt x="343281" y="402856"/>
                  </a:lnTo>
                  <a:lnTo>
                    <a:pt x="314772" y="418351"/>
                  </a:lnTo>
                  <a:close/>
                </a:path>
              </a:pathLst>
            </a:custGeom>
            <a:solidFill>
              <a:srgbClr val="2F2A6F"/>
            </a:solidFill>
          </p:spPr>
          <p:txBody>
            <a:bodyPr wrap="square" lIns="0" tIns="0" rIns="0" bIns="0" rtlCol="0"/>
            <a:lstStyle/>
            <a:p>
              <a:endParaRPr/>
            </a:p>
          </p:txBody>
        </p:sp>
      </p:grpSp>
      <p:grpSp>
        <p:nvGrpSpPr>
          <p:cNvPr id="44" name="object 44"/>
          <p:cNvGrpSpPr/>
          <p:nvPr/>
        </p:nvGrpSpPr>
        <p:grpSpPr>
          <a:xfrm>
            <a:off x="13851016" y="5646485"/>
            <a:ext cx="1168400" cy="965835"/>
            <a:chOff x="13851016" y="5646485"/>
            <a:chExt cx="1168400" cy="965835"/>
          </a:xfrm>
        </p:grpSpPr>
        <p:sp>
          <p:nvSpPr>
            <p:cNvPr id="45" name="object 45"/>
            <p:cNvSpPr/>
            <p:nvPr/>
          </p:nvSpPr>
          <p:spPr>
            <a:xfrm>
              <a:off x="13851014" y="5851893"/>
              <a:ext cx="947419" cy="760095"/>
            </a:xfrm>
            <a:custGeom>
              <a:avLst/>
              <a:gdLst/>
              <a:ahLst/>
              <a:cxnLst/>
              <a:rect l="l" t="t" r="r" b="b"/>
              <a:pathLst>
                <a:path w="947419" h="760095">
                  <a:moveTo>
                    <a:pt x="162699" y="203987"/>
                  </a:moveTo>
                  <a:lnTo>
                    <a:pt x="161074" y="195948"/>
                  </a:lnTo>
                  <a:lnTo>
                    <a:pt x="156641" y="189382"/>
                  </a:lnTo>
                  <a:lnTo>
                    <a:pt x="150075" y="184950"/>
                  </a:lnTo>
                  <a:lnTo>
                    <a:pt x="142036" y="183324"/>
                  </a:lnTo>
                  <a:lnTo>
                    <a:pt x="140525" y="183324"/>
                  </a:lnTo>
                  <a:lnTo>
                    <a:pt x="140525" y="205498"/>
                  </a:lnTo>
                  <a:lnTo>
                    <a:pt x="140525" y="737755"/>
                  </a:lnTo>
                  <a:lnTo>
                    <a:pt x="22174" y="737755"/>
                  </a:lnTo>
                  <a:lnTo>
                    <a:pt x="22174" y="205498"/>
                  </a:lnTo>
                  <a:lnTo>
                    <a:pt x="140525" y="205498"/>
                  </a:lnTo>
                  <a:lnTo>
                    <a:pt x="140525" y="183324"/>
                  </a:lnTo>
                  <a:lnTo>
                    <a:pt x="20688" y="183324"/>
                  </a:lnTo>
                  <a:lnTo>
                    <a:pt x="12636" y="184950"/>
                  </a:lnTo>
                  <a:lnTo>
                    <a:pt x="6057" y="189382"/>
                  </a:lnTo>
                  <a:lnTo>
                    <a:pt x="1625" y="195948"/>
                  </a:lnTo>
                  <a:lnTo>
                    <a:pt x="0" y="203987"/>
                  </a:lnTo>
                  <a:lnTo>
                    <a:pt x="0" y="739216"/>
                  </a:lnTo>
                  <a:lnTo>
                    <a:pt x="1625" y="747268"/>
                  </a:lnTo>
                  <a:lnTo>
                    <a:pt x="6057" y="753846"/>
                  </a:lnTo>
                  <a:lnTo>
                    <a:pt x="12636" y="758291"/>
                  </a:lnTo>
                  <a:lnTo>
                    <a:pt x="20688" y="759929"/>
                  </a:lnTo>
                  <a:lnTo>
                    <a:pt x="142036" y="759929"/>
                  </a:lnTo>
                  <a:lnTo>
                    <a:pt x="150075" y="758291"/>
                  </a:lnTo>
                  <a:lnTo>
                    <a:pt x="156641" y="753846"/>
                  </a:lnTo>
                  <a:lnTo>
                    <a:pt x="161074" y="747268"/>
                  </a:lnTo>
                  <a:lnTo>
                    <a:pt x="162699" y="739216"/>
                  </a:lnTo>
                  <a:lnTo>
                    <a:pt x="162699" y="737755"/>
                  </a:lnTo>
                  <a:lnTo>
                    <a:pt x="162699" y="205498"/>
                  </a:lnTo>
                  <a:lnTo>
                    <a:pt x="162699" y="203987"/>
                  </a:lnTo>
                  <a:close/>
                </a:path>
                <a:path w="947419" h="760095">
                  <a:moveTo>
                    <a:pt x="358838" y="22631"/>
                  </a:moveTo>
                  <a:lnTo>
                    <a:pt x="336753" y="190"/>
                  </a:lnTo>
                  <a:lnTo>
                    <a:pt x="336753" y="22631"/>
                  </a:lnTo>
                  <a:lnTo>
                    <a:pt x="336753" y="737311"/>
                  </a:lnTo>
                  <a:lnTo>
                    <a:pt x="336308" y="737755"/>
                  </a:lnTo>
                  <a:lnTo>
                    <a:pt x="218770" y="737755"/>
                  </a:lnTo>
                  <a:lnTo>
                    <a:pt x="218363" y="737311"/>
                  </a:lnTo>
                  <a:lnTo>
                    <a:pt x="218363" y="22631"/>
                  </a:lnTo>
                  <a:lnTo>
                    <a:pt x="218770" y="22186"/>
                  </a:lnTo>
                  <a:lnTo>
                    <a:pt x="336308" y="22186"/>
                  </a:lnTo>
                  <a:lnTo>
                    <a:pt x="336753" y="22631"/>
                  </a:lnTo>
                  <a:lnTo>
                    <a:pt x="336753" y="190"/>
                  </a:lnTo>
                  <a:lnTo>
                    <a:pt x="335864" y="0"/>
                  </a:lnTo>
                  <a:lnTo>
                    <a:pt x="219252" y="0"/>
                  </a:lnTo>
                  <a:lnTo>
                    <a:pt x="210273" y="1828"/>
                  </a:lnTo>
                  <a:lnTo>
                    <a:pt x="202946" y="6781"/>
                  </a:lnTo>
                  <a:lnTo>
                    <a:pt x="198005" y="14109"/>
                  </a:lnTo>
                  <a:lnTo>
                    <a:pt x="196278" y="22631"/>
                  </a:lnTo>
                  <a:lnTo>
                    <a:pt x="196367" y="737755"/>
                  </a:lnTo>
                  <a:lnTo>
                    <a:pt x="198005" y="745820"/>
                  </a:lnTo>
                  <a:lnTo>
                    <a:pt x="202946" y="753160"/>
                  </a:lnTo>
                  <a:lnTo>
                    <a:pt x="210273" y="758113"/>
                  </a:lnTo>
                  <a:lnTo>
                    <a:pt x="219252" y="759929"/>
                  </a:lnTo>
                  <a:lnTo>
                    <a:pt x="335864" y="759929"/>
                  </a:lnTo>
                  <a:lnTo>
                    <a:pt x="344817" y="758113"/>
                  </a:lnTo>
                  <a:lnTo>
                    <a:pt x="352145" y="753160"/>
                  </a:lnTo>
                  <a:lnTo>
                    <a:pt x="357111" y="745820"/>
                  </a:lnTo>
                  <a:lnTo>
                    <a:pt x="358749" y="737755"/>
                  </a:lnTo>
                  <a:lnTo>
                    <a:pt x="358838" y="22631"/>
                  </a:lnTo>
                  <a:close/>
                </a:path>
                <a:path w="947419" h="760095">
                  <a:moveTo>
                    <a:pt x="555066" y="183007"/>
                  </a:moveTo>
                  <a:lnTo>
                    <a:pt x="553440" y="174967"/>
                  </a:lnTo>
                  <a:lnTo>
                    <a:pt x="549008" y="168376"/>
                  </a:lnTo>
                  <a:lnTo>
                    <a:pt x="542429" y="163931"/>
                  </a:lnTo>
                  <a:lnTo>
                    <a:pt x="534390" y="162293"/>
                  </a:lnTo>
                  <a:lnTo>
                    <a:pt x="532879" y="162293"/>
                  </a:lnTo>
                  <a:lnTo>
                    <a:pt x="532879" y="184480"/>
                  </a:lnTo>
                  <a:lnTo>
                    <a:pt x="532879" y="737755"/>
                  </a:lnTo>
                  <a:lnTo>
                    <a:pt x="414540" y="737755"/>
                  </a:lnTo>
                  <a:lnTo>
                    <a:pt x="414540" y="184480"/>
                  </a:lnTo>
                  <a:lnTo>
                    <a:pt x="532879" y="184480"/>
                  </a:lnTo>
                  <a:lnTo>
                    <a:pt x="532879" y="162293"/>
                  </a:lnTo>
                  <a:lnTo>
                    <a:pt x="413042" y="162293"/>
                  </a:lnTo>
                  <a:lnTo>
                    <a:pt x="405003" y="163931"/>
                  </a:lnTo>
                  <a:lnTo>
                    <a:pt x="398424" y="168376"/>
                  </a:lnTo>
                  <a:lnTo>
                    <a:pt x="393992" y="174967"/>
                  </a:lnTo>
                  <a:lnTo>
                    <a:pt x="392366" y="183007"/>
                  </a:lnTo>
                  <a:lnTo>
                    <a:pt x="392366" y="739216"/>
                  </a:lnTo>
                  <a:lnTo>
                    <a:pt x="393992" y="747268"/>
                  </a:lnTo>
                  <a:lnTo>
                    <a:pt x="398424" y="753846"/>
                  </a:lnTo>
                  <a:lnTo>
                    <a:pt x="405003" y="758291"/>
                  </a:lnTo>
                  <a:lnTo>
                    <a:pt x="413042" y="759929"/>
                  </a:lnTo>
                  <a:lnTo>
                    <a:pt x="534390" y="759929"/>
                  </a:lnTo>
                  <a:lnTo>
                    <a:pt x="542429" y="758291"/>
                  </a:lnTo>
                  <a:lnTo>
                    <a:pt x="549008" y="753846"/>
                  </a:lnTo>
                  <a:lnTo>
                    <a:pt x="553440" y="747268"/>
                  </a:lnTo>
                  <a:lnTo>
                    <a:pt x="555066" y="739216"/>
                  </a:lnTo>
                  <a:lnTo>
                    <a:pt x="555066" y="737755"/>
                  </a:lnTo>
                  <a:lnTo>
                    <a:pt x="555066" y="184480"/>
                  </a:lnTo>
                  <a:lnTo>
                    <a:pt x="555066" y="183007"/>
                  </a:lnTo>
                  <a:close/>
                </a:path>
                <a:path w="947419" h="760095">
                  <a:moveTo>
                    <a:pt x="751192" y="384200"/>
                  </a:moveTo>
                  <a:lnTo>
                    <a:pt x="749655" y="376567"/>
                  </a:lnTo>
                  <a:lnTo>
                    <a:pt x="745451" y="370344"/>
                  </a:lnTo>
                  <a:lnTo>
                    <a:pt x="739203" y="366141"/>
                  </a:lnTo>
                  <a:lnTo>
                    <a:pt x="731545" y="364604"/>
                  </a:lnTo>
                  <a:lnTo>
                    <a:pt x="729018" y="364604"/>
                  </a:lnTo>
                  <a:lnTo>
                    <a:pt x="729018" y="386778"/>
                  </a:lnTo>
                  <a:lnTo>
                    <a:pt x="729018" y="737755"/>
                  </a:lnTo>
                  <a:lnTo>
                    <a:pt x="610590" y="737755"/>
                  </a:lnTo>
                  <a:lnTo>
                    <a:pt x="610590" y="386778"/>
                  </a:lnTo>
                  <a:lnTo>
                    <a:pt x="729018" y="386778"/>
                  </a:lnTo>
                  <a:lnTo>
                    <a:pt x="729018" y="364604"/>
                  </a:lnTo>
                  <a:lnTo>
                    <a:pt x="608063" y="364604"/>
                  </a:lnTo>
                  <a:lnTo>
                    <a:pt x="600430" y="366141"/>
                  </a:lnTo>
                  <a:lnTo>
                    <a:pt x="594182" y="370344"/>
                  </a:lnTo>
                  <a:lnTo>
                    <a:pt x="589965" y="376567"/>
                  </a:lnTo>
                  <a:lnTo>
                    <a:pt x="588416" y="384200"/>
                  </a:lnTo>
                  <a:lnTo>
                    <a:pt x="588416" y="740321"/>
                  </a:lnTo>
                  <a:lnTo>
                    <a:pt x="589965" y="747941"/>
                  </a:lnTo>
                  <a:lnTo>
                    <a:pt x="594182" y="754164"/>
                  </a:lnTo>
                  <a:lnTo>
                    <a:pt x="600430" y="758380"/>
                  </a:lnTo>
                  <a:lnTo>
                    <a:pt x="608063" y="759929"/>
                  </a:lnTo>
                  <a:lnTo>
                    <a:pt x="731545" y="759929"/>
                  </a:lnTo>
                  <a:lnTo>
                    <a:pt x="739203" y="758380"/>
                  </a:lnTo>
                  <a:lnTo>
                    <a:pt x="745451" y="754164"/>
                  </a:lnTo>
                  <a:lnTo>
                    <a:pt x="749655" y="747941"/>
                  </a:lnTo>
                  <a:lnTo>
                    <a:pt x="751192" y="740321"/>
                  </a:lnTo>
                  <a:lnTo>
                    <a:pt x="751192" y="737755"/>
                  </a:lnTo>
                  <a:lnTo>
                    <a:pt x="751192" y="386778"/>
                  </a:lnTo>
                  <a:lnTo>
                    <a:pt x="751192" y="384200"/>
                  </a:lnTo>
                  <a:close/>
                </a:path>
                <a:path w="947419" h="760095">
                  <a:moveTo>
                    <a:pt x="947420" y="359981"/>
                  </a:moveTo>
                  <a:lnTo>
                    <a:pt x="942492" y="355015"/>
                  </a:lnTo>
                  <a:lnTo>
                    <a:pt x="930211" y="355015"/>
                  </a:lnTo>
                  <a:lnTo>
                    <a:pt x="925245" y="359981"/>
                  </a:lnTo>
                  <a:lnTo>
                    <a:pt x="925245" y="737755"/>
                  </a:lnTo>
                  <a:lnTo>
                    <a:pt x="806907" y="737755"/>
                  </a:lnTo>
                  <a:lnTo>
                    <a:pt x="806907" y="270560"/>
                  </a:lnTo>
                  <a:lnTo>
                    <a:pt x="801941" y="265595"/>
                  </a:lnTo>
                  <a:lnTo>
                    <a:pt x="789698" y="265595"/>
                  </a:lnTo>
                  <a:lnTo>
                    <a:pt x="784733" y="270560"/>
                  </a:lnTo>
                  <a:lnTo>
                    <a:pt x="784733" y="739216"/>
                  </a:lnTo>
                  <a:lnTo>
                    <a:pt x="786358" y="747268"/>
                  </a:lnTo>
                  <a:lnTo>
                    <a:pt x="790790" y="753846"/>
                  </a:lnTo>
                  <a:lnTo>
                    <a:pt x="797382" y="758291"/>
                  </a:lnTo>
                  <a:lnTo>
                    <a:pt x="805446" y="759929"/>
                  </a:lnTo>
                  <a:lnTo>
                    <a:pt x="926757" y="759929"/>
                  </a:lnTo>
                  <a:lnTo>
                    <a:pt x="934796" y="758291"/>
                  </a:lnTo>
                  <a:lnTo>
                    <a:pt x="941362" y="753846"/>
                  </a:lnTo>
                  <a:lnTo>
                    <a:pt x="945794" y="747268"/>
                  </a:lnTo>
                  <a:lnTo>
                    <a:pt x="947420" y="739216"/>
                  </a:lnTo>
                  <a:lnTo>
                    <a:pt x="947420" y="359981"/>
                  </a:lnTo>
                  <a:close/>
                </a:path>
              </a:pathLst>
            </a:custGeom>
            <a:solidFill>
              <a:srgbClr val="787CD0"/>
            </a:solidFill>
          </p:spPr>
          <p:txBody>
            <a:bodyPr wrap="square" lIns="0" tIns="0" rIns="0" bIns="0" rtlCol="0"/>
            <a:lstStyle/>
            <a:p>
              <a:endParaRPr/>
            </a:p>
          </p:txBody>
        </p:sp>
        <p:sp>
          <p:nvSpPr>
            <p:cNvPr id="46" name="object 46"/>
            <p:cNvSpPr/>
            <p:nvPr/>
          </p:nvSpPr>
          <p:spPr>
            <a:xfrm>
              <a:off x="13912596" y="5646495"/>
              <a:ext cx="1106805" cy="869950"/>
            </a:xfrm>
            <a:custGeom>
              <a:avLst/>
              <a:gdLst/>
              <a:ahLst/>
              <a:cxnLst/>
              <a:rect l="l" t="t" r="r" b="b"/>
              <a:pathLst>
                <a:path w="1106805" h="869950">
                  <a:moveTo>
                    <a:pt x="940612" y="295389"/>
                  </a:moveTo>
                  <a:lnTo>
                    <a:pt x="927315" y="253085"/>
                  </a:lnTo>
                  <a:lnTo>
                    <a:pt x="919594" y="241896"/>
                  </a:lnTo>
                  <a:lnTo>
                    <a:pt x="919594" y="307644"/>
                  </a:lnTo>
                  <a:lnTo>
                    <a:pt x="913879" y="351942"/>
                  </a:lnTo>
                  <a:lnTo>
                    <a:pt x="891997" y="390893"/>
                  </a:lnTo>
                  <a:lnTo>
                    <a:pt x="855637" y="419417"/>
                  </a:lnTo>
                  <a:lnTo>
                    <a:pt x="816991" y="431012"/>
                  </a:lnTo>
                  <a:lnTo>
                    <a:pt x="803478" y="431787"/>
                  </a:lnTo>
                  <a:lnTo>
                    <a:pt x="771258" y="427316"/>
                  </a:lnTo>
                  <a:lnTo>
                    <a:pt x="742175" y="414528"/>
                  </a:lnTo>
                  <a:lnTo>
                    <a:pt x="717702" y="394309"/>
                  </a:lnTo>
                  <a:lnTo>
                    <a:pt x="699287" y="367563"/>
                  </a:lnTo>
                  <a:lnTo>
                    <a:pt x="687146" y="322961"/>
                  </a:lnTo>
                  <a:lnTo>
                    <a:pt x="692873" y="278663"/>
                  </a:lnTo>
                  <a:lnTo>
                    <a:pt x="714768" y="239712"/>
                  </a:lnTo>
                  <a:lnTo>
                    <a:pt x="751128" y="211213"/>
                  </a:lnTo>
                  <a:lnTo>
                    <a:pt x="789762" y="199567"/>
                  </a:lnTo>
                  <a:lnTo>
                    <a:pt x="803300" y="198793"/>
                  </a:lnTo>
                  <a:lnTo>
                    <a:pt x="835494" y="203263"/>
                  </a:lnTo>
                  <a:lnTo>
                    <a:pt x="864565" y="216052"/>
                  </a:lnTo>
                  <a:lnTo>
                    <a:pt x="889063" y="236296"/>
                  </a:lnTo>
                  <a:lnTo>
                    <a:pt x="907478" y="263067"/>
                  </a:lnTo>
                  <a:lnTo>
                    <a:pt x="919594" y="307644"/>
                  </a:lnTo>
                  <a:lnTo>
                    <a:pt x="919594" y="241896"/>
                  </a:lnTo>
                  <a:lnTo>
                    <a:pt x="878179" y="198793"/>
                  </a:lnTo>
                  <a:lnTo>
                    <a:pt x="841603" y="181927"/>
                  </a:lnTo>
                  <a:lnTo>
                    <a:pt x="803300" y="176618"/>
                  </a:lnTo>
                  <a:lnTo>
                    <a:pt x="787158" y="177546"/>
                  </a:lnTo>
                  <a:lnTo>
                    <a:pt x="741197" y="191389"/>
                  </a:lnTo>
                  <a:lnTo>
                    <a:pt x="705243" y="217347"/>
                  </a:lnTo>
                  <a:lnTo>
                    <a:pt x="680059" y="252018"/>
                  </a:lnTo>
                  <a:lnTo>
                    <a:pt x="666699" y="292328"/>
                  </a:lnTo>
                  <a:lnTo>
                    <a:pt x="666153" y="335191"/>
                  </a:lnTo>
                  <a:lnTo>
                    <a:pt x="679462" y="377494"/>
                  </a:lnTo>
                  <a:lnTo>
                    <a:pt x="701395" y="409359"/>
                  </a:lnTo>
                  <a:lnTo>
                    <a:pt x="730542" y="433425"/>
                  </a:lnTo>
                  <a:lnTo>
                    <a:pt x="765136" y="448652"/>
                  </a:lnTo>
                  <a:lnTo>
                    <a:pt x="803478" y="453961"/>
                  </a:lnTo>
                  <a:lnTo>
                    <a:pt x="819581" y="453034"/>
                  </a:lnTo>
                  <a:lnTo>
                    <a:pt x="865568" y="439242"/>
                  </a:lnTo>
                  <a:lnTo>
                    <a:pt x="901509" y="413258"/>
                  </a:lnTo>
                  <a:lnTo>
                    <a:pt x="926680" y="378561"/>
                  </a:lnTo>
                  <a:lnTo>
                    <a:pt x="940066" y="338251"/>
                  </a:lnTo>
                  <a:lnTo>
                    <a:pt x="940612" y="295389"/>
                  </a:lnTo>
                  <a:close/>
                </a:path>
                <a:path w="1106805" h="869950">
                  <a:moveTo>
                    <a:pt x="943470" y="484479"/>
                  </a:moveTo>
                  <a:lnTo>
                    <a:pt x="933475" y="483108"/>
                  </a:lnTo>
                  <a:lnTo>
                    <a:pt x="930236" y="483108"/>
                  </a:lnTo>
                  <a:lnTo>
                    <a:pt x="926998" y="483590"/>
                  </a:lnTo>
                  <a:lnTo>
                    <a:pt x="923899" y="484479"/>
                  </a:lnTo>
                  <a:lnTo>
                    <a:pt x="943470" y="484479"/>
                  </a:lnTo>
                  <a:close/>
                </a:path>
                <a:path w="1106805" h="869950">
                  <a:moveTo>
                    <a:pt x="1106766" y="820153"/>
                  </a:moveTo>
                  <a:lnTo>
                    <a:pt x="1102995" y="806272"/>
                  </a:lnTo>
                  <a:lnTo>
                    <a:pt x="1086675" y="773760"/>
                  </a:lnTo>
                  <a:lnTo>
                    <a:pt x="1086675" y="823175"/>
                  </a:lnTo>
                  <a:lnTo>
                    <a:pt x="1083843" y="831646"/>
                  </a:lnTo>
                  <a:lnTo>
                    <a:pt x="1053274" y="846950"/>
                  </a:lnTo>
                  <a:lnTo>
                    <a:pt x="1051191" y="847432"/>
                  </a:lnTo>
                  <a:lnTo>
                    <a:pt x="1043647" y="847432"/>
                  </a:lnTo>
                  <a:lnTo>
                    <a:pt x="1038733" y="844410"/>
                  </a:lnTo>
                  <a:lnTo>
                    <a:pt x="907884" y="583742"/>
                  </a:lnTo>
                  <a:lnTo>
                    <a:pt x="910678" y="575271"/>
                  </a:lnTo>
                  <a:lnTo>
                    <a:pt x="941235" y="559930"/>
                  </a:lnTo>
                  <a:lnTo>
                    <a:pt x="943317" y="559435"/>
                  </a:lnTo>
                  <a:lnTo>
                    <a:pt x="950823" y="559435"/>
                  </a:lnTo>
                  <a:lnTo>
                    <a:pt x="955827" y="562457"/>
                  </a:lnTo>
                  <a:lnTo>
                    <a:pt x="1083170" y="816254"/>
                  </a:lnTo>
                  <a:lnTo>
                    <a:pt x="1086675" y="823175"/>
                  </a:lnTo>
                  <a:lnTo>
                    <a:pt x="1086675" y="773760"/>
                  </a:lnTo>
                  <a:lnTo>
                    <a:pt x="979119" y="559435"/>
                  </a:lnTo>
                  <a:lnTo>
                    <a:pt x="978496" y="558203"/>
                  </a:lnTo>
                  <a:lnTo>
                    <a:pt x="974775" y="550837"/>
                  </a:lnTo>
                  <a:lnTo>
                    <a:pt x="969848" y="545693"/>
                  </a:lnTo>
                  <a:lnTo>
                    <a:pt x="963904" y="542226"/>
                  </a:lnTo>
                  <a:lnTo>
                    <a:pt x="965987" y="539305"/>
                  </a:lnTo>
                  <a:lnTo>
                    <a:pt x="970546" y="518058"/>
                  </a:lnTo>
                  <a:lnTo>
                    <a:pt x="969429" y="511517"/>
                  </a:lnTo>
                  <a:lnTo>
                    <a:pt x="967028" y="505282"/>
                  </a:lnTo>
                  <a:lnTo>
                    <a:pt x="966876" y="504888"/>
                  </a:lnTo>
                  <a:lnTo>
                    <a:pt x="965949" y="503059"/>
                  </a:lnTo>
                  <a:lnTo>
                    <a:pt x="965034" y="501738"/>
                  </a:lnTo>
                  <a:lnTo>
                    <a:pt x="960221" y="494741"/>
                  </a:lnTo>
                  <a:lnTo>
                    <a:pt x="952601" y="488454"/>
                  </a:lnTo>
                  <a:lnTo>
                    <a:pt x="948994" y="486879"/>
                  </a:lnTo>
                  <a:lnTo>
                    <a:pt x="948994" y="521919"/>
                  </a:lnTo>
                  <a:lnTo>
                    <a:pt x="946607" y="529094"/>
                  </a:lnTo>
                  <a:lnTo>
                    <a:pt x="944118" y="531977"/>
                  </a:lnTo>
                  <a:lnTo>
                    <a:pt x="892937" y="557669"/>
                  </a:lnTo>
                  <a:lnTo>
                    <a:pt x="890803" y="558203"/>
                  </a:lnTo>
                  <a:lnTo>
                    <a:pt x="883361" y="558203"/>
                  </a:lnTo>
                  <a:lnTo>
                    <a:pt x="878344" y="555142"/>
                  </a:lnTo>
                  <a:lnTo>
                    <a:pt x="871651" y="541743"/>
                  </a:lnTo>
                  <a:lnTo>
                    <a:pt x="874445" y="533273"/>
                  </a:lnTo>
                  <a:lnTo>
                    <a:pt x="929220" y="505764"/>
                  </a:lnTo>
                  <a:lnTo>
                    <a:pt x="931303" y="505282"/>
                  </a:lnTo>
                  <a:lnTo>
                    <a:pt x="938847" y="505282"/>
                  </a:lnTo>
                  <a:lnTo>
                    <a:pt x="948994" y="521919"/>
                  </a:lnTo>
                  <a:lnTo>
                    <a:pt x="948994" y="486879"/>
                  </a:lnTo>
                  <a:lnTo>
                    <a:pt x="943533" y="484492"/>
                  </a:lnTo>
                  <a:lnTo>
                    <a:pt x="923899" y="484479"/>
                  </a:lnTo>
                  <a:lnTo>
                    <a:pt x="922045" y="480796"/>
                  </a:lnTo>
                  <a:lnTo>
                    <a:pt x="915873" y="468464"/>
                  </a:lnTo>
                  <a:lnTo>
                    <a:pt x="938047" y="449453"/>
                  </a:lnTo>
                  <a:lnTo>
                    <a:pt x="956957" y="427342"/>
                  </a:lnTo>
                  <a:lnTo>
                    <a:pt x="972299" y="402475"/>
                  </a:lnTo>
                  <a:lnTo>
                    <a:pt x="983780" y="375145"/>
                  </a:lnTo>
                  <a:lnTo>
                    <a:pt x="992060" y="338518"/>
                  </a:lnTo>
                  <a:lnTo>
                    <a:pt x="993013" y="301536"/>
                  </a:lnTo>
                  <a:lnTo>
                    <a:pt x="986713" y="265099"/>
                  </a:lnTo>
                  <a:lnTo>
                    <a:pt x="973213" y="230060"/>
                  </a:lnTo>
                  <a:lnTo>
                    <a:pt x="970889" y="226695"/>
                  </a:lnTo>
                  <a:lnTo>
                    <a:pt x="970889" y="303123"/>
                  </a:lnTo>
                  <a:lnTo>
                    <a:pt x="970038" y="335788"/>
                  </a:lnTo>
                  <a:lnTo>
                    <a:pt x="949413" y="398157"/>
                  </a:lnTo>
                  <a:lnTo>
                    <a:pt x="907491" y="447027"/>
                  </a:lnTo>
                  <a:lnTo>
                    <a:pt x="903008" y="449897"/>
                  </a:lnTo>
                  <a:lnTo>
                    <a:pt x="903008" y="492379"/>
                  </a:lnTo>
                  <a:lnTo>
                    <a:pt x="884288" y="501738"/>
                  </a:lnTo>
                  <a:lnTo>
                    <a:pt x="882205" y="497560"/>
                  </a:lnTo>
                  <a:lnTo>
                    <a:pt x="878522" y="490207"/>
                  </a:lnTo>
                  <a:lnTo>
                    <a:pt x="888060" y="485406"/>
                  </a:lnTo>
                  <a:lnTo>
                    <a:pt x="888365" y="485317"/>
                  </a:lnTo>
                  <a:lnTo>
                    <a:pt x="888631" y="485140"/>
                  </a:lnTo>
                  <a:lnTo>
                    <a:pt x="888949" y="485013"/>
                  </a:lnTo>
                  <a:lnTo>
                    <a:pt x="889304" y="484784"/>
                  </a:lnTo>
                  <a:lnTo>
                    <a:pt x="889609" y="484657"/>
                  </a:lnTo>
                  <a:lnTo>
                    <a:pt x="892505" y="483196"/>
                  </a:lnTo>
                  <a:lnTo>
                    <a:pt x="897242" y="480796"/>
                  </a:lnTo>
                  <a:lnTo>
                    <a:pt x="903008" y="492379"/>
                  </a:lnTo>
                  <a:lnTo>
                    <a:pt x="903008" y="449897"/>
                  </a:lnTo>
                  <a:lnTo>
                    <a:pt x="879856" y="464693"/>
                  </a:lnTo>
                  <a:lnTo>
                    <a:pt x="877633" y="465810"/>
                  </a:lnTo>
                  <a:lnTo>
                    <a:pt x="859866" y="473392"/>
                  </a:lnTo>
                  <a:lnTo>
                    <a:pt x="841552" y="478828"/>
                  </a:lnTo>
                  <a:lnTo>
                    <a:pt x="822756" y="482104"/>
                  </a:lnTo>
                  <a:lnTo>
                    <a:pt x="803516" y="483196"/>
                  </a:lnTo>
                  <a:lnTo>
                    <a:pt x="757097" y="476758"/>
                  </a:lnTo>
                  <a:lnTo>
                    <a:pt x="715200" y="458304"/>
                  </a:lnTo>
                  <a:lnTo>
                    <a:pt x="686320" y="434454"/>
                  </a:lnTo>
                  <a:lnTo>
                    <a:pt x="679907" y="429158"/>
                  </a:lnTo>
                  <a:lnTo>
                    <a:pt x="653338" y="390575"/>
                  </a:lnTo>
                  <a:lnTo>
                    <a:pt x="638708" y="348056"/>
                  </a:lnTo>
                  <a:lnTo>
                    <a:pt x="635876" y="304622"/>
                  </a:lnTo>
                  <a:lnTo>
                    <a:pt x="644118" y="262470"/>
                  </a:lnTo>
                  <a:lnTo>
                    <a:pt x="662698" y="223748"/>
                  </a:lnTo>
                  <a:lnTo>
                    <a:pt x="690930" y="190627"/>
                  </a:lnTo>
                  <a:lnTo>
                    <a:pt x="728065" y="165265"/>
                  </a:lnTo>
                  <a:lnTo>
                    <a:pt x="764679" y="151879"/>
                  </a:lnTo>
                  <a:lnTo>
                    <a:pt x="803211" y="147383"/>
                  </a:lnTo>
                  <a:lnTo>
                    <a:pt x="849630" y="153822"/>
                  </a:lnTo>
                  <a:lnTo>
                    <a:pt x="891540" y="172262"/>
                  </a:lnTo>
                  <a:lnTo>
                    <a:pt x="926833" y="201422"/>
                  </a:lnTo>
                  <a:lnTo>
                    <a:pt x="953389" y="239991"/>
                  </a:lnTo>
                  <a:lnTo>
                    <a:pt x="970889" y="303123"/>
                  </a:lnTo>
                  <a:lnTo>
                    <a:pt x="970889" y="226695"/>
                  </a:lnTo>
                  <a:lnTo>
                    <a:pt x="943140" y="186397"/>
                  </a:lnTo>
                  <a:lnTo>
                    <a:pt x="903198" y="153390"/>
                  </a:lnTo>
                  <a:lnTo>
                    <a:pt x="855764" y="132499"/>
                  </a:lnTo>
                  <a:lnTo>
                    <a:pt x="803211" y="125209"/>
                  </a:lnTo>
                  <a:lnTo>
                    <a:pt x="781126" y="126479"/>
                  </a:lnTo>
                  <a:lnTo>
                    <a:pt x="738517" y="136601"/>
                  </a:lnTo>
                  <a:lnTo>
                    <a:pt x="681482" y="169443"/>
                  </a:lnTo>
                  <a:lnTo>
                    <a:pt x="652170" y="200164"/>
                  </a:lnTo>
                  <a:lnTo>
                    <a:pt x="630707" y="236067"/>
                  </a:lnTo>
                  <a:lnTo>
                    <a:pt x="617613" y="275602"/>
                  </a:lnTo>
                  <a:lnTo>
                    <a:pt x="613371" y="317233"/>
                  </a:lnTo>
                  <a:lnTo>
                    <a:pt x="618515" y="359397"/>
                  </a:lnTo>
                  <a:lnTo>
                    <a:pt x="633552" y="400558"/>
                  </a:lnTo>
                  <a:lnTo>
                    <a:pt x="635901" y="405257"/>
                  </a:lnTo>
                  <a:lnTo>
                    <a:pt x="638479" y="409790"/>
                  </a:lnTo>
                  <a:lnTo>
                    <a:pt x="641184" y="414223"/>
                  </a:lnTo>
                  <a:lnTo>
                    <a:pt x="603034" y="481863"/>
                  </a:lnTo>
                  <a:lnTo>
                    <a:pt x="526122" y="294106"/>
                  </a:lnTo>
                  <a:lnTo>
                    <a:pt x="524433" y="289941"/>
                  </a:lnTo>
                  <a:lnTo>
                    <a:pt x="520357" y="287235"/>
                  </a:lnTo>
                  <a:lnTo>
                    <a:pt x="423443" y="287235"/>
                  </a:lnTo>
                  <a:lnTo>
                    <a:pt x="242150" y="28917"/>
                  </a:lnTo>
                  <a:lnTo>
                    <a:pt x="225310" y="4914"/>
                  </a:lnTo>
                  <a:lnTo>
                    <a:pt x="223405" y="2171"/>
                  </a:lnTo>
                  <a:lnTo>
                    <a:pt x="220345" y="444"/>
                  </a:lnTo>
                  <a:lnTo>
                    <a:pt x="213601" y="0"/>
                  </a:lnTo>
                  <a:lnTo>
                    <a:pt x="210362" y="1282"/>
                  </a:lnTo>
                  <a:lnTo>
                    <a:pt x="208102" y="3771"/>
                  </a:lnTo>
                  <a:lnTo>
                    <a:pt x="0" y="229844"/>
                  </a:lnTo>
                  <a:lnTo>
                    <a:pt x="304" y="236855"/>
                  </a:lnTo>
                  <a:lnTo>
                    <a:pt x="9321" y="245148"/>
                  </a:lnTo>
                  <a:lnTo>
                    <a:pt x="16332" y="244830"/>
                  </a:lnTo>
                  <a:lnTo>
                    <a:pt x="215112" y="28917"/>
                  </a:lnTo>
                  <a:lnTo>
                    <a:pt x="410667" y="307644"/>
                  </a:lnTo>
                  <a:lnTo>
                    <a:pt x="414045" y="309410"/>
                  </a:lnTo>
                  <a:lnTo>
                    <a:pt x="508431" y="309410"/>
                  </a:lnTo>
                  <a:lnTo>
                    <a:pt x="591197" y="511441"/>
                  </a:lnTo>
                  <a:lnTo>
                    <a:pt x="592836" y="515391"/>
                  </a:lnTo>
                  <a:lnTo>
                    <a:pt x="596557" y="518058"/>
                  </a:lnTo>
                  <a:lnTo>
                    <a:pt x="600773" y="518325"/>
                  </a:lnTo>
                  <a:lnTo>
                    <a:pt x="600989" y="518363"/>
                  </a:lnTo>
                  <a:lnTo>
                    <a:pt x="605434" y="518363"/>
                  </a:lnTo>
                  <a:lnTo>
                    <a:pt x="609155" y="516191"/>
                  </a:lnTo>
                  <a:lnTo>
                    <a:pt x="628510" y="481863"/>
                  </a:lnTo>
                  <a:lnTo>
                    <a:pt x="655243" y="434454"/>
                  </a:lnTo>
                  <a:lnTo>
                    <a:pt x="685177" y="464299"/>
                  </a:lnTo>
                  <a:lnTo>
                    <a:pt x="720712" y="486587"/>
                  </a:lnTo>
                  <a:lnTo>
                    <a:pt x="760577" y="500545"/>
                  </a:lnTo>
                  <a:lnTo>
                    <a:pt x="803516" y="505371"/>
                  </a:lnTo>
                  <a:lnTo>
                    <a:pt x="817206" y="504888"/>
                  </a:lnTo>
                  <a:lnTo>
                    <a:pt x="830834" y="503415"/>
                  </a:lnTo>
                  <a:lnTo>
                    <a:pt x="844207" y="500976"/>
                  </a:lnTo>
                  <a:lnTo>
                    <a:pt x="857364" y="497560"/>
                  </a:lnTo>
                  <a:lnTo>
                    <a:pt x="865479" y="513753"/>
                  </a:lnTo>
                  <a:lnTo>
                    <a:pt x="857123" y="522935"/>
                  </a:lnTo>
                  <a:lnTo>
                    <a:pt x="852398" y="534174"/>
                  </a:lnTo>
                  <a:lnTo>
                    <a:pt x="851662" y="546430"/>
                  </a:lnTo>
                  <a:lnTo>
                    <a:pt x="855281" y="558596"/>
                  </a:lnTo>
                  <a:lnTo>
                    <a:pt x="887920" y="580326"/>
                  </a:lnTo>
                  <a:lnTo>
                    <a:pt x="887171" y="587070"/>
                  </a:lnTo>
                  <a:lnTo>
                    <a:pt x="1016546" y="849655"/>
                  </a:lnTo>
                  <a:lnTo>
                    <a:pt x="1048969" y="869607"/>
                  </a:lnTo>
                  <a:lnTo>
                    <a:pt x="1054608" y="869607"/>
                  </a:lnTo>
                  <a:lnTo>
                    <a:pt x="1096403" y="847432"/>
                  </a:lnTo>
                  <a:lnTo>
                    <a:pt x="1104988" y="833932"/>
                  </a:lnTo>
                  <a:lnTo>
                    <a:pt x="1106766" y="820153"/>
                  </a:lnTo>
                  <a:close/>
                </a:path>
              </a:pathLst>
            </a:custGeom>
            <a:solidFill>
              <a:srgbClr val="2F2A6F"/>
            </a:solidFill>
          </p:spPr>
          <p:txBody>
            <a:bodyPr wrap="square" lIns="0" tIns="0" rIns="0" bIns="0" rtlCol="0"/>
            <a:lstStyle/>
            <a:p>
              <a:endParaRPr/>
            </a:p>
          </p:txBody>
        </p:sp>
      </p:grpSp>
      <p:grpSp>
        <p:nvGrpSpPr>
          <p:cNvPr id="47" name="object 47"/>
          <p:cNvGrpSpPr/>
          <p:nvPr/>
        </p:nvGrpSpPr>
        <p:grpSpPr>
          <a:xfrm>
            <a:off x="12172808" y="5641029"/>
            <a:ext cx="965200" cy="976630"/>
            <a:chOff x="12172808" y="5641029"/>
            <a:chExt cx="965200" cy="976630"/>
          </a:xfrm>
        </p:grpSpPr>
        <p:sp>
          <p:nvSpPr>
            <p:cNvPr id="48" name="object 48"/>
            <p:cNvSpPr/>
            <p:nvPr/>
          </p:nvSpPr>
          <p:spPr>
            <a:xfrm>
              <a:off x="12544055" y="5641162"/>
              <a:ext cx="433070" cy="409575"/>
            </a:xfrm>
            <a:custGeom>
              <a:avLst/>
              <a:gdLst/>
              <a:ahLst/>
              <a:cxnLst/>
              <a:rect l="l" t="t" r="r" b="b"/>
              <a:pathLst>
                <a:path w="433070" h="409575">
                  <a:moveTo>
                    <a:pt x="396484" y="409391"/>
                  </a:moveTo>
                  <a:lnTo>
                    <a:pt x="332658" y="409391"/>
                  </a:lnTo>
                  <a:lnTo>
                    <a:pt x="329465" y="407883"/>
                  </a:lnTo>
                  <a:lnTo>
                    <a:pt x="325251" y="402650"/>
                  </a:lnTo>
                  <a:lnTo>
                    <a:pt x="324453" y="399190"/>
                  </a:lnTo>
                  <a:lnTo>
                    <a:pt x="326626" y="389255"/>
                  </a:lnTo>
                  <a:lnTo>
                    <a:pt x="327380" y="382468"/>
                  </a:lnTo>
                  <a:lnTo>
                    <a:pt x="327380" y="375771"/>
                  </a:lnTo>
                  <a:lnTo>
                    <a:pt x="319606" y="338382"/>
                  </a:lnTo>
                  <a:lnTo>
                    <a:pt x="298555" y="307459"/>
                  </a:lnTo>
                  <a:lnTo>
                    <a:pt x="267632" y="286408"/>
                  </a:lnTo>
                  <a:lnTo>
                    <a:pt x="230244" y="278634"/>
                  </a:lnTo>
                  <a:lnTo>
                    <a:pt x="192862" y="286408"/>
                  </a:lnTo>
                  <a:lnTo>
                    <a:pt x="161954" y="307459"/>
                  </a:lnTo>
                  <a:lnTo>
                    <a:pt x="140919" y="338382"/>
                  </a:lnTo>
                  <a:lnTo>
                    <a:pt x="133152" y="375771"/>
                  </a:lnTo>
                  <a:lnTo>
                    <a:pt x="133152" y="382468"/>
                  </a:lnTo>
                  <a:lnTo>
                    <a:pt x="133861" y="389255"/>
                  </a:lnTo>
                  <a:lnTo>
                    <a:pt x="136035" y="399190"/>
                  </a:lnTo>
                  <a:lnTo>
                    <a:pt x="135236" y="402650"/>
                  </a:lnTo>
                  <a:lnTo>
                    <a:pt x="131023" y="407883"/>
                  </a:lnTo>
                  <a:lnTo>
                    <a:pt x="127874" y="409391"/>
                  </a:lnTo>
                  <a:lnTo>
                    <a:pt x="9447" y="409391"/>
                  </a:lnTo>
                  <a:lnTo>
                    <a:pt x="4479" y="404424"/>
                  </a:lnTo>
                  <a:lnTo>
                    <a:pt x="4479" y="392182"/>
                  </a:lnTo>
                  <a:lnTo>
                    <a:pt x="9447" y="387214"/>
                  </a:lnTo>
                  <a:lnTo>
                    <a:pt x="111551" y="387214"/>
                  </a:lnTo>
                  <a:lnTo>
                    <a:pt x="111152" y="383400"/>
                  </a:lnTo>
                  <a:lnTo>
                    <a:pt x="110974" y="379585"/>
                  </a:lnTo>
                  <a:lnTo>
                    <a:pt x="110974" y="375771"/>
                  </a:lnTo>
                  <a:lnTo>
                    <a:pt x="120516" y="329846"/>
                  </a:lnTo>
                  <a:lnTo>
                    <a:pt x="146358" y="291863"/>
                  </a:lnTo>
                  <a:lnTo>
                    <a:pt x="184326" y="266006"/>
                  </a:lnTo>
                  <a:lnTo>
                    <a:pt x="230244" y="256457"/>
                  </a:lnTo>
                  <a:lnTo>
                    <a:pt x="276169" y="266006"/>
                  </a:lnTo>
                  <a:lnTo>
                    <a:pt x="314151" y="291863"/>
                  </a:lnTo>
                  <a:lnTo>
                    <a:pt x="340009" y="329846"/>
                  </a:lnTo>
                  <a:lnTo>
                    <a:pt x="349557" y="375771"/>
                  </a:lnTo>
                  <a:lnTo>
                    <a:pt x="349557" y="379585"/>
                  </a:lnTo>
                  <a:lnTo>
                    <a:pt x="349380" y="383400"/>
                  </a:lnTo>
                  <a:lnTo>
                    <a:pt x="348981" y="387214"/>
                  </a:lnTo>
                  <a:lnTo>
                    <a:pt x="404246" y="387214"/>
                  </a:lnTo>
                  <a:lnTo>
                    <a:pt x="410545" y="380872"/>
                  </a:lnTo>
                  <a:lnTo>
                    <a:pt x="410545" y="28475"/>
                  </a:lnTo>
                  <a:lnTo>
                    <a:pt x="404246" y="22177"/>
                  </a:lnTo>
                  <a:lnTo>
                    <a:pt x="4967" y="22177"/>
                  </a:lnTo>
                  <a:lnTo>
                    <a:pt x="0" y="17209"/>
                  </a:lnTo>
                  <a:lnTo>
                    <a:pt x="0" y="4967"/>
                  </a:lnTo>
                  <a:lnTo>
                    <a:pt x="4967" y="0"/>
                  </a:lnTo>
                  <a:lnTo>
                    <a:pt x="396484" y="0"/>
                  </a:lnTo>
                  <a:lnTo>
                    <a:pt x="410586" y="2855"/>
                  </a:lnTo>
                  <a:lnTo>
                    <a:pt x="422105" y="10633"/>
                  </a:lnTo>
                  <a:lnTo>
                    <a:pt x="429873" y="22155"/>
                  </a:lnTo>
                  <a:lnTo>
                    <a:pt x="432722" y="36237"/>
                  </a:lnTo>
                  <a:lnTo>
                    <a:pt x="432722" y="373154"/>
                  </a:lnTo>
                  <a:lnTo>
                    <a:pt x="429873" y="387236"/>
                  </a:lnTo>
                  <a:lnTo>
                    <a:pt x="422105" y="398757"/>
                  </a:lnTo>
                  <a:lnTo>
                    <a:pt x="410586" y="406536"/>
                  </a:lnTo>
                  <a:lnTo>
                    <a:pt x="396484" y="409391"/>
                  </a:lnTo>
                  <a:close/>
                </a:path>
              </a:pathLst>
            </a:custGeom>
            <a:solidFill>
              <a:srgbClr val="787CD0"/>
            </a:solidFill>
          </p:spPr>
          <p:txBody>
            <a:bodyPr wrap="square" lIns="0" tIns="0" rIns="0" bIns="0" rtlCol="0"/>
            <a:lstStyle/>
            <a:p>
              <a:endParaRPr/>
            </a:p>
          </p:txBody>
        </p:sp>
        <p:sp>
          <p:nvSpPr>
            <p:cNvPr id="49" name="object 49"/>
            <p:cNvSpPr/>
            <p:nvPr/>
          </p:nvSpPr>
          <p:spPr>
            <a:xfrm>
              <a:off x="12180215" y="5641029"/>
              <a:ext cx="409575" cy="535940"/>
            </a:xfrm>
            <a:custGeom>
              <a:avLst/>
              <a:gdLst/>
              <a:ahLst/>
              <a:cxnLst/>
              <a:rect l="l" t="t" r="r" b="b"/>
              <a:pathLst>
                <a:path w="409575" h="535939">
                  <a:moveTo>
                    <a:pt x="204651" y="535403"/>
                  </a:moveTo>
                  <a:lnTo>
                    <a:pt x="160325" y="526430"/>
                  </a:lnTo>
                  <a:lnTo>
                    <a:pt x="124087" y="501976"/>
                  </a:lnTo>
                  <a:lnTo>
                    <a:pt x="99633" y="465738"/>
                  </a:lnTo>
                  <a:lnTo>
                    <a:pt x="90660" y="421412"/>
                  </a:lnTo>
                  <a:lnTo>
                    <a:pt x="90704" y="412452"/>
                  </a:lnTo>
                  <a:lnTo>
                    <a:pt x="89551" y="411387"/>
                  </a:lnTo>
                  <a:lnTo>
                    <a:pt x="85737" y="409391"/>
                  </a:lnTo>
                  <a:lnTo>
                    <a:pt x="36193" y="409391"/>
                  </a:lnTo>
                  <a:lnTo>
                    <a:pt x="22117" y="406536"/>
                  </a:lnTo>
                  <a:lnTo>
                    <a:pt x="10611" y="398757"/>
                  </a:lnTo>
                  <a:lnTo>
                    <a:pt x="2843" y="387214"/>
                  </a:lnTo>
                  <a:lnTo>
                    <a:pt x="0" y="373154"/>
                  </a:lnTo>
                  <a:lnTo>
                    <a:pt x="0" y="36237"/>
                  </a:lnTo>
                  <a:lnTo>
                    <a:pt x="2848" y="22155"/>
                  </a:lnTo>
                  <a:lnTo>
                    <a:pt x="10611" y="10633"/>
                  </a:lnTo>
                  <a:lnTo>
                    <a:pt x="22117" y="2855"/>
                  </a:lnTo>
                  <a:lnTo>
                    <a:pt x="36193" y="0"/>
                  </a:lnTo>
                  <a:lnTo>
                    <a:pt x="373110" y="0"/>
                  </a:lnTo>
                  <a:lnTo>
                    <a:pt x="387192" y="2855"/>
                  </a:lnTo>
                  <a:lnTo>
                    <a:pt x="398713" y="10633"/>
                  </a:lnTo>
                  <a:lnTo>
                    <a:pt x="406496" y="22177"/>
                  </a:lnTo>
                  <a:lnTo>
                    <a:pt x="28475" y="22177"/>
                  </a:lnTo>
                  <a:lnTo>
                    <a:pt x="22177" y="28475"/>
                  </a:lnTo>
                  <a:lnTo>
                    <a:pt x="22177" y="380916"/>
                  </a:lnTo>
                  <a:lnTo>
                    <a:pt x="28475" y="387214"/>
                  </a:lnTo>
                  <a:lnTo>
                    <a:pt x="79217" y="387214"/>
                  </a:lnTo>
                  <a:lnTo>
                    <a:pt x="88023" y="387963"/>
                  </a:lnTo>
                  <a:lnTo>
                    <a:pt x="113503" y="408593"/>
                  </a:lnTo>
                  <a:lnTo>
                    <a:pt x="112837" y="414226"/>
                  </a:lnTo>
                  <a:lnTo>
                    <a:pt x="112837" y="421412"/>
                  </a:lnTo>
                  <a:lnTo>
                    <a:pt x="120066" y="457108"/>
                  </a:lnTo>
                  <a:lnTo>
                    <a:pt x="139766" y="486297"/>
                  </a:lnTo>
                  <a:lnTo>
                    <a:pt x="168955" y="505996"/>
                  </a:lnTo>
                  <a:lnTo>
                    <a:pt x="204651" y="513225"/>
                  </a:lnTo>
                  <a:lnTo>
                    <a:pt x="268578" y="513225"/>
                  </a:lnTo>
                  <a:lnTo>
                    <a:pt x="249003" y="526430"/>
                  </a:lnTo>
                  <a:lnTo>
                    <a:pt x="204651" y="535403"/>
                  </a:lnTo>
                  <a:close/>
                </a:path>
                <a:path w="409575" h="535939">
                  <a:moveTo>
                    <a:pt x="407683" y="83209"/>
                  </a:moveTo>
                  <a:lnTo>
                    <a:pt x="384154" y="83209"/>
                  </a:lnTo>
                  <a:lnTo>
                    <a:pt x="385263" y="81967"/>
                  </a:lnTo>
                  <a:lnTo>
                    <a:pt x="387170" y="78063"/>
                  </a:lnTo>
                  <a:lnTo>
                    <a:pt x="387170" y="28475"/>
                  </a:lnTo>
                  <a:lnTo>
                    <a:pt x="380872" y="22177"/>
                  </a:lnTo>
                  <a:lnTo>
                    <a:pt x="406496" y="22177"/>
                  </a:lnTo>
                  <a:lnTo>
                    <a:pt x="409347" y="36237"/>
                  </a:lnTo>
                  <a:lnTo>
                    <a:pt x="409347" y="71543"/>
                  </a:lnTo>
                  <a:lnTo>
                    <a:pt x="407683" y="83209"/>
                  </a:lnTo>
                  <a:close/>
                </a:path>
                <a:path w="409575" h="535939">
                  <a:moveTo>
                    <a:pt x="268578" y="513225"/>
                  </a:moveTo>
                  <a:lnTo>
                    <a:pt x="204651" y="513225"/>
                  </a:lnTo>
                  <a:lnTo>
                    <a:pt x="240373" y="505996"/>
                  </a:lnTo>
                  <a:lnTo>
                    <a:pt x="269575" y="486297"/>
                  </a:lnTo>
                  <a:lnTo>
                    <a:pt x="289280" y="457108"/>
                  </a:lnTo>
                  <a:lnTo>
                    <a:pt x="296509" y="421412"/>
                  </a:lnTo>
                  <a:lnTo>
                    <a:pt x="296509" y="414226"/>
                  </a:lnTo>
                  <a:lnTo>
                    <a:pt x="295844" y="408593"/>
                  </a:lnTo>
                  <a:lnTo>
                    <a:pt x="297574" y="403004"/>
                  </a:lnTo>
                  <a:lnTo>
                    <a:pt x="330086" y="387214"/>
                  </a:lnTo>
                  <a:lnTo>
                    <a:pt x="380872" y="387214"/>
                  </a:lnTo>
                  <a:lnTo>
                    <a:pt x="387170" y="380916"/>
                  </a:lnTo>
                  <a:lnTo>
                    <a:pt x="387170" y="326892"/>
                  </a:lnTo>
                  <a:lnTo>
                    <a:pt x="385263" y="322989"/>
                  </a:lnTo>
                  <a:lnTo>
                    <a:pt x="384154" y="321747"/>
                  </a:lnTo>
                  <a:lnTo>
                    <a:pt x="375726" y="321747"/>
                  </a:lnTo>
                  <a:lnTo>
                    <a:pt x="329808" y="312205"/>
                  </a:lnTo>
                  <a:lnTo>
                    <a:pt x="291841" y="286363"/>
                  </a:lnTo>
                  <a:lnTo>
                    <a:pt x="265999" y="248396"/>
                  </a:lnTo>
                  <a:lnTo>
                    <a:pt x="256457" y="202478"/>
                  </a:lnTo>
                  <a:lnTo>
                    <a:pt x="265999" y="156553"/>
                  </a:lnTo>
                  <a:lnTo>
                    <a:pt x="291841" y="118570"/>
                  </a:lnTo>
                  <a:lnTo>
                    <a:pt x="329808" y="92713"/>
                  </a:lnTo>
                  <a:lnTo>
                    <a:pt x="375726" y="83164"/>
                  </a:lnTo>
                  <a:lnTo>
                    <a:pt x="383888" y="83164"/>
                  </a:lnTo>
                  <a:lnTo>
                    <a:pt x="384154" y="83209"/>
                  </a:lnTo>
                  <a:lnTo>
                    <a:pt x="407683" y="83209"/>
                  </a:lnTo>
                  <a:lnTo>
                    <a:pt x="407316" y="85781"/>
                  </a:lnTo>
                  <a:lnTo>
                    <a:pt x="401713" y="96825"/>
                  </a:lnTo>
                  <a:lnTo>
                    <a:pt x="393273" y="103678"/>
                  </a:lnTo>
                  <a:lnTo>
                    <a:pt x="382734" y="105341"/>
                  </a:lnTo>
                  <a:lnTo>
                    <a:pt x="375726" y="105341"/>
                  </a:lnTo>
                  <a:lnTo>
                    <a:pt x="338345" y="113115"/>
                  </a:lnTo>
                  <a:lnTo>
                    <a:pt x="307437" y="134166"/>
                  </a:lnTo>
                  <a:lnTo>
                    <a:pt x="286401" y="165089"/>
                  </a:lnTo>
                  <a:lnTo>
                    <a:pt x="278634" y="202478"/>
                  </a:lnTo>
                  <a:lnTo>
                    <a:pt x="286401" y="239860"/>
                  </a:lnTo>
                  <a:lnTo>
                    <a:pt x="307437" y="270767"/>
                  </a:lnTo>
                  <a:lnTo>
                    <a:pt x="338345" y="291803"/>
                  </a:lnTo>
                  <a:lnTo>
                    <a:pt x="375726" y="299570"/>
                  </a:lnTo>
                  <a:lnTo>
                    <a:pt x="382734" y="299570"/>
                  </a:lnTo>
                  <a:lnTo>
                    <a:pt x="393273" y="301258"/>
                  </a:lnTo>
                  <a:lnTo>
                    <a:pt x="401713" y="308119"/>
                  </a:lnTo>
                  <a:lnTo>
                    <a:pt x="407316" y="319155"/>
                  </a:lnTo>
                  <a:lnTo>
                    <a:pt x="409347" y="333368"/>
                  </a:lnTo>
                  <a:lnTo>
                    <a:pt x="409347" y="373154"/>
                  </a:lnTo>
                  <a:lnTo>
                    <a:pt x="406492" y="387236"/>
                  </a:lnTo>
                  <a:lnTo>
                    <a:pt x="398713" y="398757"/>
                  </a:lnTo>
                  <a:lnTo>
                    <a:pt x="387192" y="406536"/>
                  </a:lnTo>
                  <a:lnTo>
                    <a:pt x="373110" y="409391"/>
                  </a:lnTo>
                  <a:lnTo>
                    <a:pt x="323566" y="409391"/>
                  </a:lnTo>
                  <a:lnTo>
                    <a:pt x="319795" y="411387"/>
                  </a:lnTo>
                  <a:lnTo>
                    <a:pt x="318642" y="412452"/>
                  </a:lnTo>
                  <a:lnTo>
                    <a:pt x="318687" y="421412"/>
                  </a:lnTo>
                  <a:lnTo>
                    <a:pt x="309713" y="465738"/>
                  </a:lnTo>
                  <a:lnTo>
                    <a:pt x="285254" y="501976"/>
                  </a:lnTo>
                  <a:lnTo>
                    <a:pt x="268578" y="513225"/>
                  </a:lnTo>
                  <a:close/>
                </a:path>
              </a:pathLst>
            </a:custGeom>
            <a:solidFill>
              <a:srgbClr val="2F2A6F"/>
            </a:solidFill>
          </p:spPr>
          <p:txBody>
            <a:bodyPr wrap="square" lIns="0" tIns="0" rIns="0" bIns="0" rtlCol="0"/>
            <a:lstStyle/>
            <a:p>
              <a:endParaRPr/>
            </a:p>
          </p:txBody>
        </p:sp>
        <p:sp>
          <p:nvSpPr>
            <p:cNvPr id="50" name="object 50"/>
            <p:cNvSpPr/>
            <p:nvPr/>
          </p:nvSpPr>
          <p:spPr>
            <a:xfrm>
              <a:off x="12172808" y="6152791"/>
              <a:ext cx="535940" cy="409575"/>
            </a:xfrm>
            <a:custGeom>
              <a:avLst/>
              <a:gdLst/>
              <a:ahLst/>
              <a:cxnLst/>
              <a:rect l="l" t="t" r="r" b="b"/>
              <a:pathLst>
                <a:path w="535940" h="409575">
                  <a:moveTo>
                    <a:pt x="373154" y="409347"/>
                  </a:moveTo>
                  <a:lnTo>
                    <a:pt x="36237" y="409347"/>
                  </a:lnTo>
                  <a:lnTo>
                    <a:pt x="22155" y="406498"/>
                  </a:lnTo>
                  <a:lnTo>
                    <a:pt x="10633" y="398730"/>
                  </a:lnTo>
                  <a:lnTo>
                    <a:pt x="2855" y="387211"/>
                  </a:lnTo>
                  <a:lnTo>
                    <a:pt x="0" y="373110"/>
                  </a:lnTo>
                  <a:lnTo>
                    <a:pt x="0" y="36193"/>
                  </a:lnTo>
                  <a:lnTo>
                    <a:pt x="2855" y="22117"/>
                  </a:lnTo>
                  <a:lnTo>
                    <a:pt x="10633" y="10611"/>
                  </a:lnTo>
                  <a:lnTo>
                    <a:pt x="22155" y="2848"/>
                  </a:lnTo>
                  <a:lnTo>
                    <a:pt x="36237" y="0"/>
                  </a:lnTo>
                  <a:lnTo>
                    <a:pt x="71543" y="0"/>
                  </a:lnTo>
                  <a:lnTo>
                    <a:pt x="105962" y="21068"/>
                  </a:lnTo>
                  <a:lnTo>
                    <a:pt x="28475" y="22177"/>
                  </a:lnTo>
                  <a:lnTo>
                    <a:pt x="22177" y="28475"/>
                  </a:lnTo>
                  <a:lnTo>
                    <a:pt x="22177" y="380872"/>
                  </a:lnTo>
                  <a:lnTo>
                    <a:pt x="28475" y="387170"/>
                  </a:lnTo>
                  <a:lnTo>
                    <a:pt x="406544" y="387170"/>
                  </a:lnTo>
                  <a:lnTo>
                    <a:pt x="398757" y="398730"/>
                  </a:lnTo>
                  <a:lnTo>
                    <a:pt x="387236" y="406498"/>
                  </a:lnTo>
                  <a:lnTo>
                    <a:pt x="373154" y="409347"/>
                  </a:lnTo>
                  <a:close/>
                </a:path>
                <a:path w="535940" h="409575">
                  <a:moveTo>
                    <a:pt x="266953" y="130712"/>
                  </a:moveTo>
                  <a:lnTo>
                    <a:pt x="202478" y="130712"/>
                  </a:lnTo>
                  <a:lnTo>
                    <a:pt x="239867" y="122945"/>
                  </a:lnTo>
                  <a:lnTo>
                    <a:pt x="270789" y="101904"/>
                  </a:lnTo>
                  <a:lnTo>
                    <a:pt x="291840" y="70983"/>
                  </a:lnTo>
                  <a:lnTo>
                    <a:pt x="299614" y="33576"/>
                  </a:lnTo>
                  <a:lnTo>
                    <a:pt x="299515" y="25725"/>
                  </a:lnTo>
                  <a:lnTo>
                    <a:pt x="298993" y="21068"/>
                  </a:lnTo>
                  <a:lnTo>
                    <a:pt x="300723" y="15657"/>
                  </a:lnTo>
                  <a:lnTo>
                    <a:pt x="333368" y="0"/>
                  </a:lnTo>
                  <a:lnTo>
                    <a:pt x="373154" y="0"/>
                  </a:lnTo>
                  <a:lnTo>
                    <a:pt x="387236" y="2848"/>
                  </a:lnTo>
                  <a:lnTo>
                    <a:pt x="398757" y="10611"/>
                  </a:lnTo>
                  <a:lnTo>
                    <a:pt x="406536" y="22117"/>
                  </a:lnTo>
                  <a:lnTo>
                    <a:pt x="326892" y="22177"/>
                  </a:lnTo>
                  <a:lnTo>
                    <a:pt x="322989" y="24084"/>
                  </a:lnTo>
                  <a:lnTo>
                    <a:pt x="321747" y="25193"/>
                  </a:lnTo>
                  <a:lnTo>
                    <a:pt x="321791" y="33576"/>
                  </a:lnTo>
                  <a:lnTo>
                    <a:pt x="312243" y="79501"/>
                  </a:lnTo>
                  <a:lnTo>
                    <a:pt x="286385" y="117483"/>
                  </a:lnTo>
                  <a:lnTo>
                    <a:pt x="266953" y="130712"/>
                  </a:lnTo>
                  <a:close/>
                </a:path>
                <a:path w="535940" h="409575">
                  <a:moveTo>
                    <a:pt x="202478" y="152889"/>
                  </a:moveTo>
                  <a:lnTo>
                    <a:pt x="156553" y="143341"/>
                  </a:lnTo>
                  <a:lnTo>
                    <a:pt x="118570" y="117483"/>
                  </a:lnTo>
                  <a:lnTo>
                    <a:pt x="92713" y="79501"/>
                  </a:lnTo>
                  <a:lnTo>
                    <a:pt x="83164" y="33576"/>
                  </a:lnTo>
                  <a:lnTo>
                    <a:pt x="83209" y="25193"/>
                  </a:lnTo>
                  <a:lnTo>
                    <a:pt x="81967" y="24084"/>
                  </a:lnTo>
                  <a:lnTo>
                    <a:pt x="78063" y="22177"/>
                  </a:lnTo>
                  <a:lnTo>
                    <a:pt x="105838" y="22177"/>
                  </a:lnTo>
                  <a:lnTo>
                    <a:pt x="105441" y="25725"/>
                  </a:lnTo>
                  <a:lnTo>
                    <a:pt x="105341" y="33576"/>
                  </a:lnTo>
                  <a:lnTo>
                    <a:pt x="113115" y="70983"/>
                  </a:lnTo>
                  <a:lnTo>
                    <a:pt x="134166" y="101904"/>
                  </a:lnTo>
                  <a:lnTo>
                    <a:pt x="165089" y="122945"/>
                  </a:lnTo>
                  <a:lnTo>
                    <a:pt x="202478" y="130712"/>
                  </a:lnTo>
                  <a:lnTo>
                    <a:pt x="266953" y="130712"/>
                  </a:lnTo>
                  <a:lnTo>
                    <a:pt x="248403" y="143341"/>
                  </a:lnTo>
                  <a:lnTo>
                    <a:pt x="202478" y="152889"/>
                  </a:lnTo>
                  <a:close/>
                </a:path>
                <a:path w="535940" h="409575">
                  <a:moveTo>
                    <a:pt x="485300" y="296509"/>
                  </a:moveTo>
                  <a:lnTo>
                    <a:pt x="421412" y="296509"/>
                  </a:lnTo>
                  <a:lnTo>
                    <a:pt x="457108" y="289280"/>
                  </a:lnTo>
                  <a:lnTo>
                    <a:pt x="486297" y="269575"/>
                  </a:lnTo>
                  <a:lnTo>
                    <a:pt x="505996" y="240373"/>
                  </a:lnTo>
                  <a:lnTo>
                    <a:pt x="513225" y="204651"/>
                  </a:lnTo>
                  <a:lnTo>
                    <a:pt x="505996" y="168955"/>
                  </a:lnTo>
                  <a:lnTo>
                    <a:pt x="486297" y="139766"/>
                  </a:lnTo>
                  <a:lnTo>
                    <a:pt x="457108" y="120066"/>
                  </a:lnTo>
                  <a:lnTo>
                    <a:pt x="421412" y="112837"/>
                  </a:lnTo>
                  <a:lnTo>
                    <a:pt x="414226" y="112837"/>
                  </a:lnTo>
                  <a:lnTo>
                    <a:pt x="408015" y="112586"/>
                  </a:lnTo>
                  <a:lnTo>
                    <a:pt x="387214" y="87555"/>
                  </a:lnTo>
                  <a:lnTo>
                    <a:pt x="387214" y="28475"/>
                  </a:lnTo>
                  <a:lnTo>
                    <a:pt x="380916" y="22177"/>
                  </a:lnTo>
                  <a:lnTo>
                    <a:pt x="406548" y="22177"/>
                  </a:lnTo>
                  <a:lnTo>
                    <a:pt x="409391" y="36193"/>
                  </a:lnTo>
                  <a:lnTo>
                    <a:pt x="409391" y="85737"/>
                  </a:lnTo>
                  <a:lnTo>
                    <a:pt x="411387" y="89551"/>
                  </a:lnTo>
                  <a:lnTo>
                    <a:pt x="412452" y="90704"/>
                  </a:lnTo>
                  <a:lnTo>
                    <a:pt x="421631" y="90704"/>
                  </a:lnTo>
                  <a:lnTo>
                    <a:pt x="465738" y="99633"/>
                  </a:lnTo>
                  <a:lnTo>
                    <a:pt x="501976" y="124087"/>
                  </a:lnTo>
                  <a:lnTo>
                    <a:pt x="526430" y="160325"/>
                  </a:lnTo>
                  <a:lnTo>
                    <a:pt x="535403" y="204651"/>
                  </a:lnTo>
                  <a:lnTo>
                    <a:pt x="526430" y="249003"/>
                  </a:lnTo>
                  <a:lnTo>
                    <a:pt x="501976" y="285254"/>
                  </a:lnTo>
                  <a:lnTo>
                    <a:pt x="485300" y="296509"/>
                  </a:lnTo>
                  <a:close/>
                </a:path>
                <a:path w="535940" h="409575">
                  <a:moveTo>
                    <a:pt x="421631" y="90704"/>
                  </a:moveTo>
                  <a:lnTo>
                    <a:pt x="412452" y="90704"/>
                  </a:lnTo>
                  <a:lnTo>
                    <a:pt x="412762" y="90660"/>
                  </a:lnTo>
                  <a:lnTo>
                    <a:pt x="421412" y="90660"/>
                  </a:lnTo>
                  <a:lnTo>
                    <a:pt x="421631" y="90704"/>
                  </a:lnTo>
                  <a:close/>
                </a:path>
                <a:path w="535940" h="409575">
                  <a:moveTo>
                    <a:pt x="406544" y="387170"/>
                  </a:moveTo>
                  <a:lnTo>
                    <a:pt x="380916" y="387170"/>
                  </a:lnTo>
                  <a:lnTo>
                    <a:pt x="387214" y="380872"/>
                  </a:lnTo>
                  <a:lnTo>
                    <a:pt x="387214" y="330086"/>
                  </a:lnTo>
                  <a:lnTo>
                    <a:pt x="389090" y="316716"/>
                  </a:lnTo>
                  <a:lnTo>
                    <a:pt x="394272" y="306029"/>
                  </a:lnTo>
                  <a:lnTo>
                    <a:pt x="402090" y="298943"/>
                  </a:lnTo>
                  <a:lnTo>
                    <a:pt x="411875" y="296376"/>
                  </a:lnTo>
                  <a:lnTo>
                    <a:pt x="413428" y="296376"/>
                  </a:lnTo>
                  <a:lnTo>
                    <a:pt x="414226" y="296509"/>
                  </a:lnTo>
                  <a:lnTo>
                    <a:pt x="485300" y="296509"/>
                  </a:lnTo>
                  <a:lnTo>
                    <a:pt x="465738" y="309713"/>
                  </a:lnTo>
                  <a:lnTo>
                    <a:pt x="421631" y="318642"/>
                  </a:lnTo>
                  <a:lnTo>
                    <a:pt x="412452" y="318642"/>
                  </a:lnTo>
                  <a:lnTo>
                    <a:pt x="411387" y="319795"/>
                  </a:lnTo>
                  <a:lnTo>
                    <a:pt x="409391" y="323566"/>
                  </a:lnTo>
                  <a:lnTo>
                    <a:pt x="409391" y="373110"/>
                  </a:lnTo>
                  <a:lnTo>
                    <a:pt x="406544" y="387170"/>
                  </a:lnTo>
                  <a:close/>
                </a:path>
                <a:path w="535940" h="409575">
                  <a:moveTo>
                    <a:pt x="421412" y="318687"/>
                  </a:moveTo>
                  <a:lnTo>
                    <a:pt x="413206" y="318687"/>
                  </a:lnTo>
                  <a:lnTo>
                    <a:pt x="412851" y="318642"/>
                  </a:lnTo>
                  <a:lnTo>
                    <a:pt x="421631" y="318642"/>
                  </a:lnTo>
                  <a:lnTo>
                    <a:pt x="421412" y="318687"/>
                  </a:lnTo>
                  <a:close/>
                </a:path>
              </a:pathLst>
            </a:custGeom>
            <a:solidFill>
              <a:srgbClr val="787CD0"/>
            </a:solidFill>
          </p:spPr>
          <p:txBody>
            <a:bodyPr wrap="square" lIns="0" tIns="0" rIns="0" bIns="0" rtlCol="0"/>
            <a:lstStyle/>
            <a:p>
              <a:endParaRPr/>
            </a:p>
          </p:txBody>
        </p:sp>
        <p:sp>
          <p:nvSpPr>
            <p:cNvPr id="51" name="object 51"/>
            <p:cNvSpPr/>
            <p:nvPr/>
          </p:nvSpPr>
          <p:spPr>
            <a:xfrm>
              <a:off x="12728303" y="6082046"/>
              <a:ext cx="409575" cy="535940"/>
            </a:xfrm>
            <a:custGeom>
              <a:avLst/>
              <a:gdLst/>
              <a:ahLst/>
              <a:cxnLst/>
              <a:rect l="l" t="t" r="r" b="b"/>
              <a:pathLst>
                <a:path w="409575" h="535940">
                  <a:moveTo>
                    <a:pt x="373154" y="535403"/>
                  </a:moveTo>
                  <a:lnTo>
                    <a:pt x="36237" y="535403"/>
                  </a:lnTo>
                  <a:lnTo>
                    <a:pt x="22136" y="532547"/>
                  </a:lnTo>
                  <a:lnTo>
                    <a:pt x="10617" y="524769"/>
                  </a:lnTo>
                  <a:lnTo>
                    <a:pt x="2844" y="513225"/>
                  </a:lnTo>
                  <a:lnTo>
                    <a:pt x="0" y="499165"/>
                  </a:lnTo>
                  <a:lnTo>
                    <a:pt x="0" y="463859"/>
                  </a:lnTo>
                  <a:lnTo>
                    <a:pt x="2031" y="449621"/>
                  </a:lnTo>
                  <a:lnTo>
                    <a:pt x="7640" y="438577"/>
                  </a:lnTo>
                  <a:lnTo>
                    <a:pt x="16092" y="431724"/>
                  </a:lnTo>
                  <a:lnTo>
                    <a:pt x="26657" y="430061"/>
                  </a:lnTo>
                  <a:lnTo>
                    <a:pt x="33620" y="430061"/>
                  </a:lnTo>
                  <a:lnTo>
                    <a:pt x="71009" y="422287"/>
                  </a:lnTo>
                  <a:lnTo>
                    <a:pt x="101932" y="401236"/>
                  </a:lnTo>
                  <a:lnTo>
                    <a:pt x="122983" y="370313"/>
                  </a:lnTo>
                  <a:lnTo>
                    <a:pt x="130757" y="332924"/>
                  </a:lnTo>
                  <a:lnTo>
                    <a:pt x="122983" y="295536"/>
                  </a:lnTo>
                  <a:lnTo>
                    <a:pt x="101932" y="264613"/>
                  </a:lnTo>
                  <a:lnTo>
                    <a:pt x="71009" y="243562"/>
                  </a:lnTo>
                  <a:lnTo>
                    <a:pt x="33620" y="235788"/>
                  </a:lnTo>
                  <a:lnTo>
                    <a:pt x="26657" y="235788"/>
                  </a:lnTo>
                  <a:lnTo>
                    <a:pt x="16092" y="234125"/>
                  </a:lnTo>
                  <a:lnTo>
                    <a:pt x="7640" y="227277"/>
                  </a:lnTo>
                  <a:lnTo>
                    <a:pt x="2031" y="216246"/>
                  </a:lnTo>
                  <a:lnTo>
                    <a:pt x="0" y="202034"/>
                  </a:lnTo>
                  <a:lnTo>
                    <a:pt x="0" y="162248"/>
                  </a:lnTo>
                  <a:lnTo>
                    <a:pt x="2849" y="148166"/>
                  </a:lnTo>
                  <a:lnTo>
                    <a:pt x="10617" y="136645"/>
                  </a:lnTo>
                  <a:lnTo>
                    <a:pt x="22136" y="128866"/>
                  </a:lnTo>
                  <a:lnTo>
                    <a:pt x="36237" y="126011"/>
                  </a:lnTo>
                  <a:lnTo>
                    <a:pt x="85781" y="126011"/>
                  </a:lnTo>
                  <a:lnTo>
                    <a:pt x="89551" y="124059"/>
                  </a:lnTo>
                  <a:lnTo>
                    <a:pt x="90704" y="122950"/>
                  </a:lnTo>
                  <a:lnTo>
                    <a:pt x="90704" y="113991"/>
                  </a:lnTo>
                  <a:lnTo>
                    <a:pt x="99677" y="69664"/>
                  </a:lnTo>
                  <a:lnTo>
                    <a:pt x="124131" y="33426"/>
                  </a:lnTo>
                  <a:lnTo>
                    <a:pt x="160369" y="8972"/>
                  </a:lnTo>
                  <a:lnTo>
                    <a:pt x="204695" y="0"/>
                  </a:lnTo>
                  <a:lnTo>
                    <a:pt x="249022" y="8972"/>
                  </a:lnTo>
                  <a:lnTo>
                    <a:pt x="268589" y="22177"/>
                  </a:lnTo>
                  <a:lnTo>
                    <a:pt x="204695" y="22177"/>
                  </a:lnTo>
                  <a:lnTo>
                    <a:pt x="168980" y="29406"/>
                  </a:lnTo>
                  <a:lnTo>
                    <a:pt x="139794" y="49105"/>
                  </a:lnTo>
                  <a:lnTo>
                    <a:pt x="120105" y="78294"/>
                  </a:lnTo>
                  <a:lnTo>
                    <a:pt x="112882" y="113991"/>
                  </a:lnTo>
                  <a:lnTo>
                    <a:pt x="112882" y="121176"/>
                  </a:lnTo>
                  <a:lnTo>
                    <a:pt x="113503" y="126809"/>
                  </a:lnTo>
                  <a:lnTo>
                    <a:pt x="111817" y="132398"/>
                  </a:lnTo>
                  <a:lnTo>
                    <a:pt x="79261" y="148188"/>
                  </a:lnTo>
                  <a:lnTo>
                    <a:pt x="28475" y="148188"/>
                  </a:lnTo>
                  <a:lnTo>
                    <a:pt x="22177" y="154486"/>
                  </a:lnTo>
                  <a:lnTo>
                    <a:pt x="22177" y="208554"/>
                  </a:lnTo>
                  <a:lnTo>
                    <a:pt x="24128" y="212413"/>
                  </a:lnTo>
                  <a:lnTo>
                    <a:pt x="25193" y="213655"/>
                  </a:lnTo>
                  <a:lnTo>
                    <a:pt x="33834" y="213655"/>
                  </a:lnTo>
                  <a:lnTo>
                    <a:pt x="79545" y="223159"/>
                  </a:lnTo>
                  <a:lnTo>
                    <a:pt x="117528" y="249017"/>
                  </a:lnTo>
                  <a:lnTo>
                    <a:pt x="143385" y="286999"/>
                  </a:lnTo>
                  <a:lnTo>
                    <a:pt x="152934" y="332924"/>
                  </a:lnTo>
                  <a:lnTo>
                    <a:pt x="143385" y="378849"/>
                  </a:lnTo>
                  <a:lnTo>
                    <a:pt x="117528" y="416832"/>
                  </a:lnTo>
                  <a:lnTo>
                    <a:pt x="79545" y="442689"/>
                  </a:lnTo>
                  <a:lnTo>
                    <a:pt x="33834" y="452194"/>
                  </a:lnTo>
                  <a:lnTo>
                    <a:pt x="25193" y="452194"/>
                  </a:lnTo>
                  <a:lnTo>
                    <a:pt x="24128" y="453435"/>
                  </a:lnTo>
                  <a:lnTo>
                    <a:pt x="22177" y="457339"/>
                  </a:lnTo>
                  <a:lnTo>
                    <a:pt x="22177" y="506927"/>
                  </a:lnTo>
                  <a:lnTo>
                    <a:pt x="28475" y="513225"/>
                  </a:lnTo>
                  <a:lnTo>
                    <a:pt x="406541" y="513225"/>
                  </a:lnTo>
                  <a:lnTo>
                    <a:pt x="398757" y="524769"/>
                  </a:lnTo>
                  <a:lnTo>
                    <a:pt x="387236" y="532547"/>
                  </a:lnTo>
                  <a:lnTo>
                    <a:pt x="373154" y="535403"/>
                  </a:lnTo>
                  <a:close/>
                </a:path>
                <a:path w="409575" h="535940">
                  <a:moveTo>
                    <a:pt x="406541" y="513225"/>
                  </a:moveTo>
                  <a:lnTo>
                    <a:pt x="380916" y="513225"/>
                  </a:lnTo>
                  <a:lnTo>
                    <a:pt x="387214" y="506927"/>
                  </a:lnTo>
                  <a:lnTo>
                    <a:pt x="387214" y="154486"/>
                  </a:lnTo>
                  <a:lnTo>
                    <a:pt x="380916" y="148188"/>
                  </a:lnTo>
                  <a:lnTo>
                    <a:pt x="330130" y="148188"/>
                  </a:lnTo>
                  <a:lnTo>
                    <a:pt x="321330" y="147439"/>
                  </a:lnTo>
                  <a:lnTo>
                    <a:pt x="295844" y="126809"/>
                  </a:lnTo>
                  <a:lnTo>
                    <a:pt x="296509" y="121176"/>
                  </a:lnTo>
                  <a:lnTo>
                    <a:pt x="296509" y="113991"/>
                  </a:lnTo>
                  <a:lnTo>
                    <a:pt x="289286" y="78294"/>
                  </a:lnTo>
                  <a:lnTo>
                    <a:pt x="269597" y="49105"/>
                  </a:lnTo>
                  <a:lnTo>
                    <a:pt x="240411" y="29406"/>
                  </a:lnTo>
                  <a:lnTo>
                    <a:pt x="204695" y="22177"/>
                  </a:lnTo>
                  <a:lnTo>
                    <a:pt x="268589" y="22177"/>
                  </a:lnTo>
                  <a:lnTo>
                    <a:pt x="285260" y="33426"/>
                  </a:lnTo>
                  <a:lnTo>
                    <a:pt x="309714" y="69664"/>
                  </a:lnTo>
                  <a:lnTo>
                    <a:pt x="318687" y="113991"/>
                  </a:lnTo>
                  <a:lnTo>
                    <a:pt x="318642" y="122950"/>
                  </a:lnTo>
                  <a:lnTo>
                    <a:pt x="319795" y="124015"/>
                  </a:lnTo>
                  <a:lnTo>
                    <a:pt x="323610" y="126011"/>
                  </a:lnTo>
                  <a:lnTo>
                    <a:pt x="373154" y="126011"/>
                  </a:lnTo>
                  <a:lnTo>
                    <a:pt x="387236" y="128866"/>
                  </a:lnTo>
                  <a:lnTo>
                    <a:pt x="398757" y="136645"/>
                  </a:lnTo>
                  <a:lnTo>
                    <a:pt x="406541" y="148188"/>
                  </a:lnTo>
                  <a:lnTo>
                    <a:pt x="409391" y="162248"/>
                  </a:lnTo>
                  <a:lnTo>
                    <a:pt x="409391" y="499165"/>
                  </a:lnTo>
                  <a:lnTo>
                    <a:pt x="406541" y="513225"/>
                  </a:lnTo>
                  <a:close/>
                </a:path>
                <a:path w="409575" h="535940">
                  <a:moveTo>
                    <a:pt x="33834" y="213655"/>
                  </a:moveTo>
                  <a:lnTo>
                    <a:pt x="25415" y="213655"/>
                  </a:lnTo>
                  <a:lnTo>
                    <a:pt x="25636" y="213611"/>
                  </a:lnTo>
                  <a:lnTo>
                    <a:pt x="33620" y="213611"/>
                  </a:lnTo>
                  <a:lnTo>
                    <a:pt x="33834" y="213655"/>
                  </a:lnTo>
                  <a:close/>
                </a:path>
                <a:path w="409575" h="535940">
                  <a:moveTo>
                    <a:pt x="33620" y="452238"/>
                  </a:moveTo>
                  <a:lnTo>
                    <a:pt x="25769" y="452238"/>
                  </a:lnTo>
                  <a:lnTo>
                    <a:pt x="25503" y="452194"/>
                  </a:lnTo>
                  <a:lnTo>
                    <a:pt x="33834" y="452194"/>
                  </a:lnTo>
                  <a:lnTo>
                    <a:pt x="33620" y="452238"/>
                  </a:lnTo>
                  <a:close/>
                </a:path>
              </a:pathLst>
            </a:custGeom>
            <a:solidFill>
              <a:srgbClr val="2F2A6F"/>
            </a:solidFill>
          </p:spPr>
          <p:txBody>
            <a:bodyPr wrap="square" lIns="0" tIns="0" rIns="0" bIns="0" rtlCol="0"/>
            <a:lstStyle/>
            <a:p>
              <a:endParaRPr/>
            </a:p>
          </p:txBody>
        </p:sp>
      </p:grpSp>
      <p:grpSp>
        <p:nvGrpSpPr>
          <p:cNvPr id="52" name="object 52"/>
          <p:cNvGrpSpPr/>
          <p:nvPr/>
        </p:nvGrpSpPr>
        <p:grpSpPr>
          <a:xfrm>
            <a:off x="10302255" y="5662201"/>
            <a:ext cx="831850" cy="911860"/>
            <a:chOff x="10302255" y="5662201"/>
            <a:chExt cx="831850" cy="911860"/>
          </a:xfrm>
        </p:grpSpPr>
        <p:sp>
          <p:nvSpPr>
            <p:cNvPr id="53" name="object 53"/>
            <p:cNvSpPr/>
            <p:nvPr/>
          </p:nvSpPr>
          <p:spPr>
            <a:xfrm>
              <a:off x="10759377" y="5883418"/>
              <a:ext cx="292100" cy="83185"/>
            </a:xfrm>
            <a:custGeom>
              <a:avLst/>
              <a:gdLst/>
              <a:ahLst/>
              <a:cxnLst/>
              <a:rect l="l" t="t" r="r" b="b"/>
              <a:pathLst>
                <a:path w="292100" h="83185">
                  <a:moveTo>
                    <a:pt x="247763" y="82686"/>
                  </a:moveTo>
                  <a:lnTo>
                    <a:pt x="206673" y="77429"/>
                  </a:lnTo>
                  <a:lnTo>
                    <a:pt x="175836" y="64348"/>
                  </a:lnTo>
                  <a:lnTo>
                    <a:pt x="154056" y="47481"/>
                  </a:lnTo>
                  <a:lnTo>
                    <a:pt x="140139" y="30864"/>
                  </a:lnTo>
                  <a:lnTo>
                    <a:pt x="98919" y="64505"/>
                  </a:lnTo>
                  <a:lnTo>
                    <a:pt x="56468" y="77367"/>
                  </a:lnTo>
                  <a:lnTo>
                    <a:pt x="23147" y="78441"/>
                  </a:lnTo>
                  <a:lnTo>
                    <a:pt x="9314" y="76716"/>
                  </a:lnTo>
                  <a:lnTo>
                    <a:pt x="3598" y="75489"/>
                  </a:lnTo>
                  <a:lnTo>
                    <a:pt x="0" y="69858"/>
                  </a:lnTo>
                  <a:lnTo>
                    <a:pt x="2497" y="58426"/>
                  </a:lnTo>
                  <a:lnTo>
                    <a:pt x="8086" y="54828"/>
                  </a:lnTo>
                  <a:lnTo>
                    <a:pt x="13802" y="56013"/>
                  </a:lnTo>
                  <a:lnTo>
                    <a:pt x="28002" y="57760"/>
                  </a:lnTo>
                  <a:lnTo>
                    <a:pt x="59135" y="55923"/>
                  </a:lnTo>
                  <a:lnTo>
                    <a:pt x="97143" y="41504"/>
                  </a:lnTo>
                  <a:lnTo>
                    <a:pt x="131968" y="5503"/>
                  </a:lnTo>
                  <a:lnTo>
                    <a:pt x="134085" y="1989"/>
                  </a:lnTo>
                  <a:lnTo>
                    <a:pt x="138022" y="0"/>
                  </a:lnTo>
                  <a:lnTo>
                    <a:pt x="146151" y="804"/>
                  </a:lnTo>
                  <a:lnTo>
                    <a:pt x="149623" y="3471"/>
                  </a:lnTo>
                  <a:lnTo>
                    <a:pt x="151020" y="7324"/>
                  </a:lnTo>
                  <a:lnTo>
                    <a:pt x="157212" y="18864"/>
                  </a:lnTo>
                  <a:lnTo>
                    <a:pt x="177407" y="40327"/>
                  </a:lnTo>
                  <a:lnTo>
                    <a:pt x="216321" y="58170"/>
                  </a:lnTo>
                  <a:lnTo>
                    <a:pt x="278670" y="58850"/>
                  </a:lnTo>
                  <a:lnTo>
                    <a:pt x="284470" y="57918"/>
                  </a:lnTo>
                  <a:lnTo>
                    <a:pt x="289889" y="61813"/>
                  </a:lnTo>
                  <a:lnTo>
                    <a:pt x="255855" y="82509"/>
                  </a:lnTo>
                  <a:lnTo>
                    <a:pt x="247763" y="82686"/>
                  </a:lnTo>
                  <a:close/>
                </a:path>
              </a:pathLst>
            </a:custGeom>
            <a:solidFill>
              <a:srgbClr val="2F2A6F"/>
            </a:solidFill>
          </p:spPr>
          <p:txBody>
            <a:bodyPr wrap="square" lIns="0" tIns="0" rIns="0" bIns="0" rtlCol="0"/>
            <a:lstStyle/>
            <a:p>
              <a:endParaRPr/>
            </a:p>
          </p:txBody>
        </p:sp>
        <p:sp>
          <p:nvSpPr>
            <p:cNvPr id="54" name="object 54"/>
            <p:cNvSpPr/>
            <p:nvPr/>
          </p:nvSpPr>
          <p:spPr>
            <a:xfrm>
              <a:off x="10675544" y="5808573"/>
              <a:ext cx="458470" cy="765810"/>
            </a:xfrm>
            <a:custGeom>
              <a:avLst/>
              <a:gdLst/>
              <a:ahLst/>
              <a:cxnLst/>
              <a:rect l="l" t="t" r="r" b="b"/>
              <a:pathLst>
                <a:path w="458470" h="765809">
                  <a:moveTo>
                    <a:pt x="376212" y="153009"/>
                  </a:moveTo>
                  <a:lnTo>
                    <a:pt x="368706" y="104711"/>
                  </a:lnTo>
                  <a:lnTo>
                    <a:pt x="355041" y="77241"/>
                  </a:lnTo>
                  <a:lnTo>
                    <a:pt x="355041" y="153009"/>
                  </a:lnTo>
                  <a:lnTo>
                    <a:pt x="345147" y="204254"/>
                  </a:lnTo>
                  <a:lnTo>
                    <a:pt x="318147" y="246151"/>
                  </a:lnTo>
                  <a:lnTo>
                    <a:pt x="278155" y="274434"/>
                  </a:lnTo>
                  <a:lnTo>
                    <a:pt x="229222" y="284810"/>
                  </a:lnTo>
                  <a:lnTo>
                    <a:pt x="180251" y="274434"/>
                  </a:lnTo>
                  <a:lnTo>
                    <a:pt x="140246" y="246151"/>
                  </a:lnTo>
                  <a:lnTo>
                    <a:pt x="113245" y="204254"/>
                  </a:lnTo>
                  <a:lnTo>
                    <a:pt x="103339" y="153009"/>
                  </a:lnTo>
                  <a:lnTo>
                    <a:pt x="113245" y="101739"/>
                  </a:lnTo>
                  <a:lnTo>
                    <a:pt x="140246" y="59829"/>
                  </a:lnTo>
                  <a:lnTo>
                    <a:pt x="180251" y="31546"/>
                  </a:lnTo>
                  <a:lnTo>
                    <a:pt x="229222" y="21170"/>
                  </a:lnTo>
                  <a:lnTo>
                    <a:pt x="278155" y="31546"/>
                  </a:lnTo>
                  <a:lnTo>
                    <a:pt x="318147" y="59829"/>
                  </a:lnTo>
                  <a:lnTo>
                    <a:pt x="345147" y="101739"/>
                  </a:lnTo>
                  <a:lnTo>
                    <a:pt x="355041" y="153009"/>
                  </a:lnTo>
                  <a:lnTo>
                    <a:pt x="355041" y="77241"/>
                  </a:lnTo>
                  <a:lnTo>
                    <a:pt x="347814" y="62712"/>
                  </a:lnTo>
                  <a:lnTo>
                    <a:pt x="315963" y="29565"/>
                  </a:lnTo>
                  <a:lnTo>
                    <a:pt x="300380" y="21170"/>
                  </a:lnTo>
                  <a:lnTo>
                    <a:pt x="275628" y="7810"/>
                  </a:lnTo>
                  <a:lnTo>
                    <a:pt x="229222" y="0"/>
                  </a:lnTo>
                  <a:lnTo>
                    <a:pt x="182791" y="7810"/>
                  </a:lnTo>
                  <a:lnTo>
                    <a:pt x="142430" y="29565"/>
                  </a:lnTo>
                  <a:lnTo>
                    <a:pt x="110578" y="62712"/>
                  </a:lnTo>
                  <a:lnTo>
                    <a:pt x="89687" y="104711"/>
                  </a:lnTo>
                  <a:lnTo>
                    <a:pt x="82181" y="153009"/>
                  </a:lnTo>
                  <a:lnTo>
                    <a:pt x="89687" y="201295"/>
                  </a:lnTo>
                  <a:lnTo>
                    <a:pt x="110578" y="243268"/>
                  </a:lnTo>
                  <a:lnTo>
                    <a:pt x="142430" y="276390"/>
                  </a:lnTo>
                  <a:lnTo>
                    <a:pt x="182791" y="298132"/>
                  </a:lnTo>
                  <a:lnTo>
                    <a:pt x="229222" y="305930"/>
                  </a:lnTo>
                  <a:lnTo>
                    <a:pt x="275628" y="298132"/>
                  </a:lnTo>
                  <a:lnTo>
                    <a:pt x="300342" y="284810"/>
                  </a:lnTo>
                  <a:lnTo>
                    <a:pt x="315963" y="276390"/>
                  </a:lnTo>
                  <a:lnTo>
                    <a:pt x="347814" y="243268"/>
                  </a:lnTo>
                  <a:lnTo>
                    <a:pt x="368706" y="201295"/>
                  </a:lnTo>
                  <a:lnTo>
                    <a:pt x="376212" y="153009"/>
                  </a:lnTo>
                  <a:close/>
                </a:path>
                <a:path w="458470" h="765809">
                  <a:moveTo>
                    <a:pt x="458393" y="505688"/>
                  </a:moveTo>
                  <a:lnTo>
                    <a:pt x="453313" y="461784"/>
                  </a:lnTo>
                  <a:lnTo>
                    <a:pt x="438873" y="421449"/>
                  </a:lnTo>
                  <a:lnTo>
                    <a:pt x="437222" y="418858"/>
                  </a:lnTo>
                  <a:lnTo>
                    <a:pt x="437222" y="505688"/>
                  </a:lnTo>
                  <a:lnTo>
                    <a:pt x="437222" y="744181"/>
                  </a:lnTo>
                  <a:lnTo>
                    <a:pt x="21170" y="744181"/>
                  </a:lnTo>
                  <a:lnTo>
                    <a:pt x="21170" y="505688"/>
                  </a:lnTo>
                  <a:lnTo>
                    <a:pt x="27266" y="460400"/>
                  </a:lnTo>
                  <a:lnTo>
                    <a:pt x="44500" y="419684"/>
                  </a:lnTo>
                  <a:lnTo>
                    <a:pt x="71196" y="385152"/>
                  </a:lnTo>
                  <a:lnTo>
                    <a:pt x="105727" y="358470"/>
                  </a:lnTo>
                  <a:lnTo>
                    <a:pt x="146456" y="341249"/>
                  </a:lnTo>
                  <a:lnTo>
                    <a:pt x="191744" y="335153"/>
                  </a:lnTo>
                  <a:lnTo>
                    <a:pt x="266649" y="335153"/>
                  </a:lnTo>
                  <a:lnTo>
                    <a:pt x="311924" y="341249"/>
                  </a:lnTo>
                  <a:lnTo>
                    <a:pt x="352666" y="358470"/>
                  </a:lnTo>
                  <a:lnTo>
                    <a:pt x="387197" y="385152"/>
                  </a:lnTo>
                  <a:lnTo>
                    <a:pt x="413893" y="419684"/>
                  </a:lnTo>
                  <a:lnTo>
                    <a:pt x="431114" y="460400"/>
                  </a:lnTo>
                  <a:lnTo>
                    <a:pt x="437222" y="505688"/>
                  </a:lnTo>
                  <a:lnTo>
                    <a:pt x="437222" y="418858"/>
                  </a:lnTo>
                  <a:lnTo>
                    <a:pt x="416217" y="385851"/>
                  </a:lnTo>
                  <a:lnTo>
                    <a:pt x="386499" y="356146"/>
                  </a:lnTo>
                  <a:lnTo>
                    <a:pt x="353491" y="335153"/>
                  </a:lnTo>
                  <a:lnTo>
                    <a:pt x="350888" y="333489"/>
                  </a:lnTo>
                  <a:lnTo>
                    <a:pt x="310553" y="319049"/>
                  </a:lnTo>
                  <a:lnTo>
                    <a:pt x="266649" y="313982"/>
                  </a:lnTo>
                  <a:lnTo>
                    <a:pt x="191744" y="313982"/>
                  </a:lnTo>
                  <a:lnTo>
                    <a:pt x="147840" y="319049"/>
                  </a:lnTo>
                  <a:lnTo>
                    <a:pt x="107505" y="333489"/>
                  </a:lnTo>
                  <a:lnTo>
                    <a:pt x="71894" y="356146"/>
                  </a:lnTo>
                  <a:lnTo>
                    <a:pt x="42176" y="385851"/>
                  </a:lnTo>
                  <a:lnTo>
                    <a:pt x="19519" y="421449"/>
                  </a:lnTo>
                  <a:lnTo>
                    <a:pt x="5067" y="461784"/>
                  </a:lnTo>
                  <a:lnTo>
                    <a:pt x="0" y="505688"/>
                  </a:lnTo>
                  <a:lnTo>
                    <a:pt x="0" y="760603"/>
                  </a:lnTo>
                  <a:lnTo>
                    <a:pt x="4737" y="765352"/>
                  </a:lnTo>
                  <a:lnTo>
                    <a:pt x="453656" y="765352"/>
                  </a:lnTo>
                  <a:lnTo>
                    <a:pt x="458393" y="760603"/>
                  </a:lnTo>
                  <a:lnTo>
                    <a:pt x="458393" y="744181"/>
                  </a:lnTo>
                  <a:lnTo>
                    <a:pt x="458393" y="505688"/>
                  </a:lnTo>
                  <a:close/>
                </a:path>
              </a:pathLst>
            </a:custGeom>
            <a:solidFill>
              <a:srgbClr val="787CD0"/>
            </a:solidFill>
          </p:spPr>
          <p:txBody>
            <a:bodyPr wrap="square" lIns="0" tIns="0" rIns="0" bIns="0" rtlCol="0"/>
            <a:lstStyle/>
            <a:p>
              <a:endParaRPr/>
            </a:p>
          </p:txBody>
        </p:sp>
        <p:sp>
          <p:nvSpPr>
            <p:cNvPr id="55" name="object 55"/>
            <p:cNvSpPr/>
            <p:nvPr/>
          </p:nvSpPr>
          <p:spPr>
            <a:xfrm>
              <a:off x="10842614" y="6153198"/>
              <a:ext cx="111760" cy="310515"/>
            </a:xfrm>
            <a:custGeom>
              <a:avLst/>
              <a:gdLst/>
              <a:ahLst/>
              <a:cxnLst/>
              <a:rect l="l" t="t" r="r" b="b"/>
              <a:pathLst>
                <a:path w="111759" h="310514">
                  <a:moveTo>
                    <a:pt x="56902" y="310424"/>
                  </a:moveTo>
                  <a:lnTo>
                    <a:pt x="52880" y="310424"/>
                  </a:lnTo>
                  <a:lnTo>
                    <a:pt x="49112" y="310254"/>
                  </a:lnTo>
                  <a:lnTo>
                    <a:pt x="45640" y="308137"/>
                  </a:lnTo>
                  <a:lnTo>
                    <a:pt x="43904" y="304750"/>
                  </a:lnTo>
                  <a:lnTo>
                    <a:pt x="1524" y="224053"/>
                  </a:lnTo>
                  <a:lnTo>
                    <a:pt x="381" y="221810"/>
                  </a:lnTo>
                  <a:lnTo>
                    <a:pt x="0" y="219269"/>
                  </a:lnTo>
                  <a:lnTo>
                    <a:pt x="592" y="216814"/>
                  </a:lnTo>
                  <a:lnTo>
                    <a:pt x="33997" y="68164"/>
                  </a:lnTo>
                  <a:lnTo>
                    <a:pt x="14013" y="47630"/>
                  </a:lnTo>
                  <a:lnTo>
                    <a:pt x="14013" y="41110"/>
                  </a:lnTo>
                  <a:lnTo>
                    <a:pt x="54023" y="0"/>
                  </a:lnTo>
                  <a:lnTo>
                    <a:pt x="61221" y="0"/>
                  </a:lnTo>
                  <a:lnTo>
                    <a:pt x="65243" y="4064"/>
                  </a:lnTo>
                  <a:lnTo>
                    <a:pt x="87164" y="26630"/>
                  </a:lnTo>
                  <a:lnTo>
                    <a:pt x="57622" y="26630"/>
                  </a:lnTo>
                  <a:lnTo>
                    <a:pt x="40348" y="44370"/>
                  </a:lnTo>
                  <a:lnTo>
                    <a:pt x="57622" y="62110"/>
                  </a:lnTo>
                  <a:lnTo>
                    <a:pt x="87180" y="62110"/>
                  </a:lnTo>
                  <a:lnTo>
                    <a:pt x="80866" y="68587"/>
                  </a:lnTo>
                  <a:lnTo>
                    <a:pt x="84248" y="86031"/>
                  </a:lnTo>
                  <a:lnTo>
                    <a:pt x="51652" y="86031"/>
                  </a:lnTo>
                  <a:lnTo>
                    <a:pt x="22058" y="217660"/>
                  </a:lnTo>
                  <a:lnTo>
                    <a:pt x="54065" y="278543"/>
                  </a:lnTo>
                  <a:lnTo>
                    <a:pt x="79031" y="278543"/>
                  </a:lnTo>
                  <a:lnTo>
                    <a:pt x="62279" y="305428"/>
                  </a:lnTo>
                  <a:lnTo>
                    <a:pt x="60331" y="308518"/>
                  </a:lnTo>
                  <a:lnTo>
                    <a:pt x="56902" y="310424"/>
                  </a:lnTo>
                  <a:close/>
                </a:path>
                <a:path w="111759" h="310514">
                  <a:moveTo>
                    <a:pt x="87180" y="62110"/>
                  </a:moveTo>
                  <a:lnTo>
                    <a:pt x="57622" y="62110"/>
                  </a:lnTo>
                  <a:lnTo>
                    <a:pt x="74896" y="44370"/>
                  </a:lnTo>
                  <a:lnTo>
                    <a:pt x="57622" y="26630"/>
                  </a:lnTo>
                  <a:lnTo>
                    <a:pt x="87164" y="26630"/>
                  </a:lnTo>
                  <a:lnTo>
                    <a:pt x="101230" y="41110"/>
                  </a:lnTo>
                  <a:lnTo>
                    <a:pt x="101230" y="47630"/>
                  </a:lnTo>
                  <a:lnTo>
                    <a:pt x="97250" y="51779"/>
                  </a:lnTo>
                  <a:lnTo>
                    <a:pt x="87180" y="62110"/>
                  </a:lnTo>
                  <a:close/>
                </a:path>
                <a:path w="111759" h="310514">
                  <a:moveTo>
                    <a:pt x="59485" y="87851"/>
                  </a:moveTo>
                  <a:lnTo>
                    <a:pt x="55505" y="87851"/>
                  </a:lnTo>
                  <a:lnTo>
                    <a:pt x="53430" y="87216"/>
                  </a:lnTo>
                  <a:lnTo>
                    <a:pt x="51652" y="86031"/>
                  </a:lnTo>
                  <a:lnTo>
                    <a:pt x="84248" y="86031"/>
                  </a:lnTo>
                  <a:lnTo>
                    <a:pt x="84330" y="86454"/>
                  </a:lnTo>
                  <a:lnTo>
                    <a:pt x="62787" y="86454"/>
                  </a:lnTo>
                  <a:lnTo>
                    <a:pt x="61221" y="87343"/>
                  </a:lnTo>
                  <a:lnTo>
                    <a:pt x="59485" y="87851"/>
                  </a:lnTo>
                  <a:close/>
                </a:path>
                <a:path w="111759" h="310514">
                  <a:moveTo>
                    <a:pt x="79031" y="278543"/>
                  </a:moveTo>
                  <a:lnTo>
                    <a:pt x="54065" y="278543"/>
                  </a:lnTo>
                  <a:lnTo>
                    <a:pt x="89095" y="222318"/>
                  </a:lnTo>
                  <a:lnTo>
                    <a:pt x="89031" y="221810"/>
                  </a:lnTo>
                  <a:lnTo>
                    <a:pt x="62787" y="86454"/>
                  </a:lnTo>
                  <a:lnTo>
                    <a:pt x="84330" y="86454"/>
                  </a:lnTo>
                  <a:lnTo>
                    <a:pt x="110672" y="222318"/>
                  </a:lnTo>
                  <a:lnTo>
                    <a:pt x="111222" y="224985"/>
                  </a:lnTo>
                  <a:lnTo>
                    <a:pt x="110714" y="227695"/>
                  </a:lnTo>
                  <a:lnTo>
                    <a:pt x="79031" y="278543"/>
                  </a:lnTo>
                  <a:close/>
                </a:path>
              </a:pathLst>
            </a:custGeom>
            <a:solidFill>
              <a:srgbClr val="2F2A6F"/>
            </a:solidFill>
          </p:spPr>
          <p:txBody>
            <a:bodyPr wrap="square" lIns="0" tIns="0" rIns="0" bIns="0" rtlCol="0"/>
            <a:lstStyle/>
            <a:p>
              <a:endParaRPr/>
            </a:p>
          </p:txBody>
        </p:sp>
        <p:sp>
          <p:nvSpPr>
            <p:cNvPr id="56" name="object 56"/>
            <p:cNvSpPr/>
            <p:nvPr/>
          </p:nvSpPr>
          <p:spPr>
            <a:xfrm>
              <a:off x="10421475" y="5979230"/>
              <a:ext cx="218041" cy="199201"/>
            </a:xfrm>
            <a:prstGeom prst="rect">
              <a:avLst/>
            </a:prstGeom>
            <a:blipFill>
              <a:blip r:embed="rId14" cstate="print"/>
              <a:stretch>
                <a:fillRect/>
              </a:stretch>
            </a:blipFill>
          </p:spPr>
          <p:txBody>
            <a:bodyPr wrap="square" lIns="0" tIns="0" rIns="0" bIns="0" rtlCol="0"/>
            <a:lstStyle/>
            <a:p>
              <a:endParaRPr/>
            </a:p>
          </p:txBody>
        </p:sp>
        <p:sp>
          <p:nvSpPr>
            <p:cNvPr id="57" name="object 57"/>
            <p:cNvSpPr/>
            <p:nvPr/>
          </p:nvSpPr>
          <p:spPr>
            <a:xfrm>
              <a:off x="10386271" y="5742178"/>
              <a:ext cx="292100" cy="95885"/>
            </a:xfrm>
            <a:custGeom>
              <a:avLst/>
              <a:gdLst/>
              <a:ahLst/>
              <a:cxnLst/>
              <a:rect l="l" t="t" r="r" b="b"/>
              <a:pathLst>
                <a:path w="292100" h="95885">
                  <a:moveTo>
                    <a:pt x="284153" y="95853"/>
                  </a:moveTo>
                  <a:lnTo>
                    <a:pt x="278606" y="95853"/>
                  </a:lnTo>
                  <a:lnTo>
                    <a:pt x="277463" y="95684"/>
                  </a:lnTo>
                  <a:lnTo>
                    <a:pt x="237438" y="66926"/>
                  </a:lnTo>
                  <a:lnTo>
                    <a:pt x="217597" y="31499"/>
                  </a:lnTo>
                  <a:lnTo>
                    <a:pt x="167034" y="64269"/>
                  </a:lnTo>
                  <a:lnTo>
                    <a:pt x="112821" y="79849"/>
                  </a:lnTo>
                  <a:lnTo>
                    <a:pt x="63079" y="83849"/>
                  </a:lnTo>
                  <a:lnTo>
                    <a:pt x="25929" y="81880"/>
                  </a:lnTo>
                  <a:lnTo>
                    <a:pt x="9492" y="79553"/>
                  </a:lnTo>
                  <a:lnTo>
                    <a:pt x="3751" y="78452"/>
                  </a:lnTo>
                  <a:lnTo>
                    <a:pt x="0" y="72906"/>
                  </a:lnTo>
                  <a:lnTo>
                    <a:pt x="2163" y="61432"/>
                  </a:lnTo>
                  <a:lnTo>
                    <a:pt x="7705" y="57664"/>
                  </a:lnTo>
                  <a:lnTo>
                    <a:pt x="13442" y="58765"/>
                  </a:lnTo>
                  <a:lnTo>
                    <a:pt x="28447" y="60761"/>
                  </a:lnTo>
                  <a:lnTo>
                    <a:pt x="115165" y="57594"/>
                  </a:lnTo>
                  <a:lnTo>
                    <a:pt x="167880" y="40288"/>
                  </a:lnTo>
                  <a:lnTo>
                    <a:pt x="214168" y="4403"/>
                  </a:lnTo>
                  <a:lnTo>
                    <a:pt x="216750" y="1354"/>
                  </a:lnTo>
                  <a:lnTo>
                    <a:pt x="220899" y="0"/>
                  </a:lnTo>
                  <a:lnTo>
                    <a:pt x="228690" y="1947"/>
                  </a:lnTo>
                  <a:lnTo>
                    <a:pt x="231696" y="5038"/>
                  </a:lnTo>
                  <a:lnTo>
                    <a:pt x="232585" y="8975"/>
                  </a:lnTo>
                  <a:lnTo>
                    <a:pt x="235171" y="17756"/>
                  </a:lnTo>
                  <a:lnTo>
                    <a:pt x="243593" y="37532"/>
                  </a:lnTo>
                  <a:lnTo>
                    <a:pt x="259127" y="59595"/>
                  </a:lnTo>
                  <a:lnTo>
                    <a:pt x="283052" y="75235"/>
                  </a:lnTo>
                  <a:lnTo>
                    <a:pt x="288598" y="77055"/>
                  </a:lnTo>
                  <a:lnTo>
                    <a:pt x="291604" y="83067"/>
                  </a:lnTo>
                  <a:lnTo>
                    <a:pt x="288259" y="93059"/>
                  </a:lnTo>
                  <a:close/>
                </a:path>
              </a:pathLst>
            </a:custGeom>
            <a:solidFill>
              <a:srgbClr val="2F2A6F"/>
            </a:solidFill>
          </p:spPr>
          <p:txBody>
            <a:bodyPr wrap="square" lIns="0" tIns="0" rIns="0" bIns="0" rtlCol="0"/>
            <a:lstStyle/>
            <a:p>
              <a:endParaRPr/>
            </a:p>
          </p:txBody>
        </p:sp>
        <p:sp>
          <p:nvSpPr>
            <p:cNvPr id="58" name="object 58"/>
            <p:cNvSpPr/>
            <p:nvPr/>
          </p:nvSpPr>
          <p:spPr>
            <a:xfrm>
              <a:off x="10302253" y="5662205"/>
              <a:ext cx="458470" cy="765810"/>
            </a:xfrm>
            <a:custGeom>
              <a:avLst/>
              <a:gdLst/>
              <a:ahLst/>
              <a:cxnLst/>
              <a:rect l="l" t="t" r="r" b="b"/>
              <a:pathLst>
                <a:path w="458470" h="765810">
                  <a:moveTo>
                    <a:pt x="376212" y="152971"/>
                  </a:moveTo>
                  <a:lnTo>
                    <a:pt x="368706" y="104660"/>
                  </a:lnTo>
                  <a:lnTo>
                    <a:pt x="355041" y="77216"/>
                  </a:lnTo>
                  <a:lnTo>
                    <a:pt x="355041" y="152971"/>
                  </a:lnTo>
                  <a:lnTo>
                    <a:pt x="345135" y="204203"/>
                  </a:lnTo>
                  <a:lnTo>
                    <a:pt x="318122" y="246087"/>
                  </a:lnTo>
                  <a:lnTo>
                    <a:pt x="278117" y="274358"/>
                  </a:lnTo>
                  <a:lnTo>
                    <a:pt x="229171" y="284721"/>
                  </a:lnTo>
                  <a:lnTo>
                    <a:pt x="180225" y="274358"/>
                  </a:lnTo>
                  <a:lnTo>
                    <a:pt x="140220" y="246087"/>
                  </a:lnTo>
                  <a:lnTo>
                    <a:pt x="113233" y="204203"/>
                  </a:lnTo>
                  <a:lnTo>
                    <a:pt x="103327" y="152971"/>
                  </a:lnTo>
                  <a:lnTo>
                    <a:pt x="113233" y="101714"/>
                  </a:lnTo>
                  <a:lnTo>
                    <a:pt x="140220" y="59804"/>
                  </a:lnTo>
                  <a:lnTo>
                    <a:pt x="180225" y="31546"/>
                  </a:lnTo>
                  <a:lnTo>
                    <a:pt x="229171" y="21170"/>
                  </a:lnTo>
                  <a:lnTo>
                    <a:pt x="278117" y="31546"/>
                  </a:lnTo>
                  <a:lnTo>
                    <a:pt x="318122" y="59804"/>
                  </a:lnTo>
                  <a:lnTo>
                    <a:pt x="345135" y="101714"/>
                  </a:lnTo>
                  <a:lnTo>
                    <a:pt x="355041" y="152971"/>
                  </a:lnTo>
                  <a:lnTo>
                    <a:pt x="355041" y="77216"/>
                  </a:lnTo>
                  <a:lnTo>
                    <a:pt x="315950" y="29540"/>
                  </a:lnTo>
                  <a:lnTo>
                    <a:pt x="275590" y="7810"/>
                  </a:lnTo>
                  <a:lnTo>
                    <a:pt x="229171" y="0"/>
                  </a:lnTo>
                  <a:lnTo>
                    <a:pt x="182765" y="7810"/>
                  </a:lnTo>
                  <a:lnTo>
                    <a:pt x="142417" y="29540"/>
                  </a:lnTo>
                  <a:lnTo>
                    <a:pt x="110566" y="62674"/>
                  </a:lnTo>
                  <a:lnTo>
                    <a:pt x="89662" y="104660"/>
                  </a:lnTo>
                  <a:lnTo>
                    <a:pt x="82156" y="152971"/>
                  </a:lnTo>
                  <a:lnTo>
                    <a:pt x="89662" y="201256"/>
                  </a:lnTo>
                  <a:lnTo>
                    <a:pt x="110566" y="243230"/>
                  </a:lnTo>
                  <a:lnTo>
                    <a:pt x="142417" y="276352"/>
                  </a:lnTo>
                  <a:lnTo>
                    <a:pt x="182765" y="298094"/>
                  </a:lnTo>
                  <a:lnTo>
                    <a:pt x="229171" y="305892"/>
                  </a:lnTo>
                  <a:lnTo>
                    <a:pt x="275590" y="298094"/>
                  </a:lnTo>
                  <a:lnTo>
                    <a:pt x="300405" y="284721"/>
                  </a:lnTo>
                  <a:lnTo>
                    <a:pt x="315950" y="276352"/>
                  </a:lnTo>
                  <a:lnTo>
                    <a:pt x="347802" y="243230"/>
                  </a:lnTo>
                  <a:lnTo>
                    <a:pt x="368706" y="201256"/>
                  </a:lnTo>
                  <a:lnTo>
                    <a:pt x="376212" y="152971"/>
                  </a:lnTo>
                  <a:close/>
                </a:path>
                <a:path w="458470" h="765810">
                  <a:moveTo>
                    <a:pt x="458343" y="505650"/>
                  </a:moveTo>
                  <a:lnTo>
                    <a:pt x="453275" y="461746"/>
                  </a:lnTo>
                  <a:lnTo>
                    <a:pt x="438835" y="421411"/>
                  </a:lnTo>
                  <a:lnTo>
                    <a:pt x="416179" y="385813"/>
                  </a:lnTo>
                  <a:lnTo>
                    <a:pt x="386473" y="356108"/>
                  </a:lnTo>
                  <a:lnTo>
                    <a:pt x="350875" y="333451"/>
                  </a:lnTo>
                  <a:lnTo>
                    <a:pt x="310540" y="319011"/>
                  </a:lnTo>
                  <a:lnTo>
                    <a:pt x="266636" y="313944"/>
                  </a:lnTo>
                  <a:lnTo>
                    <a:pt x="191744" y="313944"/>
                  </a:lnTo>
                  <a:lnTo>
                    <a:pt x="147828" y="319011"/>
                  </a:lnTo>
                  <a:lnTo>
                    <a:pt x="107492" y="333451"/>
                  </a:lnTo>
                  <a:lnTo>
                    <a:pt x="71882" y="356108"/>
                  </a:lnTo>
                  <a:lnTo>
                    <a:pt x="42176" y="385813"/>
                  </a:lnTo>
                  <a:lnTo>
                    <a:pt x="19519" y="421411"/>
                  </a:lnTo>
                  <a:lnTo>
                    <a:pt x="5067" y="461746"/>
                  </a:lnTo>
                  <a:lnTo>
                    <a:pt x="0" y="505650"/>
                  </a:lnTo>
                  <a:lnTo>
                    <a:pt x="0" y="760603"/>
                  </a:lnTo>
                  <a:lnTo>
                    <a:pt x="4724" y="765314"/>
                  </a:lnTo>
                  <a:lnTo>
                    <a:pt x="383667" y="765314"/>
                  </a:lnTo>
                  <a:lnTo>
                    <a:pt x="388404" y="760603"/>
                  </a:lnTo>
                  <a:lnTo>
                    <a:pt x="388404" y="748880"/>
                  </a:lnTo>
                  <a:lnTo>
                    <a:pt x="383667" y="744143"/>
                  </a:lnTo>
                  <a:lnTo>
                    <a:pt x="21170" y="744143"/>
                  </a:lnTo>
                  <a:lnTo>
                    <a:pt x="21170" y="505650"/>
                  </a:lnTo>
                  <a:lnTo>
                    <a:pt x="27266" y="460362"/>
                  </a:lnTo>
                  <a:lnTo>
                    <a:pt x="44488" y="419646"/>
                  </a:lnTo>
                  <a:lnTo>
                    <a:pt x="71170" y="385114"/>
                  </a:lnTo>
                  <a:lnTo>
                    <a:pt x="105714" y="358432"/>
                  </a:lnTo>
                  <a:lnTo>
                    <a:pt x="146443" y="341210"/>
                  </a:lnTo>
                  <a:lnTo>
                    <a:pt x="191744" y="335114"/>
                  </a:lnTo>
                  <a:lnTo>
                    <a:pt x="266636" y="335114"/>
                  </a:lnTo>
                  <a:lnTo>
                    <a:pt x="311924" y="341210"/>
                  </a:lnTo>
                  <a:lnTo>
                    <a:pt x="352640" y="358432"/>
                  </a:lnTo>
                  <a:lnTo>
                    <a:pt x="387172" y="385114"/>
                  </a:lnTo>
                  <a:lnTo>
                    <a:pt x="413854" y="419646"/>
                  </a:lnTo>
                  <a:lnTo>
                    <a:pt x="431076" y="460362"/>
                  </a:lnTo>
                  <a:lnTo>
                    <a:pt x="437172" y="505650"/>
                  </a:lnTo>
                  <a:lnTo>
                    <a:pt x="437172" y="514159"/>
                  </a:lnTo>
                  <a:lnTo>
                    <a:pt x="441921" y="518896"/>
                  </a:lnTo>
                  <a:lnTo>
                    <a:pt x="453644" y="518896"/>
                  </a:lnTo>
                  <a:lnTo>
                    <a:pt x="458343" y="514159"/>
                  </a:lnTo>
                  <a:lnTo>
                    <a:pt x="458343" y="505650"/>
                  </a:lnTo>
                  <a:close/>
                </a:path>
              </a:pathLst>
            </a:custGeom>
            <a:solidFill>
              <a:srgbClr val="787CD0"/>
            </a:solidFill>
          </p:spPr>
          <p:txBody>
            <a:bodyPr wrap="square" lIns="0" tIns="0" rIns="0" bIns="0" rtlCol="0"/>
            <a:lstStyle/>
            <a:p>
              <a:endParaRPr/>
            </a:p>
          </p:txBody>
        </p:sp>
      </p:grpSp>
      <p:sp>
        <p:nvSpPr>
          <p:cNvPr id="59" name="object 59"/>
          <p:cNvSpPr/>
          <p:nvPr/>
        </p:nvSpPr>
        <p:spPr>
          <a:xfrm>
            <a:off x="11203251" y="5642683"/>
            <a:ext cx="115371" cy="96912"/>
          </a:xfrm>
          <a:prstGeom prst="rect">
            <a:avLst/>
          </a:prstGeom>
          <a:blipFill>
            <a:blip r:embed="rId15" cstate="print"/>
            <a:stretch>
              <a:fillRect/>
            </a:stretch>
          </a:blipFill>
        </p:spPr>
        <p:txBody>
          <a:bodyPr wrap="square" lIns="0" tIns="0" rIns="0" bIns="0" rtlCol="0"/>
          <a:lstStyle/>
          <a:p>
            <a:endParaRPr/>
          </a:p>
        </p:txBody>
      </p:sp>
      <p:grpSp>
        <p:nvGrpSpPr>
          <p:cNvPr id="60" name="object 60"/>
          <p:cNvGrpSpPr/>
          <p:nvPr/>
        </p:nvGrpSpPr>
        <p:grpSpPr>
          <a:xfrm>
            <a:off x="11046134" y="5717918"/>
            <a:ext cx="425450" cy="709930"/>
            <a:chOff x="11046134" y="5717918"/>
            <a:chExt cx="425450" cy="709930"/>
          </a:xfrm>
        </p:grpSpPr>
        <p:sp>
          <p:nvSpPr>
            <p:cNvPr id="61" name="object 61"/>
            <p:cNvSpPr/>
            <p:nvPr/>
          </p:nvSpPr>
          <p:spPr>
            <a:xfrm>
              <a:off x="11123020" y="5787141"/>
              <a:ext cx="271780" cy="78105"/>
            </a:xfrm>
            <a:custGeom>
              <a:avLst/>
              <a:gdLst/>
              <a:ahLst/>
              <a:cxnLst/>
              <a:rect l="l" t="t" r="r" b="b"/>
              <a:pathLst>
                <a:path w="271779" h="78104">
                  <a:moveTo>
                    <a:pt x="230108" y="78071"/>
                  </a:moveTo>
                  <a:lnTo>
                    <a:pt x="192364" y="73312"/>
                  </a:lnTo>
                  <a:lnTo>
                    <a:pt x="163896" y="61432"/>
                  </a:lnTo>
                  <a:lnTo>
                    <a:pt x="143629" y="46028"/>
                  </a:lnTo>
                  <a:lnTo>
                    <a:pt x="130486" y="30695"/>
                  </a:lnTo>
                  <a:lnTo>
                    <a:pt x="92198" y="61481"/>
                  </a:lnTo>
                  <a:lnTo>
                    <a:pt x="52901" y="73223"/>
                  </a:lnTo>
                  <a:lnTo>
                    <a:pt x="22115" y="74169"/>
                  </a:lnTo>
                  <a:lnTo>
                    <a:pt x="9356" y="72567"/>
                  </a:lnTo>
                  <a:lnTo>
                    <a:pt x="3641" y="71297"/>
                  </a:lnTo>
                  <a:lnTo>
                    <a:pt x="0" y="65666"/>
                  </a:lnTo>
                  <a:lnTo>
                    <a:pt x="2497" y="54235"/>
                  </a:lnTo>
                  <a:lnTo>
                    <a:pt x="8128" y="50636"/>
                  </a:lnTo>
                  <a:lnTo>
                    <a:pt x="13844" y="51864"/>
                  </a:lnTo>
                  <a:lnTo>
                    <a:pt x="26941" y="53444"/>
                  </a:lnTo>
                  <a:lnTo>
                    <a:pt x="55521" y="51737"/>
                  </a:lnTo>
                  <a:lnTo>
                    <a:pt x="90380" y="38503"/>
                  </a:lnTo>
                  <a:lnTo>
                    <a:pt x="122315" y="5503"/>
                  </a:lnTo>
                  <a:lnTo>
                    <a:pt x="124389" y="1989"/>
                  </a:lnTo>
                  <a:lnTo>
                    <a:pt x="128327" y="0"/>
                  </a:lnTo>
                  <a:lnTo>
                    <a:pt x="136456" y="762"/>
                  </a:lnTo>
                  <a:lnTo>
                    <a:pt x="139927" y="3471"/>
                  </a:lnTo>
                  <a:lnTo>
                    <a:pt x="141325" y="7282"/>
                  </a:lnTo>
                  <a:lnTo>
                    <a:pt x="147008" y="17842"/>
                  </a:lnTo>
                  <a:lnTo>
                    <a:pt x="165553" y="37501"/>
                  </a:lnTo>
                  <a:lnTo>
                    <a:pt x="201291" y="53841"/>
                  </a:lnTo>
                  <a:lnTo>
                    <a:pt x="258559" y="54446"/>
                  </a:lnTo>
                  <a:lnTo>
                    <a:pt x="264359" y="53515"/>
                  </a:lnTo>
                  <a:lnTo>
                    <a:pt x="269779" y="57410"/>
                  </a:lnTo>
                  <a:lnTo>
                    <a:pt x="237602" y="77910"/>
                  </a:lnTo>
                  <a:lnTo>
                    <a:pt x="230108" y="78071"/>
                  </a:lnTo>
                  <a:close/>
                </a:path>
              </a:pathLst>
            </a:custGeom>
            <a:solidFill>
              <a:srgbClr val="2F2A6F"/>
            </a:solidFill>
          </p:spPr>
          <p:txBody>
            <a:bodyPr wrap="square" lIns="0" tIns="0" rIns="0" bIns="0" rtlCol="0"/>
            <a:lstStyle/>
            <a:p>
              <a:endParaRPr/>
            </a:p>
          </p:txBody>
        </p:sp>
        <p:sp>
          <p:nvSpPr>
            <p:cNvPr id="62" name="object 62"/>
            <p:cNvSpPr/>
            <p:nvPr/>
          </p:nvSpPr>
          <p:spPr>
            <a:xfrm>
              <a:off x="11121581" y="5717918"/>
              <a:ext cx="273685" cy="285115"/>
            </a:xfrm>
            <a:custGeom>
              <a:avLst/>
              <a:gdLst/>
              <a:ahLst/>
              <a:cxnLst/>
              <a:rect l="l" t="t" r="r" b="b"/>
              <a:pathLst>
                <a:path w="273684" h="285114">
                  <a:moveTo>
                    <a:pt x="136837" y="284597"/>
                  </a:moveTo>
                  <a:lnTo>
                    <a:pt x="93634" y="277334"/>
                  </a:lnTo>
                  <a:lnTo>
                    <a:pt x="56077" y="257115"/>
                  </a:lnTo>
                  <a:lnTo>
                    <a:pt x="26438" y="226297"/>
                  </a:lnTo>
                  <a:lnTo>
                    <a:pt x="6988" y="187240"/>
                  </a:lnTo>
                  <a:lnTo>
                    <a:pt x="0" y="142298"/>
                  </a:lnTo>
                  <a:lnTo>
                    <a:pt x="6988" y="97373"/>
                  </a:lnTo>
                  <a:lnTo>
                    <a:pt x="26438" y="58318"/>
                  </a:lnTo>
                  <a:lnTo>
                    <a:pt x="56077" y="27494"/>
                  </a:lnTo>
                  <a:lnTo>
                    <a:pt x="93634" y="7267"/>
                  </a:lnTo>
                  <a:lnTo>
                    <a:pt x="136837" y="0"/>
                  </a:lnTo>
                  <a:lnTo>
                    <a:pt x="180019" y="7267"/>
                  </a:lnTo>
                  <a:lnTo>
                    <a:pt x="205822" y="21169"/>
                  </a:lnTo>
                  <a:lnTo>
                    <a:pt x="136837" y="21169"/>
                  </a:lnTo>
                  <a:lnTo>
                    <a:pt x="91864" y="30706"/>
                  </a:lnTo>
                  <a:lnTo>
                    <a:pt x="55092" y="56696"/>
                  </a:lnTo>
                  <a:lnTo>
                    <a:pt x="30275" y="95204"/>
                  </a:lnTo>
                  <a:lnTo>
                    <a:pt x="21169" y="142298"/>
                  </a:lnTo>
                  <a:lnTo>
                    <a:pt x="30275" y="189410"/>
                  </a:lnTo>
                  <a:lnTo>
                    <a:pt x="55092" y="227917"/>
                  </a:lnTo>
                  <a:lnTo>
                    <a:pt x="91864" y="253897"/>
                  </a:lnTo>
                  <a:lnTo>
                    <a:pt x="136837" y="263428"/>
                  </a:lnTo>
                  <a:lnTo>
                    <a:pt x="205840" y="263428"/>
                  </a:lnTo>
                  <a:lnTo>
                    <a:pt x="180019" y="277334"/>
                  </a:lnTo>
                  <a:lnTo>
                    <a:pt x="136837" y="284597"/>
                  </a:lnTo>
                  <a:close/>
                </a:path>
                <a:path w="273684" h="285114">
                  <a:moveTo>
                    <a:pt x="205840" y="263428"/>
                  </a:moveTo>
                  <a:lnTo>
                    <a:pt x="136837" y="263428"/>
                  </a:lnTo>
                  <a:lnTo>
                    <a:pt x="181803" y="253897"/>
                  </a:lnTo>
                  <a:lnTo>
                    <a:pt x="218560" y="227917"/>
                  </a:lnTo>
                  <a:lnTo>
                    <a:pt x="243362" y="189410"/>
                  </a:lnTo>
                  <a:lnTo>
                    <a:pt x="252462" y="142298"/>
                  </a:lnTo>
                  <a:lnTo>
                    <a:pt x="243362" y="95204"/>
                  </a:lnTo>
                  <a:lnTo>
                    <a:pt x="218560" y="56696"/>
                  </a:lnTo>
                  <a:lnTo>
                    <a:pt x="181803" y="30706"/>
                  </a:lnTo>
                  <a:lnTo>
                    <a:pt x="136837" y="21169"/>
                  </a:lnTo>
                  <a:lnTo>
                    <a:pt x="205822" y="21169"/>
                  </a:lnTo>
                  <a:lnTo>
                    <a:pt x="217563" y="27494"/>
                  </a:lnTo>
                  <a:lnTo>
                    <a:pt x="247196" y="58318"/>
                  </a:lnTo>
                  <a:lnTo>
                    <a:pt x="266644" y="97373"/>
                  </a:lnTo>
                  <a:lnTo>
                    <a:pt x="273632" y="142298"/>
                  </a:lnTo>
                  <a:lnTo>
                    <a:pt x="266644" y="187240"/>
                  </a:lnTo>
                  <a:lnTo>
                    <a:pt x="247196" y="226297"/>
                  </a:lnTo>
                  <a:lnTo>
                    <a:pt x="217563" y="257115"/>
                  </a:lnTo>
                  <a:lnTo>
                    <a:pt x="205840" y="263428"/>
                  </a:lnTo>
                  <a:close/>
                </a:path>
              </a:pathLst>
            </a:custGeom>
            <a:solidFill>
              <a:srgbClr val="787CD0"/>
            </a:solidFill>
          </p:spPr>
          <p:txBody>
            <a:bodyPr wrap="square" lIns="0" tIns="0" rIns="0" bIns="0" rtlCol="0"/>
            <a:lstStyle/>
            <a:p>
              <a:endParaRPr/>
            </a:p>
          </p:txBody>
        </p:sp>
        <p:sp>
          <p:nvSpPr>
            <p:cNvPr id="63" name="object 63"/>
            <p:cNvSpPr/>
            <p:nvPr/>
          </p:nvSpPr>
          <p:spPr>
            <a:xfrm>
              <a:off x="11147365" y="6013905"/>
              <a:ext cx="226128" cy="143314"/>
            </a:xfrm>
            <a:prstGeom prst="rect">
              <a:avLst/>
            </a:prstGeom>
            <a:blipFill>
              <a:blip r:embed="rId16" cstate="print"/>
              <a:stretch>
                <a:fillRect/>
              </a:stretch>
            </a:blipFill>
          </p:spPr>
          <p:txBody>
            <a:bodyPr wrap="square" lIns="0" tIns="0" rIns="0" bIns="0" rtlCol="0"/>
            <a:lstStyle/>
            <a:p>
              <a:endParaRPr/>
            </a:p>
          </p:txBody>
        </p:sp>
        <p:sp>
          <p:nvSpPr>
            <p:cNvPr id="64" name="object 64"/>
            <p:cNvSpPr/>
            <p:nvPr/>
          </p:nvSpPr>
          <p:spPr>
            <a:xfrm>
              <a:off x="11046134" y="6008359"/>
              <a:ext cx="425450" cy="419734"/>
            </a:xfrm>
            <a:custGeom>
              <a:avLst/>
              <a:gdLst/>
              <a:ahLst/>
              <a:cxnLst/>
              <a:rect l="l" t="t" r="r" b="b"/>
              <a:pathLst>
                <a:path w="425450" h="419735">
                  <a:moveTo>
                    <a:pt x="420334" y="419148"/>
                  </a:moveTo>
                  <a:lnTo>
                    <a:pt x="72737" y="419148"/>
                  </a:lnTo>
                  <a:lnTo>
                    <a:pt x="67995" y="414449"/>
                  </a:lnTo>
                  <a:lnTo>
                    <a:pt x="67995" y="402721"/>
                  </a:lnTo>
                  <a:lnTo>
                    <a:pt x="72737" y="397979"/>
                  </a:lnTo>
                  <a:lnTo>
                    <a:pt x="403906" y="397979"/>
                  </a:lnTo>
                  <a:lnTo>
                    <a:pt x="403906" y="178159"/>
                  </a:lnTo>
                  <a:lnTo>
                    <a:pt x="395891" y="128584"/>
                  </a:lnTo>
                  <a:lnTo>
                    <a:pt x="373581" y="85495"/>
                  </a:lnTo>
                  <a:lnTo>
                    <a:pt x="339580" y="51494"/>
                  </a:lnTo>
                  <a:lnTo>
                    <a:pt x="296490" y="29184"/>
                  </a:lnTo>
                  <a:lnTo>
                    <a:pt x="246916" y="21169"/>
                  </a:lnTo>
                  <a:lnTo>
                    <a:pt x="177608" y="21169"/>
                  </a:lnTo>
                  <a:lnTo>
                    <a:pt x="129736" y="28141"/>
                  </a:lnTo>
                  <a:lnTo>
                    <a:pt x="88013" y="47746"/>
                  </a:lnTo>
                  <a:lnTo>
                    <a:pt x="54617" y="78014"/>
                  </a:lnTo>
                  <a:lnTo>
                    <a:pt x="31722" y="116976"/>
                  </a:lnTo>
                  <a:lnTo>
                    <a:pt x="21507" y="162663"/>
                  </a:lnTo>
                  <a:lnTo>
                    <a:pt x="21126" y="168506"/>
                  </a:lnTo>
                  <a:lnTo>
                    <a:pt x="16130" y="172951"/>
                  </a:lnTo>
                  <a:lnTo>
                    <a:pt x="4403" y="172189"/>
                  </a:lnTo>
                  <a:lnTo>
                    <a:pt x="0" y="167151"/>
                  </a:lnTo>
                  <a:lnTo>
                    <a:pt x="381" y="161308"/>
                  </a:lnTo>
                  <a:lnTo>
                    <a:pt x="8995" y="117429"/>
                  </a:lnTo>
                  <a:lnTo>
                    <a:pt x="27878" y="78617"/>
                  </a:lnTo>
                  <a:lnTo>
                    <a:pt x="55605" y="46169"/>
                  </a:lnTo>
                  <a:lnTo>
                    <a:pt x="90752" y="21385"/>
                  </a:lnTo>
                  <a:lnTo>
                    <a:pt x="131895" y="5562"/>
                  </a:lnTo>
                  <a:lnTo>
                    <a:pt x="177608" y="0"/>
                  </a:lnTo>
                  <a:lnTo>
                    <a:pt x="246916" y="0"/>
                  </a:lnTo>
                  <a:lnTo>
                    <a:pt x="294219" y="6375"/>
                  </a:lnTo>
                  <a:lnTo>
                    <a:pt x="336761" y="24361"/>
                  </a:lnTo>
                  <a:lnTo>
                    <a:pt x="372830" y="52245"/>
                  </a:lnTo>
                  <a:lnTo>
                    <a:pt x="400714" y="88314"/>
                  </a:lnTo>
                  <a:lnTo>
                    <a:pt x="418700" y="130856"/>
                  </a:lnTo>
                  <a:lnTo>
                    <a:pt x="425075" y="178159"/>
                  </a:lnTo>
                  <a:lnTo>
                    <a:pt x="425075" y="414449"/>
                  </a:lnTo>
                  <a:close/>
                </a:path>
              </a:pathLst>
            </a:custGeom>
            <a:solidFill>
              <a:srgbClr val="787CD0"/>
            </a:solidFill>
          </p:spPr>
          <p:txBody>
            <a:bodyPr wrap="square" lIns="0" tIns="0" rIns="0" bIns="0" rtlCol="0"/>
            <a:lstStyle/>
            <a:p>
              <a:endParaRPr/>
            </a:p>
          </p:txBody>
        </p:sp>
      </p:grpSp>
      <p:grpSp>
        <p:nvGrpSpPr>
          <p:cNvPr id="65" name="object 65"/>
          <p:cNvGrpSpPr/>
          <p:nvPr/>
        </p:nvGrpSpPr>
        <p:grpSpPr>
          <a:xfrm>
            <a:off x="8328343" y="5769586"/>
            <a:ext cx="316230" cy="704215"/>
            <a:chOff x="8328343" y="5769586"/>
            <a:chExt cx="316230" cy="704215"/>
          </a:xfrm>
        </p:grpSpPr>
        <p:sp>
          <p:nvSpPr>
            <p:cNvPr id="66" name="object 66"/>
            <p:cNvSpPr/>
            <p:nvPr/>
          </p:nvSpPr>
          <p:spPr>
            <a:xfrm>
              <a:off x="8330108" y="5850090"/>
              <a:ext cx="313690" cy="88900"/>
            </a:xfrm>
            <a:custGeom>
              <a:avLst/>
              <a:gdLst/>
              <a:ahLst/>
              <a:cxnLst/>
              <a:rect l="l" t="t" r="r" b="b"/>
              <a:pathLst>
                <a:path w="313690" h="88900">
                  <a:moveTo>
                    <a:pt x="266268" y="88309"/>
                  </a:moveTo>
                  <a:lnTo>
                    <a:pt x="221933" y="82615"/>
                  </a:lnTo>
                  <a:lnTo>
                    <a:pt x="188720" y="68466"/>
                  </a:lnTo>
                  <a:lnTo>
                    <a:pt x="165329" y="50268"/>
                  </a:lnTo>
                  <a:lnTo>
                    <a:pt x="150459" y="32423"/>
                  </a:lnTo>
                  <a:lnTo>
                    <a:pt x="106191" y="68724"/>
                  </a:lnTo>
                  <a:lnTo>
                    <a:pt x="60540" y="82621"/>
                  </a:lnTo>
                  <a:lnTo>
                    <a:pt x="24676" y="83793"/>
                  </a:lnTo>
                  <a:lnTo>
                    <a:pt x="9771" y="81922"/>
                  </a:lnTo>
                  <a:lnTo>
                    <a:pt x="3792" y="80636"/>
                  </a:lnTo>
                  <a:lnTo>
                    <a:pt x="0" y="74692"/>
                  </a:lnTo>
                  <a:lnTo>
                    <a:pt x="2616" y="62761"/>
                  </a:lnTo>
                  <a:lnTo>
                    <a:pt x="8524" y="58991"/>
                  </a:lnTo>
                  <a:lnTo>
                    <a:pt x="14503" y="60277"/>
                  </a:lnTo>
                  <a:lnTo>
                    <a:pt x="29883" y="62139"/>
                  </a:lnTo>
                  <a:lnTo>
                    <a:pt x="63460" y="60133"/>
                  </a:lnTo>
                  <a:lnTo>
                    <a:pt x="104419" y="44572"/>
                  </a:lnTo>
                  <a:lnTo>
                    <a:pt x="141943" y="5766"/>
                  </a:lnTo>
                  <a:lnTo>
                    <a:pt x="144116" y="2084"/>
                  </a:lnTo>
                  <a:lnTo>
                    <a:pt x="148285" y="0"/>
                  </a:lnTo>
                  <a:lnTo>
                    <a:pt x="156757" y="842"/>
                  </a:lnTo>
                  <a:lnTo>
                    <a:pt x="160394" y="3637"/>
                  </a:lnTo>
                  <a:lnTo>
                    <a:pt x="161858" y="7673"/>
                  </a:lnTo>
                  <a:lnTo>
                    <a:pt x="168544" y="20125"/>
                  </a:lnTo>
                  <a:lnTo>
                    <a:pt x="190334" y="43284"/>
                  </a:lnTo>
                  <a:lnTo>
                    <a:pt x="232315" y="62543"/>
                  </a:lnTo>
                  <a:lnTo>
                    <a:pt x="299579" y="63293"/>
                  </a:lnTo>
                  <a:lnTo>
                    <a:pt x="305611" y="62318"/>
                  </a:lnTo>
                  <a:lnTo>
                    <a:pt x="311333" y="66398"/>
                  </a:lnTo>
                  <a:lnTo>
                    <a:pt x="274935" y="88123"/>
                  </a:lnTo>
                  <a:lnTo>
                    <a:pt x="266268" y="88309"/>
                  </a:lnTo>
                  <a:close/>
                </a:path>
              </a:pathLst>
            </a:custGeom>
            <a:solidFill>
              <a:srgbClr val="2F2A6F"/>
            </a:solidFill>
          </p:spPr>
          <p:txBody>
            <a:bodyPr wrap="square" lIns="0" tIns="0" rIns="0" bIns="0" rtlCol="0"/>
            <a:lstStyle/>
            <a:p>
              <a:endParaRPr/>
            </a:p>
          </p:txBody>
        </p:sp>
        <p:sp>
          <p:nvSpPr>
            <p:cNvPr id="67" name="object 67"/>
            <p:cNvSpPr/>
            <p:nvPr/>
          </p:nvSpPr>
          <p:spPr>
            <a:xfrm>
              <a:off x="8328343" y="5769586"/>
              <a:ext cx="316230" cy="328930"/>
            </a:xfrm>
            <a:custGeom>
              <a:avLst/>
              <a:gdLst/>
              <a:ahLst/>
              <a:cxnLst/>
              <a:rect l="l" t="t" r="r" b="b"/>
              <a:pathLst>
                <a:path w="316229" h="328929">
                  <a:moveTo>
                    <a:pt x="157857" y="328489"/>
                  </a:moveTo>
                  <a:lnTo>
                    <a:pt x="115938" y="322612"/>
                  </a:lnTo>
                  <a:lnTo>
                    <a:pt x="78242" y="306034"/>
                  </a:lnTo>
                  <a:lnTo>
                    <a:pt x="46285" y="280331"/>
                  </a:lnTo>
                  <a:lnTo>
                    <a:pt x="21581" y="247080"/>
                  </a:lnTo>
                  <a:lnTo>
                    <a:pt x="5648" y="207859"/>
                  </a:lnTo>
                  <a:lnTo>
                    <a:pt x="0" y="164244"/>
                  </a:lnTo>
                  <a:lnTo>
                    <a:pt x="5648" y="120629"/>
                  </a:lnTo>
                  <a:lnTo>
                    <a:pt x="21581" y="81408"/>
                  </a:lnTo>
                  <a:lnTo>
                    <a:pt x="46285" y="48157"/>
                  </a:lnTo>
                  <a:lnTo>
                    <a:pt x="78242" y="22454"/>
                  </a:lnTo>
                  <a:lnTo>
                    <a:pt x="115938" y="5876"/>
                  </a:lnTo>
                  <a:lnTo>
                    <a:pt x="157857" y="0"/>
                  </a:lnTo>
                  <a:lnTo>
                    <a:pt x="199767" y="5876"/>
                  </a:lnTo>
                  <a:lnTo>
                    <a:pt x="236829" y="22177"/>
                  </a:lnTo>
                  <a:lnTo>
                    <a:pt x="157857" y="22177"/>
                  </a:lnTo>
                  <a:lnTo>
                    <a:pt x="115017" y="29432"/>
                  </a:lnTo>
                  <a:lnTo>
                    <a:pt x="77777" y="49625"/>
                  </a:lnTo>
                  <a:lnTo>
                    <a:pt x="48389" y="80398"/>
                  </a:lnTo>
                  <a:lnTo>
                    <a:pt x="29105" y="119390"/>
                  </a:lnTo>
                  <a:lnTo>
                    <a:pt x="22177" y="164244"/>
                  </a:lnTo>
                  <a:lnTo>
                    <a:pt x="29105" y="209098"/>
                  </a:lnTo>
                  <a:lnTo>
                    <a:pt x="48389" y="248091"/>
                  </a:lnTo>
                  <a:lnTo>
                    <a:pt x="77777" y="278863"/>
                  </a:lnTo>
                  <a:lnTo>
                    <a:pt x="115017" y="299056"/>
                  </a:lnTo>
                  <a:lnTo>
                    <a:pt x="157857" y="306312"/>
                  </a:lnTo>
                  <a:lnTo>
                    <a:pt x="236829" y="306312"/>
                  </a:lnTo>
                  <a:lnTo>
                    <a:pt x="199767" y="322612"/>
                  </a:lnTo>
                  <a:lnTo>
                    <a:pt x="157857" y="328489"/>
                  </a:lnTo>
                  <a:close/>
                </a:path>
                <a:path w="316229" h="328929">
                  <a:moveTo>
                    <a:pt x="236829" y="306312"/>
                  </a:moveTo>
                  <a:lnTo>
                    <a:pt x="157857" y="306312"/>
                  </a:lnTo>
                  <a:lnTo>
                    <a:pt x="200701" y="299056"/>
                  </a:lnTo>
                  <a:lnTo>
                    <a:pt x="237941" y="278863"/>
                  </a:lnTo>
                  <a:lnTo>
                    <a:pt x="267328" y="248091"/>
                  </a:lnTo>
                  <a:lnTo>
                    <a:pt x="286610" y="209098"/>
                  </a:lnTo>
                  <a:lnTo>
                    <a:pt x="293538" y="164244"/>
                  </a:lnTo>
                  <a:lnTo>
                    <a:pt x="286610" y="119390"/>
                  </a:lnTo>
                  <a:lnTo>
                    <a:pt x="267328" y="80398"/>
                  </a:lnTo>
                  <a:lnTo>
                    <a:pt x="237941" y="49625"/>
                  </a:lnTo>
                  <a:lnTo>
                    <a:pt x="200701" y="29432"/>
                  </a:lnTo>
                  <a:lnTo>
                    <a:pt x="157857" y="22177"/>
                  </a:lnTo>
                  <a:lnTo>
                    <a:pt x="236829" y="22177"/>
                  </a:lnTo>
                  <a:lnTo>
                    <a:pt x="269420" y="48157"/>
                  </a:lnTo>
                  <a:lnTo>
                    <a:pt x="294127" y="81408"/>
                  </a:lnTo>
                  <a:lnTo>
                    <a:pt x="310065" y="120629"/>
                  </a:lnTo>
                  <a:lnTo>
                    <a:pt x="315715" y="164244"/>
                  </a:lnTo>
                  <a:lnTo>
                    <a:pt x="310065" y="207859"/>
                  </a:lnTo>
                  <a:lnTo>
                    <a:pt x="294127" y="247080"/>
                  </a:lnTo>
                  <a:lnTo>
                    <a:pt x="269420" y="280331"/>
                  </a:lnTo>
                  <a:lnTo>
                    <a:pt x="237460" y="306034"/>
                  </a:lnTo>
                  <a:lnTo>
                    <a:pt x="236829" y="306312"/>
                  </a:lnTo>
                  <a:close/>
                </a:path>
              </a:pathLst>
            </a:custGeom>
            <a:solidFill>
              <a:srgbClr val="787CD0"/>
            </a:solidFill>
          </p:spPr>
          <p:txBody>
            <a:bodyPr wrap="square" lIns="0" tIns="0" rIns="0" bIns="0" rtlCol="0"/>
            <a:lstStyle/>
            <a:p>
              <a:endParaRPr/>
            </a:p>
          </p:txBody>
        </p:sp>
        <p:sp>
          <p:nvSpPr>
            <p:cNvPr id="68" name="object 68"/>
            <p:cNvSpPr/>
            <p:nvPr/>
          </p:nvSpPr>
          <p:spPr>
            <a:xfrm>
              <a:off x="8419682" y="6140301"/>
              <a:ext cx="119380" cy="333375"/>
            </a:xfrm>
            <a:custGeom>
              <a:avLst/>
              <a:gdLst/>
              <a:ahLst/>
              <a:cxnLst/>
              <a:rect l="l" t="t" r="r" b="b"/>
              <a:pathLst>
                <a:path w="119379" h="333375">
                  <a:moveTo>
                    <a:pt x="60796" y="333368"/>
                  </a:moveTo>
                  <a:lnTo>
                    <a:pt x="56583" y="333368"/>
                  </a:lnTo>
                  <a:lnTo>
                    <a:pt x="52635" y="333235"/>
                  </a:lnTo>
                  <a:lnTo>
                    <a:pt x="48998" y="330928"/>
                  </a:lnTo>
                  <a:lnTo>
                    <a:pt x="47179" y="327424"/>
                  </a:lnTo>
                  <a:lnTo>
                    <a:pt x="363" y="238272"/>
                  </a:lnTo>
                  <a:lnTo>
                    <a:pt x="0" y="235566"/>
                  </a:lnTo>
                  <a:lnTo>
                    <a:pt x="36579" y="72963"/>
                  </a:lnTo>
                  <a:lnTo>
                    <a:pt x="15111" y="50874"/>
                  </a:lnTo>
                  <a:lnTo>
                    <a:pt x="15111" y="44044"/>
                  </a:lnTo>
                  <a:lnTo>
                    <a:pt x="19280" y="39697"/>
                  </a:lnTo>
                  <a:lnTo>
                    <a:pt x="57913" y="0"/>
                  </a:lnTo>
                  <a:lnTo>
                    <a:pt x="65453" y="0"/>
                  </a:lnTo>
                  <a:lnTo>
                    <a:pt x="92647" y="27943"/>
                  </a:lnTo>
                  <a:lnTo>
                    <a:pt x="61683" y="27943"/>
                  </a:lnTo>
                  <a:lnTo>
                    <a:pt x="42700" y="47459"/>
                  </a:lnTo>
                  <a:lnTo>
                    <a:pt x="61683" y="66930"/>
                  </a:lnTo>
                  <a:lnTo>
                    <a:pt x="92642" y="66930"/>
                  </a:lnTo>
                  <a:lnTo>
                    <a:pt x="86344" y="73406"/>
                  </a:lnTo>
                  <a:lnTo>
                    <a:pt x="89897" y="91725"/>
                  </a:lnTo>
                  <a:lnTo>
                    <a:pt x="55074" y="91725"/>
                  </a:lnTo>
                  <a:lnTo>
                    <a:pt x="23095" y="233881"/>
                  </a:lnTo>
                  <a:lnTo>
                    <a:pt x="57824" y="299969"/>
                  </a:lnTo>
                  <a:lnTo>
                    <a:pt x="83967" y="299969"/>
                  </a:lnTo>
                  <a:lnTo>
                    <a:pt x="64389" y="331416"/>
                  </a:lnTo>
                  <a:lnTo>
                    <a:pt x="60796" y="333368"/>
                  </a:lnTo>
                  <a:close/>
                </a:path>
                <a:path w="119379" h="333375">
                  <a:moveTo>
                    <a:pt x="92642" y="66930"/>
                  </a:moveTo>
                  <a:lnTo>
                    <a:pt x="61683" y="66930"/>
                  </a:lnTo>
                  <a:lnTo>
                    <a:pt x="80667" y="47459"/>
                  </a:lnTo>
                  <a:lnTo>
                    <a:pt x="61683" y="27943"/>
                  </a:lnTo>
                  <a:lnTo>
                    <a:pt x="92647" y="27943"/>
                  </a:lnTo>
                  <a:lnTo>
                    <a:pt x="104086" y="39697"/>
                  </a:lnTo>
                  <a:lnTo>
                    <a:pt x="108256" y="44044"/>
                  </a:lnTo>
                  <a:lnTo>
                    <a:pt x="108256" y="50874"/>
                  </a:lnTo>
                  <a:lnTo>
                    <a:pt x="92642" y="66930"/>
                  </a:lnTo>
                  <a:close/>
                </a:path>
                <a:path w="119379" h="333375">
                  <a:moveTo>
                    <a:pt x="63724" y="93942"/>
                  </a:moveTo>
                  <a:lnTo>
                    <a:pt x="59288" y="93942"/>
                  </a:lnTo>
                  <a:lnTo>
                    <a:pt x="56982" y="93144"/>
                  </a:lnTo>
                  <a:lnTo>
                    <a:pt x="55074" y="91725"/>
                  </a:lnTo>
                  <a:lnTo>
                    <a:pt x="89897" y="91725"/>
                  </a:lnTo>
                  <a:lnTo>
                    <a:pt x="90000" y="92257"/>
                  </a:lnTo>
                  <a:lnTo>
                    <a:pt x="67405" y="92257"/>
                  </a:lnTo>
                  <a:lnTo>
                    <a:pt x="65720" y="93321"/>
                  </a:lnTo>
                  <a:lnTo>
                    <a:pt x="63724" y="93942"/>
                  </a:lnTo>
                  <a:close/>
                </a:path>
                <a:path w="119379" h="333375">
                  <a:moveTo>
                    <a:pt x="83967" y="299969"/>
                  </a:moveTo>
                  <a:lnTo>
                    <a:pt x="57824" y="299969"/>
                  </a:lnTo>
                  <a:lnTo>
                    <a:pt x="95825" y="238982"/>
                  </a:lnTo>
                  <a:lnTo>
                    <a:pt x="95760" y="238272"/>
                  </a:lnTo>
                  <a:lnTo>
                    <a:pt x="67405" y="92257"/>
                  </a:lnTo>
                  <a:lnTo>
                    <a:pt x="90000" y="92257"/>
                  </a:lnTo>
                  <a:lnTo>
                    <a:pt x="118989" y="241731"/>
                  </a:lnTo>
                  <a:lnTo>
                    <a:pt x="118457" y="244570"/>
                  </a:lnTo>
                  <a:lnTo>
                    <a:pt x="83967" y="299969"/>
                  </a:lnTo>
                  <a:close/>
                </a:path>
              </a:pathLst>
            </a:custGeom>
            <a:solidFill>
              <a:srgbClr val="2F2A6F"/>
            </a:solidFill>
          </p:spPr>
          <p:txBody>
            <a:bodyPr wrap="square" lIns="0" tIns="0" rIns="0" bIns="0" rtlCol="0"/>
            <a:lstStyle/>
            <a:p>
              <a:endParaRPr/>
            </a:p>
          </p:txBody>
        </p:sp>
      </p:grpSp>
      <p:grpSp>
        <p:nvGrpSpPr>
          <p:cNvPr id="69" name="object 69"/>
          <p:cNvGrpSpPr/>
          <p:nvPr/>
        </p:nvGrpSpPr>
        <p:grpSpPr>
          <a:xfrm>
            <a:off x="8239945" y="5610709"/>
            <a:ext cx="1363980" cy="982344"/>
            <a:chOff x="8239945" y="5610709"/>
            <a:chExt cx="1363980" cy="982344"/>
          </a:xfrm>
        </p:grpSpPr>
        <p:sp>
          <p:nvSpPr>
            <p:cNvPr id="70" name="object 70"/>
            <p:cNvSpPr/>
            <p:nvPr/>
          </p:nvSpPr>
          <p:spPr>
            <a:xfrm>
              <a:off x="8239938" y="5610719"/>
              <a:ext cx="1363980" cy="982344"/>
            </a:xfrm>
            <a:custGeom>
              <a:avLst/>
              <a:gdLst/>
              <a:ahLst/>
              <a:cxnLst/>
              <a:rect l="l" t="t" r="r" b="b"/>
              <a:pathLst>
                <a:path w="1363979" h="982345">
                  <a:moveTo>
                    <a:pt x="1363916" y="22174"/>
                  </a:moveTo>
                  <a:lnTo>
                    <a:pt x="1362214" y="13766"/>
                  </a:lnTo>
                  <a:lnTo>
                    <a:pt x="1357388" y="6604"/>
                  </a:lnTo>
                  <a:lnTo>
                    <a:pt x="1350238" y="1765"/>
                  </a:lnTo>
                  <a:lnTo>
                    <a:pt x="1341818" y="76"/>
                  </a:lnTo>
                  <a:lnTo>
                    <a:pt x="1341818" y="22352"/>
                  </a:lnTo>
                  <a:lnTo>
                    <a:pt x="1341818" y="64312"/>
                  </a:lnTo>
                  <a:lnTo>
                    <a:pt x="1341640" y="64490"/>
                  </a:lnTo>
                  <a:lnTo>
                    <a:pt x="1314488" y="64490"/>
                  </a:lnTo>
                  <a:lnTo>
                    <a:pt x="1314488" y="86753"/>
                  </a:lnTo>
                  <a:lnTo>
                    <a:pt x="1314399" y="616699"/>
                  </a:lnTo>
                  <a:lnTo>
                    <a:pt x="524764" y="616699"/>
                  </a:lnTo>
                  <a:lnTo>
                    <a:pt x="524586" y="616521"/>
                  </a:lnTo>
                  <a:lnTo>
                    <a:pt x="524586" y="588746"/>
                  </a:lnTo>
                  <a:lnTo>
                    <a:pt x="820204" y="353275"/>
                  </a:lnTo>
                  <a:lnTo>
                    <a:pt x="837095" y="334073"/>
                  </a:lnTo>
                  <a:lnTo>
                    <a:pt x="845070" y="310667"/>
                  </a:lnTo>
                  <a:lnTo>
                    <a:pt x="843699" y="285978"/>
                  </a:lnTo>
                  <a:lnTo>
                    <a:pt x="832573" y="262928"/>
                  </a:lnTo>
                  <a:lnTo>
                    <a:pt x="829398" y="259600"/>
                  </a:lnTo>
                  <a:lnTo>
                    <a:pt x="823099" y="253034"/>
                  </a:lnTo>
                  <a:lnTo>
                    <a:pt x="823099" y="307682"/>
                  </a:lnTo>
                  <a:lnTo>
                    <a:pt x="817803" y="323075"/>
                  </a:lnTo>
                  <a:lnTo>
                    <a:pt x="806589" y="335762"/>
                  </a:lnTo>
                  <a:lnTo>
                    <a:pt x="457339" y="613956"/>
                  </a:lnTo>
                  <a:lnTo>
                    <a:pt x="454723" y="616077"/>
                  </a:lnTo>
                  <a:lnTo>
                    <a:pt x="453174" y="619277"/>
                  </a:lnTo>
                  <a:lnTo>
                    <a:pt x="453644" y="959650"/>
                  </a:lnTo>
                  <a:lnTo>
                    <a:pt x="22174" y="959421"/>
                  </a:lnTo>
                  <a:lnTo>
                    <a:pt x="22174" y="702576"/>
                  </a:lnTo>
                  <a:lnTo>
                    <a:pt x="28752" y="653770"/>
                  </a:lnTo>
                  <a:lnTo>
                    <a:pt x="47307" y="609879"/>
                  </a:lnTo>
                  <a:lnTo>
                    <a:pt x="76073" y="572655"/>
                  </a:lnTo>
                  <a:lnTo>
                    <a:pt x="113284" y="543902"/>
                  </a:lnTo>
                  <a:lnTo>
                    <a:pt x="157175" y="525348"/>
                  </a:lnTo>
                  <a:lnTo>
                    <a:pt x="205981" y="518769"/>
                  </a:lnTo>
                  <a:lnTo>
                    <a:pt x="286524" y="518769"/>
                  </a:lnTo>
                  <a:lnTo>
                    <a:pt x="340258" y="526732"/>
                  </a:lnTo>
                  <a:lnTo>
                    <a:pt x="389166" y="550075"/>
                  </a:lnTo>
                  <a:lnTo>
                    <a:pt x="393204" y="552780"/>
                  </a:lnTo>
                  <a:lnTo>
                    <a:pt x="398475" y="552564"/>
                  </a:lnTo>
                  <a:lnTo>
                    <a:pt x="430263" y="527278"/>
                  </a:lnTo>
                  <a:lnTo>
                    <a:pt x="755662" y="268211"/>
                  </a:lnTo>
                  <a:lnTo>
                    <a:pt x="761504" y="264490"/>
                  </a:lnTo>
                  <a:lnTo>
                    <a:pt x="767753" y="261797"/>
                  </a:lnTo>
                  <a:lnTo>
                    <a:pt x="774344" y="260159"/>
                  </a:lnTo>
                  <a:lnTo>
                    <a:pt x="781177" y="259600"/>
                  </a:lnTo>
                  <a:lnTo>
                    <a:pt x="790956" y="260731"/>
                  </a:lnTo>
                  <a:lnTo>
                    <a:pt x="822223" y="291465"/>
                  </a:lnTo>
                  <a:lnTo>
                    <a:pt x="823099" y="307682"/>
                  </a:lnTo>
                  <a:lnTo>
                    <a:pt x="823099" y="253034"/>
                  </a:lnTo>
                  <a:lnTo>
                    <a:pt x="822236" y="252120"/>
                  </a:lnTo>
                  <a:lnTo>
                    <a:pt x="809917" y="244106"/>
                  </a:lnTo>
                  <a:lnTo>
                    <a:pt x="796086" y="239128"/>
                  </a:lnTo>
                  <a:lnTo>
                    <a:pt x="781177" y="237426"/>
                  </a:lnTo>
                  <a:lnTo>
                    <a:pt x="770712" y="238277"/>
                  </a:lnTo>
                  <a:lnTo>
                    <a:pt x="760628" y="240804"/>
                  </a:lnTo>
                  <a:lnTo>
                    <a:pt x="751039" y="244970"/>
                  </a:lnTo>
                  <a:lnTo>
                    <a:pt x="742048" y="250736"/>
                  </a:lnTo>
                  <a:lnTo>
                    <a:pt x="524586" y="423875"/>
                  </a:lnTo>
                  <a:lnTo>
                    <a:pt x="524675" y="86753"/>
                  </a:lnTo>
                  <a:lnTo>
                    <a:pt x="1314399" y="86664"/>
                  </a:lnTo>
                  <a:lnTo>
                    <a:pt x="1314488" y="64490"/>
                  </a:lnTo>
                  <a:lnTo>
                    <a:pt x="497573" y="64490"/>
                  </a:lnTo>
                  <a:lnTo>
                    <a:pt x="497395" y="64312"/>
                  </a:lnTo>
                  <a:lnTo>
                    <a:pt x="497395" y="22352"/>
                  </a:lnTo>
                  <a:lnTo>
                    <a:pt x="497573" y="22174"/>
                  </a:lnTo>
                  <a:lnTo>
                    <a:pt x="1341640" y="22174"/>
                  </a:lnTo>
                  <a:lnTo>
                    <a:pt x="1341818" y="22352"/>
                  </a:lnTo>
                  <a:lnTo>
                    <a:pt x="1341818" y="76"/>
                  </a:lnTo>
                  <a:lnTo>
                    <a:pt x="1341501" y="0"/>
                  </a:lnTo>
                  <a:lnTo>
                    <a:pt x="497700" y="0"/>
                  </a:lnTo>
                  <a:lnTo>
                    <a:pt x="488950" y="1765"/>
                  </a:lnTo>
                  <a:lnTo>
                    <a:pt x="481799" y="6604"/>
                  </a:lnTo>
                  <a:lnTo>
                    <a:pt x="476986" y="13766"/>
                  </a:lnTo>
                  <a:lnTo>
                    <a:pt x="475284" y="22174"/>
                  </a:lnTo>
                  <a:lnTo>
                    <a:pt x="475284" y="64490"/>
                  </a:lnTo>
                  <a:lnTo>
                    <a:pt x="476986" y="72898"/>
                  </a:lnTo>
                  <a:lnTo>
                    <a:pt x="481799" y="80060"/>
                  </a:lnTo>
                  <a:lnTo>
                    <a:pt x="488950" y="84886"/>
                  </a:lnTo>
                  <a:lnTo>
                    <a:pt x="497700" y="86664"/>
                  </a:lnTo>
                  <a:lnTo>
                    <a:pt x="502450" y="86664"/>
                  </a:lnTo>
                  <a:lnTo>
                    <a:pt x="502399" y="441553"/>
                  </a:lnTo>
                  <a:lnTo>
                    <a:pt x="394716" y="527278"/>
                  </a:lnTo>
                  <a:lnTo>
                    <a:pt x="378548" y="518769"/>
                  </a:lnTo>
                  <a:lnTo>
                    <a:pt x="369519" y="514007"/>
                  </a:lnTo>
                  <a:lnTo>
                    <a:pt x="342887" y="504405"/>
                  </a:lnTo>
                  <a:lnTo>
                    <a:pt x="315112" y="498563"/>
                  </a:lnTo>
                  <a:lnTo>
                    <a:pt x="286524" y="496582"/>
                  </a:lnTo>
                  <a:lnTo>
                    <a:pt x="205981" y="496582"/>
                  </a:lnTo>
                  <a:lnTo>
                    <a:pt x="158813" y="502043"/>
                  </a:lnTo>
                  <a:lnTo>
                    <a:pt x="115481" y="517550"/>
                  </a:lnTo>
                  <a:lnTo>
                    <a:pt x="77228" y="541896"/>
                  </a:lnTo>
                  <a:lnTo>
                    <a:pt x="45313" y="573811"/>
                  </a:lnTo>
                  <a:lnTo>
                    <a:pt x="20967" y="612063"/>
                  </a:lnTo>
                  <a:lnTo>
                    <a:pt x="5448" y="655396"/>
                  </a:lnTo>
                  <a:lnTo>
                    <a:pt x="0" y="702576"/>
                  </a:lnTo>
                  <a:lnTo>
                    <a:pt x="0" y="976680"/>
                  </a:lnTo>
                  <a:lnTo>
                    <a:pt x="4953" y="981608"/>
                  </a:lnTo>
                  <a:lnTo>
                    <a:pt x="11087" y="981608"/>
                  </a:lnTo>
                  <a:lnTo>
                    <a:pt x="467715" y="981824"/>
                  </a:lnTo>
                  <a:lnTo>
                    <a:pt x="470560" y="980668"/>
                  </a:lnTo>
                  <a:lnTo>
                    <a:pt x="474687" y="976464"/>
                  </a:lnTo>
                  <a:lnTo>
                    <a:pt x="475881" y="973670"/>
                  </a:lnTo>
                  <a:lnTo>
                    <a:pt x="475818" y="959650"/>
                  </a:lnTo>
                  <a:lnTo>
                    <a:pt x="475348" y="627964"/>
                  </a:lnTo>
                  <a:lnTo>
                    <a:pt x="502450" y="606386"/>
                  </a:lnTo>
                  <a:lnTo>
                    <a:pt x="502475" y="616699"/>
                  </a:lnTo>
                  <a:lnTo>
                    <a:pt x="504177" y="625106"/>
                  </a:lnTo>
                  <a:lnTo>
                    <a:pt x="509016" y="632269"/>
                  </a:lnTo>
                  <a:lnTo>
                    <a:pt x="516178" y="637108"/>
                  </a:lnTo>
                  <a:lnTo>
                    <a:pt x="524941" y="638873"/>
                  </a:lnTo>
                  <a:lnTo>
                    <a:pt x="1314221" y="638873"/>
                  </a:lnTo>
                  <a:lnTo>
                    <a:pt x="1336713" y="86664"/>
                  </a:lnTo>
                  <a:lnTo>
                    <a:pt x="1341501" y="86664"/>
                  </a:lnTo>
                  <a:lnTo>
                    <a:pt x="1350238" y="84886"/>
                  </a:lnTo>
                  <a:lnTo>
                    <a:pt x="1357388" y="80060"/>
                  </a:lnTo>
                  <a:lnTo>
                    <a:pt x="1362214" y="72898"/>
                  </a:lnTo>
                  <a:lnTo>
                    <a:pt x="1363916" y="64490"/>
                  </a:lnTo>
                  <a:lnTo>
                    <a:pt x="1363916" y="22174"/>
                  </a:lnTo>
                  <a:close/>
                </a:path>
              </a:pathLst>
            </a:custGeom>
            <a:solidFill>
              <a:srgbClr val="787CD0"/>
            </a:solidFill>
          </p:spPr>
          <p:txBody>
            <a:bodyPr wrap="square" lIns="0" tIns="0" rIns="0" bIns="0" rtlCol="0"/>
            <a:lstStyle/>
            <a:p>
              <a:endParaRPr/>
            </a:p>
          </p:txBody>
        </p:sp>
        <p:sp>
          <p:nvSpPr>
            <p:cNvPr id="71" name="object 71"/>
            <p:cNvSpPr/>
            <p:nvPr/>
          </p:nvSpPr>
          <p:spPr>
            <a:xfrm>
              <a:off x="8849767" y="5740094"/>
              <a:ext cx="609600" cy="432434"/>
            </a:xfrm>
            <a:custGeom>
              <a:avLst/>
              <a:gdLst/>
              <a:ahLst/>
              <a:cxnLst/>
              <a:rect l="l" t="t" r="r" b="b"/>
              <a:pathLst>
                <a:path w="609600" h="432435">
                  <a:moveTo>
                    <a:pt x="280187" y="66624"/>
                  </a:moveTo>
                  <a:lnTo>
                    <a:pt x="275221" y="61658"/>
                  </a:lnTo>
                  <a:lnTo>
                    <a:pt x="4965" y="61658"/>
                  </a:lnTo>
                  <a:lnTo>
                    <a:pt x="0" y="66624"/>
                  </a:lnTo>
                  <a:lnTo>
                    <a:pt x="0" y="78867"/>
                  </a:lnTo>
                  <a:lnTo>
                    <a:pt x="4965" y="83832"/>
                  </a:lnTo>
                  <a:lnTo>
                    <a:pt x="275221" y="83832"/>
                  </a:lnTo>
                  <a:lnTo>
                    <a:pt x="280187" y="78867"/>
                  </a:lnTo>
                  <a:lnTo>
                    <a:pt x="280187" y="66624"/>
                  </a:lnTo>
                  <a:close/>
                </a:path>
                <a:path w="609600" h="432435">
                  <a:moveTo>
                    <a:pt x="280187" y="17830"/>
                  </a:moveTo>
                  <a:lnTo>
                    <a:pt x="275221" y="12865"/>
                  </a:lnTo>
                  <a:lnTo>
                    <a:pt x="4965" y="12865"/>
                  </a:lnTo>
                  <a:lnTo>
                    <a:pt x="0" y="17830"/>
                  </a:lnTo>
                  <a:lnTo>
                    <a:pt x="0" y="30073"/>
                  </a:lnTo>
                  <a:lnTo>
                    <a:pt x="4965" y="35039"/>
                  </a:lnTo>
                  <a:lnTo>
                    <a:pt x="275221" y="35039"/>
                  </a:lnTo>
                  <a:lnTo>
                    <a:pt x="280187" y="30073"/>
                  </a:lnTo>
                  <a:lnTo>
                    <a:pt x="280187" y="17830"/>
                  </a:lnTo>
                  <a:close/>
                </a:path>
                <a:path w="609600" h="432435">
                  <a:moveTo>
                    <a:pt x="600075" y="155244"/>
                  </a:moveTo>
                  <a:lnTo>
                    <a:pt x="597941" y="142024"/>
                  </a:lnTo>
                  <a:lnTo>
                    <a:pt x="592150" y="106222"/>
                  </a:lnTo>
                  <a:lnTo>
                    <a:pt x="577545" y="78016"/>
                  </a:lnTo>
                  <a:lnTo>
                    <a:pt x="577545" y="164198"/>
                  </a:lnTo>
                  <a:lnTo>
                    <a:pt x="564730" y="212775"/>
                  </a:lnTo>
                  <a:lnTo>
                    <a:pt x="535825" y="252158"/>
                  </a:lnTo>
                  <a:lnTo>
                    <a:pt x="494614" y="278574"/>
                  </a:lnTo>
                  <a:lnTo>
                    <a:pt x="444881" y="288213"/>
                  </a:lnTo>
                  <a:lnTo>
                    <a:pt x="429374" y="287324"/>
                  </a:lnTo>
                  <a:lnTo>
                    <a:pt x="414401" y="284695"/>
                  </a:lnTo>
                  <a:lnTo>
                    <a:pt x="400050" y="280454"/>
                  </a:lnTo>
                  <a:lnTo>
                    <a:pt x="386422" y="274688"/>
                  </a:lnTo>
                  <a:lnTo>
                    <a:pt x="392658" y="263245"/>
                  </a:lnTo>
                  <a:lnTo>
                    <a:pt x="446608" y="164198"/>
                  </a:lnTo>
                  <a:lnTo>
                    <a:pt x="577545" y="164198"/>
                  </a:lnTo>
                  <a:lnTo>
                    <a:pt x="577545" y="78016"/>
                  </a:lnTo>
                  <a:lnTo>
                    <a:pt x="577227" y="77406"/>
                  </a:lnTo>
                  <a:lnTo>
                    <a:pt x="577227" y="142024"/>
                  </a:lnTo>
                  <a:lnTo>
                    <a:pt x="443941" y="142024"/>
                  </a:lnTo>
                  <a:lnTo>
                    <a:pt x="425983" y="105943"/>
                  </a:lnTo>
                  <a:lnTo>
                    <a:pt x="425983" y="155689"/>
                  </a:lnTo>
                  <a:lnTo>
                    <a:pt x="367385" y="263245"/>
                  </a:lnTo>
                  <a:lnTo>
                    <a:pt x="344551" y="242417"/>
                  </a:lnTo>
                  <a:lnTo>
                    <a:pt x="327037" y="216852"/>
                  </a:lnTo>
                  <a:lnTo>
                    <a:pt x="315810" y="187464"/>
                  </a:lnTo>
                  <a:lnTo>
                    <a:pt x="311861" y="155244"/>
                  </a:lnTo>
                  <a:lnTo>
                    <a:pt x="316077" y="121932"/>
                  </a:lnTo>
                  <a:lnTo>
                    <a:pt x="328002" y="91719"/>
                  </a:lnTo>
                  <a:lnTo>
                    <a:pt x="346608" y="65659"/>
                  </a:lnTo>
                  <a:lnTo>
                    <a:pt x="370801" y="44805"/>
                  </a:lnTo>
                  <a:lnTo>
                    <a:pt x="425983" y="155689"/>
                  </a:lnTo>
                  <a:lnTo>
                    <a:pt x="425983" y="105943"/>
                  </a:lnTo>
                  <a:lnTo>
                    <a:pt x="395566" y="44805"/>
                  </a:lnTo>
                  <a:lnTo>
                    <a:pt x="390182" y="33972"/>
                  </a:lnTo>
                  <a:lnTo>
                    <a:pt x="403047" y="28956"/>
                  </a:lnTo>
                  <a:lnTo>
                    <a:pt x="416483" y="25247"/>
                  </a:lnTo>
                  <a:lnTo>
                    <a:pt x="430453" y="22961"/>
                  </a:lnTo>
                  <a:lnTo>
                    <a:pt x="444881" y="22174"/>
                  </a:lnTo>
                  <a:lnTo>
                    <a:pt x="493687" y="31457"/>
                  </a:lnTo>
                  <a:lnTo>
                    <a:pt x="534390" y="56908"/>
                  </a:lnTo>
                  <a:lnTo>
                    <a:pt x="563435" y="94945"/>
                  </a:lnTo>
                  <a:lnTo>
                    <a:pt x="577227" y="142024"/>
                  </a:lnTo>
                  <a:lnTo>
                    <a:pt x="577227" y="77406"/>
                  </a:lnTo>
                  <a:lnTo>
                    <a:pt x="536473" y="29997"/>
                  </a:lnTo>
                  <a:lnTo>
                    <a:pt x="493877" y="7924"/>
                  </a:lnTo>
                  <a:lnTo>
                    <a:pt x="444881" y="0"/>
                  </a:lnTo>
                  <a:lnTo>
                    <a:pt x="425361" y="1219"/>
                  </a:lnTo>
                  <a:lnTo>
                    <a:pt x="406577" y="4787"/>
                  </a:lnTo>
                  <a:lnTo>
                    <a:pt x="388658" y="10553"/>
                  </a:lnTo>
                  <a:lnTo>
                    <a:pt x="371741" y="18364"/>
                  </a:lnTo>
                  <a:lnTo>
                    <a:pt x="371297" y="18542"/>
                  </a:lnTo>
                  <a:lnTo>
                    <a:pt x="368096" y="20447"/>
                  </a:lnTo>
                  <a:lnTo>
                    <a:pt x="336105" y="44691"/>
                  </a:lnTo>
                  <a:lnTo>
                    <a:pt x="311340" y="76250"/>
                  </a:lnTo>
                  <a:lnTo>
                    <a:pt x="295351" y="113614"/>
                  </a:lnTo>
                  <a:lnTo>
                    <a:pt x="289687" y="155244"/>
                  </a:lnTo>
                  <a:lnTo>
                    <a:pt x="297611" y="204228"/>
                  </a:lnTo>
                  <a:lnTo>
                    <a:pt x="319671" y="246824"/>
                  </a:lnTo>
                  <a:lnTo>
                    <a:pt x="353288" y="280428"/>
                  </a:lnTo>
                  <a:lnTo>
                    <a:pt x="395884" y="302475"/>
                  </a:lnTo>
                  <a:lnTo>
                    <a:pt x="444881" y="310400"/>
                  </a:lnTo>
                  <a:lnTo>
                    <a:pt x="493877" y="302475"/>
                  </a:lnTo>
                  <a:lnTo>
                    <a:pt x="521411" y="288213"/>
                  </a:lnTo>
                  <a:lnTo>
                    <a:pt x="536473" y="280428"/>
                  </a:lnTo>
                  <a:lnTo>
                    <a:pt x="570090" y="246824"/>
                  </a:lnTo>
                  <a:lnTo>
                    <a:pt x="592150" y="204228"/>
                  </a:lnTo>
                  <a:lnTo>
                    <a:pt x="598627" y="164198"/>
                  </a:lnTo>
                  <a:lnTo>
                    <a:pt x="600075" y="155244"/>
                  </a:lnTo>
                  <a:close/>
                </a:path>
                <a:path w="609600" h="432435">
                  <a:moveTo>
                    <a:pt x="609523" y="415163"/>
                  </a:moveTo>
                  <a:lnTo>
                    <a:pt x="604558" y="410197"/>
                  </a:lnTo>
                  <a:lnTo>
                    <a:pt x="129565" y="410197"/>
                  </a:lnTo>
                  <a:lnTo>
                    <a:pt x="124548" y="415163"/>
                  </a:lnTo>
                  <a:lnTo>
                    <a:pt x="124548" y="427405"/>
                  </a:lnTo>
                  <a:lnTo>
                    <a:pt x="129565" y="432371"/>
                  </a:lnTo>
                  <a:lnTo>
                    <a:pt x="604558" y="432371"/>
                  </a:lnTo>
                  <a:lnTo>
                    <a:pt x="609523" y="427405"/>
                  </a:lnTo>
                  <a:lnTo>
                    <a:pt x="609523" y="415163"/>
                  </a:lnTo>
                  <a:close/>
                </a:path>
                <a:path w="609600" h="432435">
                  <a:moveTo>
                    <a:pt x="609523" y="348983"/>
                  </a:moveTo>
                  <a:lnTo>
                    <a:pt x="604558" y="344017"/>
                  </a:lnTo>
                  <a:lnTo>
                    <a:pt x="129565" y="344017"/>
                  </a:lnTo>
                  <a:lnTo>
                    <a:pt x="124548" y="348983"/>
                  </a:lnTo>
                  <a:lnTo>
                    <a:pt x="124548" y="361264"/>
                  </a:lnTo>
                  <a:lnTo>
                    <a:pt x="129565" y="366191"/>
                  </a:lnTo>
                  <a:lnTo>
                    <a:pt x="604558" y="366191"/>
                  </a:lnTo>
                  <a:lnTo>
                    <a:pt x="609523" y="361264"/>
                  </a:lnTo>
                  <a:lnTo>
                    <a:pt x="609523" y="348983"/>
                  </a:lnTo>
                  <a:close/>
                </a:path>
              </a:pathLst>
            </a:custGeom>
            <a:solidFill>
              <a:srgbClr val="2F2A6F"/>
            </a:solidFill>
          </p:spPr>
          <p:txBody>
            <a:bodyPr wrap="square" lIns="0" tIns="0" rIns="0" bIns="0" rtlCol="0"/>
            <a:lstStyle/>
            <a:p>
              <a:endParaRPr/>
            </a:p>
          </p:txBody>
        </p:sp>
      </p:grpSp>
      <p:sp>
        <p:nvSpPr>
          <p:cNvPr id="72" name="object 72"/>
          <p:cNvSpPr/>
          <p:nvPr/>
        </p:nvSpPr>
        <p:spPr>
          <a:xfrm>
            <a:off x="6473206" y="5651275"/>
            <a:ext cx="1131996" cy="957169"/>
          </a:xfrm>
          <a:prstGeom prst="rect">
            <a:avLst/>
          </a:prstGeom>
          <a:blipFill>
            <a:blip r:embed="rId17" cstate="print"/>
            <a:stretch>
              <a:fillRect/>
            </a:stretch>
          </a:blipFill>
        </p:spPr>
        <p:txBody>
          <a:bodyPr wrap="square" lIns="0" tIns="0" rIns="0" bIns="0" rtlCol="0"/>
          <a:lstStyle/>
          <a:p>
            <a:endParaRPr/>
          </a:p>
        </p:txBody>
      </p:sp>
      <p:sp>
        <p:nvSpPr>
          <p:cNvPr id="73" name="object 73"/>
          <p:cNvSpPr/>
          <p:nvPr/>
        </p:nvSpPr>
        <p:spPr>
          <a:xfrm>
            <a:off x="10428469" y="4210671"/>
            <a:ext cx="313690" cy="292100"/>
          </a:xfrm>
          <a:custGeom>
            <a:avLst/>
            <a:gdLst/>
            <a:ahLst/>
            <a:cxnLst/>
            <a:rect l="l" t="t" r="r" b="b"/>
            <a:pathLst>
              <a:path w="313690" h="292100">
                <a:moveTo>
                  <a:pt x="310404" y="218205"/>
                </a:moveTo>
                <a:lnTo>
                  <a:pt x="286193" y="218205"/>
                </a:lnTo>
                <a:lnTo>
                  <a:pt x="292142" y="212257"/>
                </a:lnTo>
                <a:lnTo>
                  <a:pt x="292142" y="4649"/>
                </a:lnTo>
                <a:lnTo>
                  <a:pt x="296833" y="0"/>
                </a:lnTo>
                <a:lnTo>
                  <a:pt x="308395" y="0"/>
                </a:lnTo>
                <a:lnTo>
                  <a:pt x="313087" y="4649"/>
                </a:lnTo>
                <a:lnTo>
                  <a:pt x="313087" y="204926"/>
                </a:lnTo>
                <a:lnTo>
                  <a:pt x="310404" y="218205"/>
                </a:lnTo>
                <a:close/>
              </a:path>
              <a:path w="313690" h="292100">
                <a:moveTo>
                  <a:pt x="63882" y="291890"/>
                </a:moveTo>
                <a:lnTo>
                  <a:pt x="39038" y="286863"/>
                </a:lnTo>
                <a:lnTo>
                  <a:pt x="18730" y="273160"/>
                </a:lnTo>
                <a:lnTo>
                  <a:pt x="5027" y="252852"/>
                </a:lnTo>
                <a:lnTo>
                  <a:pt x="0" y="228008"/>
                </a:lnTo>
                <a:lnTo>
                  <a:pt x="5027" y="203157"/>
                </a:lnTo>
                <a:lnTo>
                  <a:pt x="18730" y="182834"/>
                </a:lnTo>
                <a:lnTo>
                  <a:pt x="39038" y="169117"/>
                </a:lnTo>
                <a:lnTo>
                  <a:pt x="63882" y="164083"/>
                </a:lnTo>
                <a:lnTo>
                  <a:pt x="86540" y="168234"/>
                </a:lnTo>
                <a:lnTo>
                  <a:pt x="105620" y="179661"/>
                </a:lnTo>
                <a:lnTo>
                  <a:pt x="109991" y="185028"/>
                </a:lnTo>
                <a:lnTo>
                  <a:pt x="63882" y="185028"/>
                </a:lnTo>
                <a:lnTo>
                  <a:pt x="47188" y="188410"/>
                </a:lnTo>
                <a:lnTo>
                  <a:pt x="33538" y="197627"/>
                </a:lnTo>
                <a:lnTo>
                  <a:pt x="24325" y="211290"/>
                </a:lnTo>
                <a:lnTo>
                  <a:pt x="20945" y="228008"/>
                </a:lnTo>
                <a:lnTo>
                  <a:pt x="24325" y="244702"/>
                </a:lnTo>
                <a:lnTo>
                  <a:pt x="33538" y="258352"/>
                </a:lnTo>
                <a:lnTo>
                  <a:pt x="47188" y="267565"/>
                </a:lnTo>
                <a:lnTo>
                  <a:pt x="63882" y="270945"/>
                </a:lnTo>
                <a:lnTo>
                  <a:pt x="109967" y="270945"/>
                </a:lnTo>
                <a:lnTo>
                  <a:pt x="105123" y="276737"/>
                </a:lnTo>
                <a:lnTo>
                  <a:pt x="86230" y="287856"/>
                </a:lnTo>
                <a:lnTo>
                  <a:pt x="63882" y="291890"/>
                </a:lnTo>
                <a:close/>
              </a:path>
              <a:path w="313690" h="292100">
                <a:moveTo>
                  <a:pt x="109967" y="270945"/>
                </a:moveTo>
                <a:lnTo>
                  <a:pt x="63882" y="270945"/>
                </a:lnTo>
                <a:lnTo>
                  <a:pt x="80600" y="267565"/>
                </a:lnTo>
                <a:lnTo>
                  <a:pt x="94263" y="258352"/>
                </a:lnTo>
                <a:lnTo>
                  <a:pt x="103480" y="244702"/>
                </a:lnTo>
                <a:lnTo>
                  <a:pt x="106861" y="228008"/>
                </a:lnTo>
                <a:lnTo>
                  <a:pt x="103480" y="211290"/>
                </a:lnTo>
                <a:lnTo>
                  <a:pt x="94263" y="197627"/>
                </a:lnTo>
                <a:lnTo>
                  <a:pt x="80600" y="188410"/>
                </a:lnTo>
                <a:lnTo>
                  <a:pt x="63882" y="185028"/>
                </a:lnTo>
                <a:lnTo>
                  <a:pt x="109991" y="185028"/>
                </a:lnTo>
                <a:lnTo>
                  <a:pt x="119603" y="196830"/>
                </a:lnTo>
                <a:lnTo>
                  <a:pt x="126969" y="218205"/>
                </a:lnTo>
                <a:lnTo>
                  <a:pt x="310404" y="218205"/>
                </a:lnTo>
                <a:lnTo>
                  <a:pt x="303059" y="229123"/>
                </a:lnTo>
                <a:lnTo>
                  <a:pt x="292180" y="236460"/>
                </a:lnTo>
                <a:lnTo>
                  <a:pt x="278862" y="239151"/>
                </a:lnTo>
                <a:lnTo>
                  <a:pt x="126759" y="239151"/>
                </a:lnTo>
                <a:lnTo>
                  <a:pt x="119114" y="260009"/>
                </a:lnTo>
                <a:lnTo>
                  <a:pt x="109967" y="270945"/>
                </a:lnTo>
                <a:close/>
              </a:path>
            </a:pathLst>
          </a:custGeom>
          <a:solidFill>
            <a:srgbClr val="787CD0"/>
          </a:solidFill>
        </p:spPr>
        <p:txBody>
          <a:bodyPr wrap="square" lIns="0" tIns="0" rIns="0" bIns="0" rtlCol="0"/>
          <a:lstStyle/>
          <a:p>
            <a:endParaRPr/>
          </a:p>
        </p:txBody>
      </p:sp>
      <p:sp>
        <p:nvSpPr>
          <p:cNvPr id="74" name="object 74"/>
          <p:cNvSpPr/>
          <p:nvPr/>
        </p:nvSpPr>
        <p:spPr>
          <a:xfrm>
            <a:off x="11029677" y="4210671"/>
            <a:ext cx="313690" cy="292100"/>
          </a:xfrm>
          <a:custGeom>
            <a:avLst/>
            <a:gdLst/>
            <a:ahLst/>
            <a:cxnLst/>
            <a:rect l="l" t="t" r="r" b="b"/>
            <a:pathLst>
              <a:path w="313690" h="292100">
                <a:moveTo>
                  <a:pt x="249204" y="291890"/>
                </a:moveTo>
                <a:lnTo>
                  <a:pt x="226868" y="287856"/>
                </a:lnTo>
                <a:lnTo>
                  <a:pt x="207963" y="276737"/>
                </a:lnTo>
                <a:lnTo>
                  <a:pt x="193960" y="260009"/>
                </a:lnTo>
                <a:lnTo>
                  <a:pt x="186327" y="239151"/>
                </a:lnTo>
                <a:lnTo>
                  <a:pt x="34224" y="239151"/>
                </a:lnTo>
                <a:lnTo>
                  <a:pt x="20906" y="236460"/>
                </a:lnTo>
                <a:lnTo>
                  <a:pt x="10027" y="229123"/>
                </a:lnTo>
                <a:lnTo>
                  <a:pt x="2690" y="218244"/>
                </a:lnTo>
                <a:lnTo>
                  <a:pt x="0" y="204926"/>
                </a:lnTo>
                <a:lnTo>
                  <a:pt x="0" y="4649"/>
                </a:lnTo>
                <a:lnTo>
                  <a:pt x="4691" y="0"/>
                </a:lnTo>
                <a:lnTo>
                  <a:pt x="16253" y="0"/>
                </a:lnTo>
                <a:lnTo>
                  <a:pt x="20945" y="4649"/>
                </a:lnTo>
                <a:lnTo>
                  <a:pt x="20945" y="212257"/>
                </a:lnTo>
                <a:lnTo>
                  <a:pt x="26893" y="218205"/>
                </a:lnTo>
                <a:lnTo>
                  <a:pt x="208207" y="218205"/>
                </a:lnTo>
                <a:lnTo>
                  <a:pt x="206225" y="228008"/>
                </a:lnTo>
                <a:lnTo>
                  <a:pt x="209606" y="244702"/>
                </a:lnTo>
                <a:lnTo>
                  <a:pt x="218823" y="258352"/>
                </a:lnTo>
                <a:lnTo>
                  <a:pt x="232486" y="267565"/>
                </a:lnTo>
                <a:lnTo>
                  <a:pt x="249204" y="270945"/>
                </a:lnTo>
                <a:lnTo>
                  <a:pt x="295851" y="270945"/>
                </a:lnTo>
                <a:lnTo>
                  <a:pt x="294357" y="273160"/>
                </a:lnTo>
                <a:lnTo>
                  <a:pt x="274048" y="286863"/>
                </a:lnTo>
                <a:lnTo>
                  <a:pt x="249204" y="291890"/>
                </a:lnTo>
                <a:close/>
              </a:path>
              <a:path w="313690" h="292100">
                <a:moveTo>
                  <a:pt x="208207" y="218205"/>
                </a:moveTo>
                <a:lnTo>
                  <a:pt x="186118" y="218205"/>
                </a:lnTo>
                <a:lnTo>
                  <a:pt x="193483" y="196830"/>
                </a:lnTo>
                <a:lnTo>
                  <a:pt x="207466" y="179661"/>
                </a:lnTo>
                <a:lnTo>
                  <a:pt x="226546" y="168234"/>
                </a:lnTo>
                <a:lnTo>
                  <a:pt x="249204" y="164083"/>
                </a:lnTo>
                <a:lnTo>
                  <a:pt x="274048" y="169117"/>
                </a:lnTo>
                <a:lnTo>
                  <a:pt x="294357" y="182834"/>
                </a:lnTo>
                <a:lnTo>
                  <a:pt x="295836" y="185028"/>
                </a:lnTo>
                <a:lnTo>
                  <a:pt x="249204" y="185028"/>
                </a:lnTo>
                <a:lnTo>
                  <a:pt x="232486" y="188410"/>
                </a:lnTo>
                <a:lnTo>
                  <a:pt x="218823" y="197627"/>
                </a:lnTo>
                <a:lnTo>
                  <a:pt x="209606" y="211290"/>
                </a:lnTo>
                <a:lnTo>
                  <a:pt x="208207" y="218205"/>
                </a:lnTo>
                <a:close/>
              </a:path>
              <a:path w="313690" h="292100">
                <a:moveTo>
                  <a:pt x="295851" y="270945"/>
                </a:moveTo>
                <a:lnTo>
                  <a:pt x="249204" y="270945"/>
                </a:lnTo>
                <a:lnTo>
                  <a:pt x="265898" y="267565"/>
                </a:lnTo>
                <a:lnTo>
                  <a:pt x="279548" y="258352"/>
                </a:lnTo>
                <a:lnTo>
                  <a:pt x="288761" y="244702"/>
                </a:lnTo>
                <a:lnTo>
                  <a:pt x="292142" y="228008"/>
                </a:lnTo>
                <a:lnTo>
                  <a:pt x="288761" y="211290"/>
                </a:lnTo>
                <a:lnTo>
                  <a:pt x="279548" y="197627"/>
                </a:lnTo>
                <a:lnTo>
                  <a:pt x="265898" y="188410"/>
                </a:lnTo>
                <a:lnTo>
                  <a:pt x="249204" y="185028"/>
                </a:lnTo>
                <a:lnTo>
                  <a:pt x="295836" y="185028"/>
                </a:lnTo>
                <a:lnTo>
                  <a:pt x="308059" y="203157"/>
                </a:lnTo>
                <a:lnTo>
                  <a:pt x="313087" y="228008"/>
                </a:lnTo>
                <a:lnTo>
                  <a:pt x="308059" y="252852"/>
                </a:lnTo>
                <a:lnTo>
                  <a:pt x="295851" y="270945"/>
                </a:lnTo>
                <a:close/>
              </a:path>
            </a:pathLst>
          </a:custGeom>
          <a:solidFill>
            <a:srgbClr val="787CD0"/>
          </a:solidFill>
        </p:spPr>
        <p:txBody>
          <a:bodyPr wrap="square" lIns="0" tIns="0" rIns="0" bIns="0" rtlCol="0"/>
          <a:lstStyle/>
          <a:p>
            <a:endParaRPr/>
          </a:p>
        </p:txBody>
      </p:sp>
      <p:grpSp>
        <p:nvGrpSpPr>
          <p:cNvPr id="75" name="object 75"/>
          <p:cNvGrpSpPr/>
          <p:nvPr/>
        </p:nvGrpSpPr>
        <p:grpSpPr>
          <a:xfrm>
            <a:off x="10468558" y="3671418"/>
            <a:ext cx="831215" cy="911860"/>
            <a:chOff x="10468558" y="3671418"/>
            <a:chExt cx="831215" cy="911860"/>
          </a:xfrm>
        </p:grpSpPr>
        <p:sp>
          <p:nvSpPr>
            <p:cNvPr id="76" name="object 76"/>
            <p:cNvSpPr/>
            <p:nvPr/>
          </p:nvSpPr>
          <p:spPr>
            <a:xfrm>
              <a:off x="10821734" y="4210671"/>
              <a:ext cx="128270" cy="372745"/>
            </a:xfrm>
            <a:custGeom>
              <a:avLst/>
              <a:gdLst/>
              <a:ahLst/>
              <a:cxnLst/>
              <a:rect l="l" t="t" r="r" b="b"/>
              <a:pathLst>
                <a:path w="128270" h="372745">
                  <a:moveTo>
                    <a:pt x="63882" y="372361"/>
                  </a:moveTo>
                  <a:lnTo>
                    <a:pt x="39038" y="367334"/>
                  </a:lnTo>
                  <a:lnTo>
                    <a:pt x="18730" y="353631"/>
                  </a:lnTo>
                  <a:lnTo>
                    <a:pt x="5027" y="333323"/>
                  </a:lnTo>
                  <a:lnTo>
                    <a:pt x="0" y="308479"/>
                  </a:lnTo>
                  <a:lnTo>
                    <a:pt x="4092" y="285982"/>
                  </a:lnTo>
                  <a:lnTo>
                    <a:pt x="15363" y="266992"/>
                  </a:lnTo>
                  <a:lnTo>
                    <a:pt x="32305" y="253005"/>
                  </a:lnTo>
                  <a:lnTo>
                    <a:pt x="53409" y="245518"/>
                  </a:lnTo>
                  <a:lnTo>
                    <a:pt x="53409" y="4649"/>
                  </a:lnTo>
                  <a:lnTo>
                    <a:pt x="58101" y="0"/>
                  </a:lnTo>
                  <a:lnTo>
                    <a:pt x="69663" y="0"/>
                  </a:lnTo>
                  <a:lnTo>
                    <a:pt x="74355" y="4649"/>
                  </a:lnTo>
                  <a:lnTo>
                    <a:pt x="74355" y="245518"/>
                  </a:lnTo>
                  <a:lnTo>
                    <a:pt x="95466" y="253005"/>
                  </a:lnTo>
                  <a:lnTo>
                    <a:pt x="110613" y="265500"/>
                  </a:lnTo>
                  <a:lnTo>
                    <a:pt x="63882" y="265500"/>
                  </a:lnTo>
                  <a:lnTo>
                    <a:pt x="47188" y="268881"/>
                  </a:lnTo>
                  <a:lnTo>
                    <a:pt x="33538" y="278098"/>
                  </a:lnTo>
                  <a:lnTo>
                    <a:pt x="24325" y="291761"/>
                  </a:lnTo>
                  <a:lnTo>
                    <a:pt x="20945" y="308479"/>
                  </a:lnTo>
                  <a:lnTo>
                    <a:pt x="24325" y="325173"/>
                  </a:lnTo>
                  <a:lnTo>
                    <a:pt x="33538" y="338823"/>
                  </a:lnTo>
                  <a:lnTo>
                    <a:pt x="47188" y="348036"/>
                  </a:lnTo>
                  <a:lnTo>
                    <a:pt x="63882" y="351416"/>
                  </a:lnTo>
                  <a:lnTo>
                    <a:pt x="110551" y="351416"/>
                  </a:lnTo>
                  <a:lnTo>
                    <a:pt x="109055" y="353631"/>
                  </a:lnTo>
                  <a:lnTo>
                    <a:pt x="88733" y="367334"/>
                  </a:lnTo>
                  <a:lnTo>
                    <a:pt x="63882" y="372361"/>
                  </a:lnTo>
                  <a:close/>
                </a:path>
                <a:path w="128270" h="372745">
                  <a:moveTo>
                    <a:pt x="110551" y="351416"/>
                  </a:moveTo>
                  <a:lnTo>
                    <a:pt x="63882" y="351416"/>
                  </a:lnTo>
                  <a:lnTo>
                    <a:pt x="80582" y="348036"/>
                  </a:lnTo>
                  <a:lnTo>
                    <a:pt x="94247" y="338823"/>
                  </a:lnTo>
                  <a:lnTo>
                    <a:pt x="103474" y="325173"/>
                  </a:lnTo>
                  <a:lnTo>
                    <a:pt x="106861" y="308479"/>
                  </a:lnTo>
                  <a:lnTo>
                    <a:pt x="103474" y="291761"/>
                  </a:lnTo>
                  <a:lnTo>
                    <a:pt x="94247" y="278098"/>
                  </a:lnTo>
                  <a:lnTo>
                    <a:pt x="80582" y="268881"/>
                  </a:lnTo>
                  <a:lnTo>
                    <a:pt x="63882" y="265500"/>
                  </a:lnTo>
                  <a:lnTo>
                    <a:pt x="110613" y="265500"/>
                  </a:lnTo>
                  <a:lnTo>
                    <a:pt x="112422" y="266992"/>
                  </a:lnTo>
                  <a:lnTo>
                    <a:pt x="123708" y="285982"/>
                  </a:lnTo>
                  <a:lnTo>
                    <a:pt x="127806" y="308479"/>
                  </a:lnTo>
                  <a:lnTo>
                    <a:pt x="122772" y="333323"/>
                  </a:lnTo>
                  <a:lnTo>
                    <a:pt x="110551" y="351416"/>
                  </a:lnTo>
                  <a:close/>
                </a:path>
              </a:pathLst>
            </a:custGeom>
            <a:solidFill>
              <a:srgbClr val="787CD0"/>
            </a:solidFill>
          </p:spPr>
          <p:txBody>
            <a:bodyPr wrap="square" lIns="0" tIns="0" rIns="0" bIns="0" rtlCol="0"/>
            <a:lstStyle/>
            <a:p>
              <a:endParaRPr/>
            </a:p>
          </p:txBody>
        </p:sp>
        <p:sp>
          <p:nvSpPr>
            <p:cNvPr id="77" name="object 77"/>
            <p:cNvSpPr/>
            <p:nvPr/>
          </p:nvSpPr>
          <p:spPr>
            <a:xfrm>
              <a:off x="10468558" y="3671418"/>
              <a:ext cx="831215" cy="556895"/>
            </a:xfrm>
            <a:custGeom>
              <a:avLst/>
              <a:gdLst/>
              <a:ahLst/>
              <a:cxnLst/>
              <a:rect l="l" t="t" r="r" b="b"/>
              <a:pathLst>
                <a:path w="831215" h="556895">
                  <a:moveTo>
                    <a:pt x="233836" y="168482"/>
                  </a:moveTo>
                  <a:lnTo>
                    <a:pt x="211377" y="168482"/>
                  </a:lnTo>
                  <a:lnTo>
                    <a:pt x="225128" y="122402"/>
                  </a:lnTo>
                  <a:lnTo>
                    <a:pt x="248691" y="81794"/>
                  </a:lnTo>
                  <a:lnTo>
                    <a:pt x="280601" y="47953"/>
                  </a:lnTo>
                  <a:lnTo>
                    <a:pt x="319395" y="22176"/>
                  </a:lnTo>
                  <a:lnTo>
                    <a:pt x="363609" y="5760"/>
                  </a:lnTo>
                  <a:lnTo>
                    <a:pt x="411780" y="0"/>
                  </a:lnTo>
                  <a:lnTo>
                    <a:pt x="460126" y="5784"/>
                  </a:lnTo>
                  <a:lnTo>
                    <a:pt x="500887" y="20945"/>
                  </a:lnTo>
                  <a:lnTo>
                    <a:pt x="411780" y="20945"/>
                  </a:lnTo>
                  <a:lnTo>
                    <a:pt x="367117" y="26472"/>
                  </a:lnTo>
                  <a:lnTo>
                    <a:pt x="326299" y="42197"/>
                  </a:lnTo>
                  <a:lnTo>
                    <a:pt x="290785" y="66830"/>
                  </a:lnTo>
                  <a:lnTo>
                    <a:pt x="262033" y="99084"/>
                  </a:lnTo>
                  <a:lnTo>
                    <a:pt x="241501" y="137670"/>
                  </a:lnTo>
                  <a:lnTo>
                    <a:pt x="233836" y="168482"/>
                  </a:lnTo>
                  <a:close/>
                </a:path>
                <a:path w="831215" h="556895">
                  <a:moveTo>
                    <a:pt x="602422" y="191982"/>
                  </a:moveTo>
                  <a:lnTo>
                    <a:pt x="599490" y="191312"/>
                  </a:lnTo>
                  <a:lnTo>
                    <a:pt x="594840" y="187877"/>
                  </a:lnTo>
                  <a:lnTo>
                    <a:pt x="593332" y="185238"/>
                  </a:lnTo>
                  <a:lnTo>
                    <a:pt x="592997" y="182347"/>
                  </a:lnTo>
                  <a:lnTo>
                    <a:pt x="582349" y="138450"/>
                  </a:lnTo>
                  <a:lnTo>
                    <a:pt x="561933" y="99617"/>
                  </a:lnTo>
                  <a:lnTo>
                    <a:pt x="533209" y="67149"/>
                  </a:lnTo>
                  <a:lnTo>
                    <a:pt x="497636" y="42347"/>
                  </a:lnTo>
                  <a:lnTo>
                    <a:pt x="456674" y="26512"/>
                  </a:lnTo>
                  <a:lnTo>
                    <a:pt x="411780" y="20945"/>
                  </a:lnTo>
                  <a:lnTo>
                    <a:pt x="500887" y="20945"/>
                  </a:lnTo>
                  <a:lnTo>
                    <a:pt x="543289" y="48158"/>
                  </a:lnTo>
                  <a:lnTo>
                    <a:pt x="575186" y="82148"/>
                  </a:lnTo>
                  <a:lnTo>
                    <a:pt x="598679" y="122940"/>
                  </a:lnTo>
                  <a:lnTo>
                    <a:pt x="612308" y="169236"/>
                  </a:lnTo>
                  <a:lnTo>
                    <a:pt x="649327" y="169236"/>
                  </a:lnTo>
                  <a:lnTo>
                    <a:pt x="680807" y="172872"/>
                  </a:lnTo>
                  <a:lnTo>
                    <a:pt x="721718" y="187519"/>
                  </a:lnTo>
                  <a:lnTo>
                    <a:pt x="723532" y="188673"/>
                  </a:lnTo>
                  <a:lnTo>
                    <a:pt x="636270" y="188673"/>
                  </a:lnTo>
                  <a:lnTo>
                    <a:pt x="628587" y="188846"/>
                  </a:lnTo>
                  <a:lnTo>
                    <a:pt x="620833" y="189369"/>
                  </a:lnTo>
                  <a:lnTo>
                    <a:pt x="613048" y="190246"/>
                  </a:lnTo>
                  <a:lnTo>
                    <a:pt x="605271" y="191480"/>
                  </a:lnTo>
                  <a:lnTo>
                    <a:pt x="602422" y="191982"/>
                  </a:lnTo>
                  <a:close/>
                </a:path>
                <a:path w="831215" h="556895">
                  <a:moveTo>
                    <a:pt x="636270" y="556553"/>
                  </a:moveTo>
                  <a:lnTo>
                    <a:pt x="194454" y="556553"/>
                  </a:lnTo>
                  <a:lnTo>
                    <a:pt x="149916" y="551409"/>
                  </a:lnTo>
                  <a:lnTo>
                    <a:pt x="109006" y="536762"/>
                  </a:lnTo>
                  <a:lnTo>
                    <a:pt x="72898" y="513788"/>
                  </a:lnTo>
                  <a:lnTo>
                    <a:pt x="42768" y="483662"/>
                  </a:lnTo>
                  <a:lnTo>
                    <a:pt x="19791" y="447562"/>
                  </a:lnTo>
                  <a:lnTo>
                    <a:pt x="5143" y="406662"/>
                  </a:lnTo>
                  <a:lnTo>
                    <a:pt x="0" y="362140"/>
                  </a:lnTo>
                  <a:lnTo>
                    <a:pt x="5143" y="317618"/>
                  </a:lnTo>
                  <a:lnTo>
                    <a:pt x="19791" y="276719"/>
                  </a:lnTo>
                  <a:lnTo>
                    <a:pt x="42768" y="240618"/>
                  </a:lnTo>
                  <a:lnTo>
                    <a:pt x="72898" y="210493"/>
                  </a:lnTo>
                  <a:lnTo>
                    <a:pt x="109006" y="187519"/>
                  </a:lnTo>
                  <a:lnTo>
                    <a:pt x="149916" y="172872"/>
                  </a:lnTo>
                  <a:lnTo>
                    <a:pt x="194454" y="167728"/>
                  </a:lnTo>
                  <a:lnTo>
                    <a:pt x="200025" y="167728"/>
                  </a:lnTo>
                  <a:lnTo>
                    <a:pt x="205680" y="167979"/>
                  </a:lnTo>
                  <a:lnTo>
                    <a:pt x="211377" y="168482"/>
                  </a:lnTo>
                  <a:lnTo>
                    <a:pt x="233836" y="168482"/>
                  </a:lnTo>
                  <a:lnTo>
                    <a:pt x="230647" y="181300"/>
                  </a:lnTo>
                  <a:lnTo>
                    <a:pt x="230312" y="184065"/>
                  </a:lnTo>
                  <a:lnTo>
                    <a:pt x="228846" y="186620"/>
                  </a:lnTo>
                  <a:lnTo>
                    <a:pt x="226192" y="188673"/>
                  </a:lnTo>
                  <a:lnTo>
                    <a:pt x="194454" y="188673"/>
                  </a:lnTo>
                  <a:lnTo>
                    <a:pt x="148380" y="194881"/>
                  </a:lnTo>
                  <a:lnTo>
                    <a:pt x="106947" y="212394"/>
                  </a:lnTo>
                  <a:lnTo>
                    <a:pt x="71820" y="239543"/>
                  </a:lnTo>
                  <a:lnTo>
                    <a:pt x="44667" y="274663"/>
                  </a:lnTo>
                  <a:lnTo>
                    <a:pt x="27153" y="316084"/>
                  </a:lnTo>
                  <a:lnTo>
                    <a:pt x="20945" y="362140"/>
                  </a:lnTo>
                  <a:lnTo>
                    <a:pt x="27153" y="408196"/>
                  </a:lnTo>
                  <a:lnTo>
                    <a:pt x="44667" y="449618"/>
                  </a:lnTo>
                  <a:lnTo>
                    <a:pt x="71820" y="484737"/>
                  </a:lnTo>
                  <a:lnTo>
                    <a:pt x="106947" y="511887"/>
                  </a:lnTo>
                  <a:lnTo>
                    <a:pt x="148380" y="529399"/>
                  </a:lnTo>
                  <a:lnTo>
                    <a:pt x="194454" y="535607"/>
                  </a:lnTo>
                  <a:lnTo>
                    <a:pt x="723532" y="535607"/>
                  </a:lnTo>
                  <a:lnTo>
                    <a:pt x="721718" y="536762"/>
                  </a:lnTo>
                  <a:lnTo>
                    <a:pt x="680807" y="551409"/>
                  </a:lnTo>
                  <a:lnTo>
                    <a:pt x="636270" y="556553"/>
                  </a:lnTo>
                  <a:close/>
                </a:path>
                <a:path w="831215" h="556895">
                  <a:moveTo>
                    <a:pt x="649327" y="169236"/>
                  </a:moveTo>
                  <a:lnTo>
                    <a:pt x="612308" y="169236"/>
                  </a:lnTo>
                  <a:lnTo>
                    <a:pt x="620309" y="168230"/>
                  </a:lnTo>
                  <a:lnTo>
                    <a:pt x="628352" y="167728"/>
                  </a:lnTo>
                  <a:lnTo>
                    <a:pt x="636270" y="167728"/>
                  </a:lnTo>
                  <a:lnTo>
                    <a:pt x="649327" y="169236"/>
                  </a:lnTo>
                  <a:close/>
                </a:path>
                <a:path w="831215" h="556895">
                  <a:moveTo>
                    <a:pt x="221599" y="190809"/>
                  </a:moveTo>
                  <a:lnTo>
                    <a:pt x="210581" y="189217"/>
                  </a:lnTo>
                  <a:lnTo>
                    <a:pt x="202413" y="188673"/>
                  </a:lnTo>
                  <a:lnTo>
                    <a:pt x="226192" y="188673"/>
                  </a:lnTo>
                  <a:lnTo>
                    <a:pt x="224405" y="190055"/>
                  </a:lnTo>
                  <a:lnTo>
                    <a:pt x="221599" y="190809"/>
                  </a:lnTo>
                  <a:close/>
                </a:path>
                <a:path w="831215" h="556895">
                  <a:moveTo>
                    <a:pt x="723532" y="535607"/>
                  </a:moveTo>
                  <a:lnTo>
                    <a:pt x="636270" y="535607"/>
                  </a:lnTo>
                  <a:lnTo>
                    <a:pt x="682343" y="529399"/>
                  </a:lnTo>
                  <a:lnTo>
                    <a:pt x="723777" y="511887"/>
                  </a:lnTo>
                  <a:lnTo>
                    <a:pt x="758903" y="484737"/>
                  </a:lnTo>
                  <a:lnTo>
                    <a:pt x="786056" y="449618"/>
                  </a:lnTo>
                  <a:lnTo>
                    <a:pt x="803570" y="408196"/>
                  </a:lnTo>
                  <a:lnTo>
                    <a:pt x="809779" y="362140"/>
                  </a:lnTo>
                  <a:lnTo>
                    <a:pt x="803570" y="316084"/>
                  </a:lnTo>
                  <a:lnTo>
                    <a:pt x="786056" y="274663"/>
                  </a:lnTo>
                  <a:lnTo>
                    <a:pt x="758903" y="239543"/>
                  </a:lnTo>
                  <a:lnTo>
                    <a:pt x="723777" y="212394"/>
                  </a:lnTo>
                  <a:lnTo>
                    <a:pt x="682343" y="194881"/>
                  </a:lnTo>
                  <a:lnTo>
                    <a:pt x="636270" y="188673"/>
                  </a:lnTo>
                  <a:lnTo>
                    <a:pt x="723532" y="188673"/>
                  </a:lnTo>
                  <a:lnTo>
                    <a:pt x="757826" y="210493"/>
                  </a:lnTo>
                  <a:lnTo>
                    <a:pt x="787955" y="240618"/>
                  </a:lnTo>
                  <a:lnTo>
                    <a:pt x="810932" y="276719"/>
                  </a:lnTo>
                  <a:lnTo>
                    <a:pt x="825580" y="317618"/>
                  </a:lnTo>
                  <a:lnTo>
                    <a:pt x="830724" y="362140"/>
                  </a:lnTo>
                  <a:lnTo>
                    <a:pt x="825580" y="406662"/>
                  </a:lnTo>
                  <a:lnTo>
                    <a:pt x="810932" y="447562"/>
                  </a:lnTo>
                  <a:lnTo>
                    <a:pt x="787955" y="483662"/>
                  </a:lnTo>
                  <a:lnTo>
                    <a:pt x="757826" y="513788"/>
                  </a:lnTo>
                  <a:lnTo>
                    <a:pt x="723532" y="535607"/>
                  </a:lnTo>
                  <a:close/>
                </a:path>
              </a:pathLst>
            </a:custGeom>
            <a:solidFill>
              <a:srgbClr val="2F2A6F"/>
            </a:solidFill>
          </p:spPr>
          <p:txBody>
            <a:bodyPr wrap="square" lIns="0" tIns="0" rIns="0" bIns="0" rtlCol="0"/>
            <a:lstStyle/>
            <a:p>
              <a:endParaRPr/>
            </a:p>
          </p:txBody>
        </p:sp>
      </p:grpSp>
      <p:grpSp>
        <p:nvGrpSpPr>
          <p:cNvPr id="78" name="object 78"/>
          <p:cNvGrpSpPr/>
          <p:nvPr/>
        </p:nvGrpSpPr>
        <p:grpSpPr>
          <a:xfrm>
            <a:off x="15707076" y="3693214"/>
            <a:ext cx="1312545" cy="851535"/>
            <a:chOff x="15707076" y="3693214"/>
            <a:chExt cx="1312545" cy="851535"/>
          </a:xfrm>
        </p:grpSpPr>
        <p:sp>
          <p:nvSpPr>
            <p:cNvPr id="79" name="object 79"/>
            <p:cNvSpPr/>
            <p:nvPr/>
          </p:nvSpPr>
          <p:spPr>
            <a:xfrm>
              <a:off x="15707076" y="3693214"/>
              <a:ext cx="782320" cy="641350"/>
            </a:xfrm>
            <a:custGeom>
              <a:avLst/>
              <a:gdLst/>
              <a:ahLst/>
              <a:cxnLst/>
              <a:rect l="l" t="t" r="r" b="b"/>
              <a:pathLst>
                <a:path w="782319" h="641350">
                  <a:moveTo>
                    <a:pt x="109870" y="640789"/>
                  </a:moveTo>
                  <a:lnTo>
                    <a:pt x="105204" y="640789"/>
                  </a:lnTo>
                  <a:lnTo>
                    <a:pt x="102259" y="639547"/>
                  </a:lnTo>
                  <a:lnTo>
                    <a:pt x="96750" y="633692"/>
                  </a:lnTo>
                  <a:lnTo>
                    <a:pt x="96125" y="628325"/>
                  </a:lnTo>
                  <a:lnTo>
                    <a:pt x="180163" y="484218"/>
                  </a:lnTo>
                  <a:lnTo>
                    <a:pt x="71348" y="484218"/>
                  </a:lnTo>
                  <a:lnTo>
                    <a:pt x="43600" y="478606"/>
                  </a:lnTo>
                  <a:lnTo>
                    <a:pt x="20919" y="463310"/>
                  </a:lnTo>
                  <a:lnTo>
                    <a:pt x="5615" y="440637"/>
                  </a:lnTo>
                  <a:lnTo>
                    <a:pt x="0" y="412895"/>
                  </a:lnTo>
                  <a:lnTo>
                    <a:pt x="0" y="71366"/>
                  </a:lnTo>
                  <a:lnTo>
                    <a:pt x="5615" y="43617"/>
                  </a:lnTo>
                  <a:lnTo>
                    <a:pt x="20919" y="20929"/>
                  </a:lnTo>
                  <a:lnTo>
                    <a:pt x="43600" y="5618"/>
                  </a:lnTo>
                  <a:lnTo>
                    <a:pt x="71348" y="0"/>
                  </a:lnTo>
                  <a:lnTo>
                    <a:pt x="710851" y="0"/>
                  </a:lnTo>
                  <a:lnTo>
                    <a:pt x="738619" y="5618"/>
                  </a:lnTo>
                  <a:lnTo>
                    <a:pt x="761304" y="20929"/>
                  </a:lnTo>
                  <a:lnTo>
                    <a:pt x="776605" y="43617"/>
                  </a:lnTo>
                  <a:lnTo>
                    <a:pt x="782218" y="71366"/>
                  </a:lnTo>
                  <a:lnTo>
                    <a:pt x="782218" y="226474"/>
                  </a:lnTo>
                  <a:lnTo>
                    <a:pt x="777250" y="231441"/>
                  </a:lnTo>
                  <a:lnTo>
                    <a:pt x="765008" y="231441"/>
                  </a:lnTo>
                  <a:lnTo>
                    <a:pt x="760040" y="226474"/>
                  </a:lnTo>
                  <a:lnTo>
                    <a:pt x="760040" y="71366"/>
                  </a:lnTo>
                  <a:lnTo>
                    <a:pt x="756172" y="52228"/>
                  </a:lnTo>
                  <a:lnTo>
                    <a:pt x="745625" y="36592"/>
                  </a:lnTo>
                  <a:lnTo>
                    <a:pt x="729989" y="26045"/>
                  </a:lnTo>
                  <a:lnTo>
                    <a:pt x="710851" y="22177"/>
                  </a:lnTo>
                  <a:lnTo>
                    <a:pt x="71348" y="22177"/>
                  </a:lnTo>
                  <a:lnTo>
                    <a:pt x="52219" y="26045"/>
                  </a:lnTo>
                  <a:lnTo>
                    <a:pt x="36583" y="36592"/>
                  </a:lnTo>
                  <a:lnTo>
                    <a:pt x="26034" y="52228"/>
                  </a:lnTo>
                  <a:lnTo>
                    <a:pt x="22163" y="71366"/>
                  </a:lnTo>
                  <a:lnTo>
                    <a:pt x="22163" y="412895"/>
                  </a:lnTo>
                  <a:lnTo>
                    <a:pt x="26034" y="432007"/>
                  </a:lnTo>
                  <a:lnTo>
                    <a:pt x="36581" y="447631"/>
                  </a:lnTo>
                  <a:lnTo>
                    <a:pt x="52213" y="458172"/>
                  </a:lnTo>
                  <a:lnTo>
                    <a:pt x="71335" y="462040"/>
                  </a:lnTo>
                  <a:lnTo>
                    <a:pt x="203436" y="462040"/>
                  </a:lnTo>
                  <a:lnTo>
                    <a:pt x="207117" y="464169"/>
                  </a:lnTo>
                  <a:lnTo>
                    <a:pt x="211065" y="471089"/>
                  </a:lnTo>
                  <a:lnTo>
                    <a:pt x="211065" y="475302"/>
                  </a:lnTo>
                  <a:lnTo>
                    <a:pt x="136638" y="602866"/>
                  </a:lnTo>
                  <a:lnTo>
                    <a:pt x="414652" y="462484"/>
                  </a:lnTo>
                  <a:lnTo>
                    <a:pt x="416382" y="462040"/>
                  </a:lnTo>
                  <a:lnTo>
                    <a:pt x="539554" y="462040"/>
                  </a:lnTo>
                  <a:lnTo>
                    <a:pt x="544478" y="467008"/>
                  </a:lnTo>
                  <a:lnTo>
                    <a:pt x="544478" y="479294"/>
                  </a:lnTo>
                  <a:lnTo>
                    <a:pt x="539554" y="484218"/>
                  </a:lnTo>
                  <a:lnTo>
                    <a:pt x="420728" y="484218"/>
                  </a:lnTo>
                  <a:lnTo>
                    <a:pt x="111587" y="640390"/>
                  </a:lnTo>
                  <a:close/>
                </a:path>
              </a:pathLst>
            </a:custGeom>
            <a:solidFill>
              <a:srgbClr val="787CD0"/>
            </a:solidFill>
          </p:spPr>
          <p:txBody>
            <a:bodyPr wrap="square" lIns="0" tIns="0" rIns="0" bIns="0" rtlCol="0"/>
            <a:lstStyle/>
            <a:p>
              <a:endParaRPr/>
            </a:p>
          </p:txBody>
        </p:sp>
        <p:sp>
          <p:nvSpPr>
            <p:cNvPr id="80" name="object 80"/>
            <p:cNvSpPr/>
            <p:nvPr/>
          </p:nvSpPr>
          <p:spPr>
            <a:xfrm>
              <a:off x="15821318" y="3825480"/>
              <a:ext cx="1198245" cy="719455"/>
            </a:xfrm>
            <a:custGeom>
              <a:avLst/>
              <a:gdLst/>
              <a:ahLst/>
              <a:cxnLst/>
              <a:rect l="l" t="t" r="r" b="b"/>
              <a:pathLst>
                <a:path w="1198244" h="719454">
                  <a:moveTo>
                    <a:pt x="314350" y="190817"/>
                  </a:moveTo>
                  <a:lnTo>
                    <a:pt x="309384" y="185851"/>
                  </a:lnTo>
                  <a:lnTo>
                    <a:pt x="4978" y="185851"/>
                  </a:lnTo>
                  <a:lnTo>
                    <a:pt x="0" y="190817"/>
                  </a:lnTo>
                  <a:lnTo>
                    <a:pt x="0" y="203060"/>
                  </a:lnTo>
                  <a:lnTo>
                    <a:pt x="4978" y="208026"/>
                  </a:lnTo>
                  <a:lnTo>
                    <a:pt x="309384" y="208026"/>
                  </a:lnTo>
                  <a:lnTo>
                    <a:pt x="314350" y="203060"/>
                  </a:lnTo>
                  <a:lnTo>
                    <a:pt x="314350" y="190817"/>
                  </a:lnTo>
                  <a:close/>
                </a:path>
                <a:path w="1198244" h="719454">
                  <a:moveTo>
                    <a:pt x="380034" y="97891"/>
                  </a:moveTo>
                  <a:lnTo>
                    <a:pt x="375069" y="92925"/>
                  </a:lnTo>
                  <a:lnTo>
                    <a:pt x="4978" y="92925"/>
                  </a:lnTo>
                  <a:lnTo>
                    <a:pt x="0" y="97891"/>
                  </a:lnTo>
                  <a:lnTo>
                    <a:pt x="0" y="110134"/>
                  </a:lnTo>
                  <a:lnTo>
                    <a:pt x="4978" y="115100"/>
                  </a:lnTo>
                  <a:lnTo>
                    <a:pt x="375069" y="115100"/>
                  </a:lnTo>
                  <a:lnTo>
                    <a:pt x="380034" y="110134"/>
                  </a:lnTo>
                  <a:lnTo>
                    <a:pt x="380034" y="97891"/>
                  </a:lnTo>
                  <a:close/>
                </a:path>
                <a:path w="1198244" h="719454">
                  <a:moveTo>
                    <a:pt x="536168" y="4978"/>
                  </a:moveTo>
                  <a:lnTo>
                    <a:pt x="531190" y="0"/>
                  </a:lnTo>
                  <a:lnTo>
                    <a:pt x="4978" y="0"/>
                  </a:lnTo>
                  <a:lnTo>
                    <a:pt x="0" y="4978"/>
                  </a:lnTo>
                  <a:lnTo>
                    <a:pt x="0" y="17208"/>
                  </a:lnTo>
                  <a:lnTo>
                    <a:pt x="4978" y="22186"/>
                  </a:lnTo>
                  <a:lnTo>
                    <a:pt x="531190" y="22186"/>
                  </a:lnTo>
                  <a:lnTo>
                    <a:pt x="536168" y="17208"/>
                  </a:lnTo>
                  <a:lnTo>
                    <a:pt x="536168" y="4978"/>
                  </a:lnTo>
                  <a:close/>
                </a:path>
                <a:path w="1198244" h="719454">
                  <a:moveTo>
                    <a:pt x="1198105" y="149567"/>
                  </a:moveTo>
                  <a:lnTo>
                    <a:pt x="1192491" y="121831"/>
                  </a:lnTo>
                  <a:lnTo>
                    <a:pt x="1178039" y="100418"/>
                  </a:lnTo>
                  <a:lnTo>
                    <a:pt x="1177175" y="99148"/>
                  </a:lnTo>
                  <a:lnTo>
                    <a:pt x="1175931" y="98310"/>
                  </a:lnTo>
                  <a:lnTo>
                    <a:pt x="1175931" y="149567"/>
                  </a:lnTo>
                  <a:lnTo>
                    <a:pt x="1175931" y="491147"/>
                  </a:lnTo>
                  <a:lnTo>
                    <a:pt x="1172057" y="510247"/>
                  </a:lnTo>
                  <a:lnTo>
                    <a:pt x="1161503" y="525881"/>
                  </a:lnTo>
                  <a:lnTo>
                    <a:pt x="1145857" y="536422"/>
                  </a:lnTo>
                  <a:lnTo>
                    <a:pt x="1126744" y="540283"/>
                  </a:lnTo>
                  <a:lnTo>
                    <a:pt x="994651" y="540283"/>
                  </a:lnTo>
                  <a:lnTo>
                    <a:pt x="990968" y="542417"/>
                  </a:lnTo>
                  <a:lnTo>
                    <a:pt x="987031" y="549287"/>
                  </a:lnTo>
                  <a:lnTo>
                    <a:pt x="987031" y="553554"/>
                  </a:lnTo>
                  <a:lnTo>
                    <a:pt x="1061453" y="681113"/>
                  </a:lnTo>
                  <a:lnTo>
                    <a:pt x="783399" y="540689"/>
                  </a:lnTo>
                  <a:lnTo>
                    <a:pt x="781710" y="540283"/>
                  </a:lnTo>
                  <a:lnTo>
                    <a:pt x="487197" y="540283"/>
                  </a:lnTo>
                  <a:lnTo>
                    <a:pt x="468071" y="536422"/>
                  </a:lnTo>
                  <a:lnTo>
                    <a:pt x="452437" y="525881"/>
                  </a:lnTo>
                  <a:lnTo>
                    <a:pt x="441883" y="510247"/>
                  </a:lnTo>
                  <a:lnTo>
                    <a:pt x="438010" y="491147"/>
                  </a:lnTo>
                  <a:lnTo>
                    <a:pt x="438010" y="149567"/>
                  </a:lnTo>
                  <a:lnTo>
                    <a:pt x="441883" y="130454"/>
                  </a:lnTo>
                  <a:lnTo>
                    <a:pt x="452437" y="114833"/>
                  </a:lnTo>
                  <a:lnTo>
                    <a:pt x="468071" y="104292"/>
                  </a:lnTo>
                  <a:lnTo>
                    <a:pt x="487197" y="100418"/>
                  </a:lnTo>
                  <a:lnTo>
                    <a:pt x="1126744" y="100418"/>
                  </a:lnTo>
                  <a:lnTo>
                    <a:pt x="1145857" y="104292"/>
                  </a:lnTo>
                  <a:lnTo>
                    <a:pt x="1161503" y="114833"/>
                  </a:lnTo>
                  <a:lnTo>
                    <a:pt x="1172057" y="130454"/>
                  </a:lnTo>
                  <a:lnTo>
                    <a:pt x="1175931" y="149567"/>
                  </a:lnTo>
                  <a:lnTo>
                    <a:pt x="1175931" y="98310"/>
                  </a:lnTo>
                  <a:lnTo>
                    <a:pt x="1154493" y="83858"/>
                  </a:lnTo>
                  <a:lnTo>
                    <a:pt x="1126744" y="78244"/>
                  </a:lnTo>
                  <a:lnTo>
                    <a:pt x="487197" y="78244"/>
                  </a:lnTo>
                  <a:lnTo>
                    <a:pt x="459447" y="83858"/>
                  </a:lnTo>
                  <a:lnTo>
                    <a:pt x="436753" y="99148"/>
                  </a:lnTo>
                  <a:lnTo>
                    <a:pt x="421449" y="121831"/>
                  </a:lnTo>
                  <a:lnTo>
                    <a:pt x="415823" y="149567"/>
                  </a:lnTo>
                  <a:lnTo>
                    <a:pt x="415823" y="491147"/>
                  </a:lnTo>
                  <a:lnTo>
                    <a:pt x="421449" y="518883"/>
                  </a:lnTo>
                  <a:lnTo>
                    <a:pt x="436753" y="541553"/>
                  </a:lnTo>
                  <a:lnTo>
                    <a:pt x="459447" y="556856"/>
                  </a:lnTo>
                  <a:lnTo>
                    <a:pt x="487197" y="562457"/>
                  </a:lnTo>
                  <a:lnTo>
                    <a:pt x="777316" y="562457"/>
                  </a:lnTo>
                  <a:lnTo>
                    <a:pt x="1086510" y="718642"/>
                  </a:lnTo>
                  <a:lnTo>
                    <a:pt x="1088199" y="718985"/>
                  </a:lnTo>
                  <a:lnTo>
                    <a:pt x="1096098" y="718985"/>
                  </a:lnTo>
                  <a:lnTo>
                    <a:pt x="1101102" y="714019"/>
                  </a:lnTo>
                  <a:lnTo>
                    <a:pt x="1101102" y="705421"/>
                  </a:lnTo>
                  <a:lnTo>
                    <a:pt x="1100264" y="703110"/>
                  </a:lnTo>
                  <a:lnTo>
                    <a:pt x="1098842" y="701243"/>
                  </a:lnTo>
                  <a:lnTo>
                    <a:pt x="1087094" y="681113"/>
                  </a:lnTo>
                  <a:lnTo>
                    <a:pt x="1017892" y="562457"/>
                  </a:lnTo>
                  <a:lnTo>
                    <a:pt x="1126744" y="562457"/>
                  </a:lnTo>
                  <a:lnTo>
                    <a:pt x="1154493" y="556856"/>
                  </a:lnTo>
                  <a:lnTo>
                    <a:pt x="1177175" y="541553"/>
                  </a:lnTo>
                  <a:lnTo>
                    <a:pt x="1192491" y="518883"/>
                  </a:lnTo>
                  <a:lnTo>
                    <a:pt x="1198105" y="491147"/>
                  </a:lnTo>
                  <a:lnTo>
                    <a:pt x="1198105" y="149567"/>
                  </a:lnTo>
                  <a:close/>
                </a:path>
              </a:pathLst>
            </a:custGeom>
            <a:solidFill>
              <a:srgbClr val="2F2A6F"/>
            </a:solidFill>
          </p:spPr>
          <p:txBody>
            <a:bodyPr wrap="square" lIns="0" tIns="0" rIns="0" bIns="0" rtlCol="0"/>
            <a:lstStyle/>
            <a:p>
              <a:endParaRPr/>
            </a:p>
          </p:txBody>
        </p:sp>
        <p:sp>
          <p:nvSpPr>
            <p:cNvPr id="81" name="object 81"/>
            <p:cNvSpPr/>
            <p:nvPr/>
          </p:nvSpPr>
          <p:spPr>
            <a:xfrm>
              <a:off x="16374873" y="4069029"/>
              <a:ext cx="146458" cy="146458"/>
            </a:xfrm>
            <a:prstGeom prst="rect">
              <a:avLst/>
            </a:prstGeom>
            <a:blipFill>
              <a:blip r:embed="rId18" cstate="print"/>
              <a:stretch>
                <a:fillRect/>
              </a:stretch>
            </a:blipFill>
          </p:spPr>
          <p:txBody>
            <a:bodyPr wrap="square" lIns="0" tIns="0" rIns="0" bIns="0" rtlCol="0"/>
            <a:lstStyle/>
            <a:p>
              <a:endParaRPr/>
            </a:p>
          </p:txBody>
        </p:sp>
        <p:sp>
          <p:nvSpPr>
            <p:cNvPr id="82" name="object 82"/>
            <p:cNvSpPr/>
            <p:nvPr/>
          </p:nvSpPr>
          <p:spPr>
            <a:xfrm>
              <a:off x="16555352" y="4069029"/>
              <a:ext cx="146502" cy="146458"/>
            </a:xfrm>
            <a:prstGeom prst="rect">
              <a:avLst/>
            </a:prstGeom>
            <a:blipFill>
              <a:blip r:embed="rId19" cstate="print"/>
              <a:stretch>
                <a:fillRect/>
              </a:stretch>
            </a:blipFill>
          </p:spPr>
          <p:txBody>
            <a:bodyPr wrap="square" lIns="0" tIns="0" rIns="0" bIns="0" rtlCol="0"/>
            <a:lstStyle/>
            <a:p>
              <a:endParaRPr/>
            </a:p>
          </p:txBody>
        </p:sp>
        <p:sp>
          <p:nvSpPr>
            <p:cNvPr id="83" name="object 83"/>
            <p:cNvSpPr/>
            <p:nvPr/>
          </p:nvSpPr>
          <p:spPr>
            <a:xfrm>
              <a:off x="16735874" y="4069029"/>
              <a:ext cx="146458" cy="146458"/>
            </a:xfrm>
            <a:prstGeom prst="rect">
              <a:avLst/>
            </a:prstGeom>
            <a:blipFill>
              <a:blip r:embed="rId20" cstate="print"/>
              <a:stretch>
                <a:fillRect/>
              </a:stretch>
            </a:blipFill>
          </p:spPr>
          <p:txBody>
            <a:bodyPr wrap="square" lIns="0" tIns="0" rIns="0" bIns="0" rtlCol="0"/>
            <a:lstStyle/>
            <a:p>
              <a:endParaRPr/>
            </a:p>
          </p:txBody>
        </p:sp>
      </p:grpSp>
      <p:sp>
        <p:nvSpPr>
          <p:cNvPr id="84" name="object 84"/>
          <p:cNvSpPr/>
          <p:nvPr/>
        </p:nvSpPr>
        <p:spPr>
          <a:xfrm>
            <a:off x="14226224" y="4062953"/>
            <a:ext cx="103212" cy="103212"/>
          </a:xfrm>
          <a:prstGeom prst="rect">
            <a:avLst/>
          </a:prstGeom>
          <a:blipFill>
            <a:blip r:embed="rId21" cstate="print"/>
            <a:stretch>
              <a:fillRect/>
            </a:stretch>
          </a:blipFill>
        </p:spPr>
        <p:txBody>
          <a:bodyPr wrap="square" lIns="0" tIns="0" rIns="0" bIns="0" rtlCol="0"/>
          <a:lstStyle/>
          <a:p>
            <a:endParaRPr/>
          </a:p>
        </p:txBody>
      </p:sp>
      <p:sp>
        <p:nvSpPr>
          <p:cNvPr id="85" name="object 85"/>
          <p:cNvSpPr/>
          <p:nvPr/>
        </p:nvSpPr>
        <p:spPr>
          <a:xfrm>
            <a:off x="14385811" y="4062953"/>
            <a:ext cx="103168" cy="103212"/>
          </a:xfrm>
          <a:prstGeom prst="rect">
            <a:avLst/>
          </a:prstGeom>
          <a:blipFill>
            <a:blip r:embed="rId22" cstate="print"/>
            <a:stretch>
              <a:fillRect/>
            </a:stretch>
          </a:blipFill>
        </p:spPr>
        <p:txBody>
          <a:bodyPr wrap="square" lIns="0" tIns="0" rIns="0" bIns="0" rtlCol="0"/>
          <a:lstStyle/>
          <a:p>
            <a:endParaRPr/>
          </a:p>
        </p:txBody>
      </p:sp>
      <p:sp>
        <p:nvSpPr>
          <p:cNvPr id="86" name="object 86"/>
          <p:cNvSpPr/>
          <p:nvPr/>
        </p:nvSpPr>
        <p:spPr>
          <a:xfrm>
            <a:off x="14545355" y="4062953"/>
            <a:ext cx="103212" cy="103212"/>
          </a:xfrm>
          <a:prstGeom prst="rect">
            <a:avLst/>
          </a:prstGeom>
          <a:blipFill>
            <a:blip r:embed="rId23" cstate="print"/>
            <a:stretch>
              <a:fillRect/>
            </a:stretch>
          </a:blipFill>
        </p:spPr>
        <p:txBody>
          <a:bodyPr wrap="square" lIns="0" tIns="0" rIns="0" bIns="0" rtlCol="0"/>
          <a:lstStyle/>
          <a:p>
            <a:endParaRPr/>
          </a:p>
        </p:txBody>
      </p:sp>
      <p:sp>
        <p:nvSpPr>
          <p:cNvPr id="87" name="object 87"/>
          <p:cNvSpPr/>
          <p:nvPr/>
        </p:nvSpPr>
        <p:spPr>
          <a:xfrm>
            <a:off x="14214195" y="3911129"/>
            <a:ext cx="443865" cy="123189"/>
          </a:xfrm>
          <a:custGeom>
            <a:avLst/>
            <a:gdLst/>
            <a:ahLst/>
            <a:cxnLst/>
            <a:rect l="l" t="t" r="r" b="b"/>
            <a:pathLst>
              <a:path w="443865" h="123189">
                <a:moveTo>
                  <a:pt x="443369" y="105473"/>
                </a:moveTo>
                <a:lnTo>
                  <a:pt x="438404" y="100507"/>
                </a:lnTo>
                <a:lnTo>
                  <a:pt x="4927" y="100507"/>
                </a:lnTo>
                <a:lnTo>
                  <a:pt x="0" y="105473"/>
                </a:lnTo>
                <a:lnTo>
                  <a:pt x="0" y="117716"/>
                </a:lnTo>
                <a:lnTo>
                  <a:pt x="4927" y="122694"/>
                </a:lnTo>
                <a:lnTo>
                  <a:pt x="438404" y="122694"/>
                </a:lnTo>
                <a:lnTo>
                  <a:pt x="443369" y="117716"/>
                </a:lnTo>
                <a:lnTo>
                  <a:pt x="443369" y="105473"/>
                </a:lnTo>
                <a:close/>
              </a:path>
              <a:path w="443865" h="123189">
                <a:moveTo>
                  <a:pt x="443369" y="55219"/>
                </a:moveTo>
                <a:lnTo>
                  <a:pt x="438404" y="50304"/>
                </a:lnTo>
                <a:lnTo>
                  <a:pt x="4927" y="50304"/>
                </a:lnTo>
                <a:lnTo>
                  <a:pt x="0" y="55219"/>
                </a:lnTo>
                <a:lnTo>
                  <a:pt x="0" y="67462"/>
                </a:lnTo>
                <a:lnTo>
                  <a:pt x="4927" y="72478"/>
                </a:lnTo>
                <a:lnTo>
                  <a:pt x="438404" y="72478"/>
                </a:lnTo>
                <a:lnTo>
                  <a:pt x="443369" y="67462"/>
                </a:lnTo>
                <a:lnTo>
                  <a:pt x="443369" y="55219"/>
                </a:lnTo>
                <a:close/>
              </a:path>
              <a:path w="443865" h="123189">
                <a:moveTo>
                  <a:pt x="443369" y="4965"/>
                </a:moveTo>
                <a:lnTo>
                  <a:pt x="438404" y="0"/>
                </a:lnTo>
                <a:lnTo>
                  <a:pt x="4927" y="0"/>
                </a:lnTo>
                <a:lnTo>
                  <a:pt x="0" y="4965"/>
                </a:lnTo>
                <a:lnTo>
                  <a:pt x="0" y="17259"/>
                </a:lnTo>
                <a:lnTo>
                  <a:pt x="4927" y="22186"/>
                </a:lnTo>
                <a:lnTo>
                  <a:pt x="438404" y="22186"/>
                </a:lnTo>
                <a:lnTo>
                  <a:pt x="443369" y="17259"/>
                </a:lnTo>
                <a:lnTo>
                  <a:pt x="443369" y="4965"/>
                </a:lnTo>
                <a:close/>
              </a:path>
            </a:pathLst>
          </a:custGeom>
          <a:solidFill>
            <a:srgbClr val="2F2A6F"/>
          </a:solidFill>
        </p:spPr>
        <p:txBody>
          <a:bodyPr wrap="square" lIns="0" tIns="0" rIns="0" bIns="0" rtlCol="0"/>
          <a:lstStyle/>
          <a:p>
            <a:endParaRPr/>
          </a:p>
        </p:txBody>
      </p:sp>
      <p:grpSp>
        <p:nvGrpSpPr>
          <p:cNvPr id="88" name="object 88"/>
          <p:cNvGrpSpPr/>
          <p:nvPr/>
        </p:nvGrpSpPr>
        <p:grpSpPr>
          <a:xfrm>
            <a:off x="14123899" y="3623222"/>
            <a:ext cx="622935" cy="991235"/>
            <a:chOff x="14123899" y="3623222"/>
            <a:chExt cx="622935" cy="991235"/>
          </a:xfrm>
        </p:grpSpPr>
        <p:sp>
          <p:nvSpPr>
            <p:cNvPr id="89" name="object 89"/>
            <p:cNvSpPr/>
            <p:nvPr/>
          </p:nvSpPr>
          <p:spPr>
            <a:xfrm>
              <a:off x="14214196" y="4210747"/>
              <a:ext cx="443865" cy="73025"/>
            </a:xfrm>
            <a:custGeom>
              <a:avLst/>
              <a:gdLst/>
              <a:ahLst/>
              <a:cxnLst/>
              <a:rect l="l" t="t" r="r" b="b"/>
              <a:pathLst>
                <a:path w="443865" h="73025">
                  <a:moveTo>
                    <a:pt x="443369" y="55219"/>
                  </a:moveTo>
                  <a:lnTo>
                    <a:pt x="438404" y="50253"/>
                  </a:lnTo>
                  <a:lnTo>
                    <a:pt x="4927" y="50253"/>
                  </a:lnTo>
                  <a:lnTo>
                    <a:pt x="0" y="55219"/>
                  </a:lnTo>
                  <a:lnTo>
                    <a:pt x="0" y="67462"/>
                  </a:lnTo>
                  <a:lnTo>
                    <a:pt x="4927" y="72428"/>
                  </a:lnTo>
                  <a:lnTo>
                    <a:pt x="438404" y="72428"/>
                  </a:lnTo>
                  <a:lnTo>
                    <a:pt x="443369" y="67462"/>
                  </a:lnTo>
                  <a:lnTo>
                    <a:pt x="443369" y="55219"/>
                  </a:lnTo>
                  <a:close/>
                </a:path>
                <a:path w="443865" h="73025">
                  <a:moveTo>
                    <a:pt x="443369" y="4965"/>
                  </a:moveTo>
                  <a:lnTo>
                    <a:pt x="438404" y="0"/>
                  </a:lnTo>
                  <a:lnTo>
                    <a:pt x="4927" y="0"/>
                  </a:lnTo>
                  <a:lnTo>
                    <a:pt x="0" y="4965"/>
                  </a:lnTo>
                  <a:lnTo>
                    <a:pt x="0" y="17208"/>
                  </a:lnTo>
                  <a:lnTo>
                    <a:pt x="4927" y="22174"/>
                  </a:lnTo>
                  <a:lnTo>
                    <a:pt x="438404" y="22174"/>
                  </a:lnTo>
                  <a:lnTo>
                    <a:pt x="443369" y="17208"/>
                  </a:lnTo>
                  <a:lnTo>
                    <a:pt x="443369" y="4965"/>
                  </a:lnTo>
                  <a:close/>
                </a:path>
              </a:pathLst>
            </a:custGeom>
            <a:solidFill>
              <a:srgbClr val="2F2A6F"/>
            </a:solidFill>
          </p:spPr>
          <p:txBody>
            <a:bodyPr wrap="square" lIns="0" tIns="0" rIns="0" bIns="0" rtlCol="0"/>
            <a:lstStyle/>
            <a:p>
              <a:endParaRPr/>
            </a:p>
          </p:txBody>
        </p:sp>
        <p:sp>
          <p:nvSpPr>
            <p:cNvPr id="90" name="object 90"/>
            <p:cNvSpPr/>
            <p:nvPr/>
          </p:nvSpPr>
          <p:spPr>
            <a:xfrm>
              <a:off x="14123899" y="3623222"/>
              <a:ext cx="622935" cy="991235"/>
            </a:xfrm>
            <a:custGeom>
              <a:avLst/>
              <a:gdLst/>
              <a:ahLst/>
              <a:cxnLst/>
              <a:rect l="l" t="t" r="r" b="b"/>
              <a:pathLst>
                <a:path w="622934" h="991235">
                  <a:moveTo>
                    <a:pt x="590180" y="991234"/>
                  </a:moveTo>
                  <a:lnTo>
                    <a:pt x="32467" y="991234"/>
                  </a:lnTo>
                  <a:lnTo>
                    <a:pt x="19853" y="988674"/>
                  </a:lnTo>
                  <a:lnTo>
                    <a:pt x="9530" y="981703"/>
                  </a:lnTo>
                  <a:lnTo>
                    <a:pt x="2559" y="971380"/>
                  </a:lnTo>
                  <a:lnTo>
                    <a:pt x="0" y="958766"/>
                  </a:lnTo>
                  <a:lnTo>
                    <a:pt x="0" y="188595"/>
                  </a:lnTo>
                  <a:lnTo>
                    <a:pt x="2559" y="175962"/>
                  </a:lnTo>
                  <a:lnTo>
                    <a:pt x="9530" y="165641"/>
                  </a:lnTo>
                  <a:lnTo>
                    <a:pt x="19853" y="158680"/>
                  </a:lnTo>
                  <a:lnTo>
                    <a:pt x="32467" y="156127"/>
                  </a:lnTo>
                  <a:lnTo>
                    <a:pt x="157591" y="156127"/>
                  </a:lnTo>
                  <a:lnTo>
                    <a:pt x="157591" y="118337"/>
                  </a:lnTo>
                  <a:lnTo>
                    <a:pt x="162559" y="113370"/>
                  </a:lnTo>
                  <a:lnTo>
                    <a:pt x="246477" y="113370"/>
                  </a:lnTo>
                  <a:lnTo>
                    <a:pt x="241318" y="104165"/>
                  </a:lnTo>
                  <a:lnTo>
                    <a:pt x="237534" y="94292"/>
                  </a:lnTo>
                  <a:lnTo>
                    <a:pt x="235207" y="83911"/>
                  </a:lnTo>
                  <a:lnTo>
                    <a:pt x="234413" y="73184"/>
                  </a:lnTo>
                  <a:lnTo>
                    <a:pt x="240171" y="44721"/>
                  </a:lnTo>
                  <a:lnTo>
                    <a:pt x="255864" y="21456"/>
                  </a:lnTo>
                  <a:lnTo>
                    <a:pt x="279116" y="5759"/>
                  </a:lnTo>
                  <a:lnTo>
                    <a:pt x="307554" y="0"/>
                  </a:lnTo>
                  <a:lnTo>
                    <a:pt x="335991" y="5759"/>
                  </a:lnTo>
                  <a:lnTo>
                    <a:pt x="359243" y="21456"/>
                  </a:lnTo>
                  <a:lnTo>
                    <a:pt x="359729" y="22177"/>
                  </a:lnTo>
                  <a:lnTo>
                    <a:pt x="307554" y="22177"/>
                  </a:lnTo>
                  <a:lnTo>
                    <a:pt x="287727" y="26192"/>
                  </a:lnTo>
                  <a:lnTo>
                    <a:pt x="271527" y="37135"/>
                  </a:lnTo>
                  <a:lnTo>
                    <a:pt x="260599" y="53351"/>
                  </a:lnTo>
                  <a:lnTo>
                    <a:pt x="256590" y="73184"/>
                  </a:lnTo>
                  <a:lnTo>
                    <a:pt x="258111" y="85538"/>
                  </a:lnTo>
                  <a:lnTo>
                    <a:pt x="262506" y="96997"/>
                  </a:lnTo>
                  <a:lnTo>
                    <a:pt x="269520" y="107084"/>
                  </a:lnTo>
                  <a:lnTo>
                    <a:pt x="278901" y="115321"/>
                  </a:lnTo>
                  <a:lnTo>
                    <a:pt x="282937" y="118071"/>
                  </a:lnTo>
                  <a:lnTo>
                    <a:pt x="284667" y="123083"/>
                  </a:lnTo>
                  <a:lnTo>
                    <a:pt x="281828" y="132398"/>
                  </a:lnTo>
                  <a:lnTo>
                    <a:pt x="277526" y="135547"/>
                  </a:lnTo>
                  <a:lnTo>
                    <a:pt x="179768" y="135547"/>
                  </a:lnTo>
                  <a:lnTo>
                    <a:pt x="179768" y="178305"/>
                  </a:lnTo>
                  <a:lnTo>
                    <a:pt x="26790" y="178305"/>
                  </a:lnTo>
                  <a:lnTo>
                    <a:pt x="22177" y="182917"/>
                  </a:lnTo>
                  <a:lnTo>
                    <a:pt x="22177" y="964444"/>
                  </a:lnTo>
                  <a:lnTo>
                    <a:pt x="26790" y="969056"/>
                  </a:lnTo>
                  <a:lnTo>
                    <a:pt x="620560" y="969056"/>
                  </a:lnTo>
                  <a:lnTo>
                    <a:pt x="620088" y="971380"/>
                  </a:lnTo>
                  <a:lnTo>
                    <a:pt x="613117" y="981703"/>
                  </a:lnTo>
                  <a:lnTo>
                    <a:pt x="602794" y="988674"/>
                  </a:lnTo>
                  <a:lnTo>
                    <a:pt x="590180" y="991234"/>
                  </a:lnTo>
                  <a:close/>
                </a:path>
                <a:path w="622934" h="991235">
                  <a:moveTo>
                    <a:pt x="457516" y="192010"/>
                  </a:moveTo>
                  <a:lnTo>
                    <a:pt x="435339" y="192010"/>
                  </a:lnTo>
                  <a:lnTo>
                    <a:pt x="435339" y="135547"/>
                  </a:lnTo>
                  <a:lnTo>
                    <a:pt x="337582" y="135547"/>
                  </a:lnTo>
                  <a:lnTo>
                    <a:pt x="333279" y="132398"/>
                  </a:lnTo>
                  <a:lnTo>
                    <a:pt x="330440" y="123083"/>
                  </a:lnTo>
                  <a:lnTo>
                    <a:pt x="332170" y="118071"/>
                  </a:lnTo>
                  <a:lnTo>
                    <a:pt x="336207" y="115321"/>
                  </a:lnTo>
                  <a:lnTo>
                    <a:pt x="345587" y="107084"/>
                  </a:lnTo>
                  <a:lnTo>
                    <a:pt x="352601" y="96997"/>
                  </a:lnTo>
                  <a:lnTo>
                    <a:pt x="356996" y="85538"/>
                  </a:lnTo>
                  <a:lnTo>
                    <a:pt x="358517" y="73184"/>
                  </a:lnTo>
                  <a:lnTo>
                    <a:pt x="354508" y="53351"/>
                  </a:lnTo>
                  <a:lnTo>
                    <a:pt x="343580" y="37135"/>
                  </a:lnTo>
                  <a:lnTo>
                    <a:pt x="327380" y="26192"/>
                  </a:lnTo>
                  <a:lnTo>
                    <a:pt x="307554" y="22177"/>
                  </a:lnTo>
                  <a:lnTo>
                    <a:pt x="359729" y="22177"/>
                  </a:lnTo>
                  <a:lnTo>
                    <a:pt x="374936" y="44721"/>
                  </a:lnTo>
                  <a:lnTo>
                    <a:pt x="380694" y="73184"/>
                  </a:lnTo>
                  <a:lnTo>
                    <a:pt x="379901" y="83911"/>
                  </a:lnTo>
                  <a:lnTo>
                    <a:pt x="377573" y="94292"/>
                  </a:lnTo>
                  <a:lnTo>
                    <a:pt x="373789" y="104165"/>
                  </a:lnTo>
                  <a:lnTo>
                    <a:pt x="368630" y="113370"/>
                  </a:lnTo>
                  <a:lnTo>
                    <a:pt x="452548" y="113370"/>
                  </a:lnTo>
                  <a:lnTo>
                    <a:pt x="457516" y="118337"/>
                  </a:lnTo>
                  <a:lnTo>
                    <a:pt x="457516" y="156127"/>
                  </a:lnTo>
                  <a:lnTo>
                    <a:pt x="590180" y="156127"/>
                  </a:lnTo>
                  <a:lnTo>
                    <a:pt x="602794" y="158680"/>
                  </a:lnTo>
                  <a:lnTo>
                    <a:pt x="613117" y="165641"/>
                  </a:lnTo>
                  <a:lnTo>
                    <a:pt x="620088" y="175962"/>
                  </a:lnTo>
                  <a:lnTo>
                    <a:pt x="620563" y="178305"/>
                  </a:lnTo>
                  <a:lnTo>
                    <a:pt x="457516" y="178305"/>
                  </a:lnTo>
                  <a:lnTo>
                    <a:pt x="457516" y="192010"/>
                  </a:lnTo>
                  <a:close/>
                </a:path>
                <a:path w="622934" h="991235">
                  <a:moveTo>
                    <a:pt x="452548" y="214187"/>
                  </a:moveTo>
                  <a:lnTo>
                    <a:pt x="162559" y="214187"/>
                  </a:lnTo>
                  <a:lnTo>
                    <a:pt x="157591" y="209264"/>
                  </a:lnTo>
                  <a:lnTo>
                    <a:pt x="157591" y="178305"/>
                  </a:lnTo>
                  <a:lnTo>
                    <a:pt x="179768" y="178305"/>
                  </a:lnTo>
                  <a:lnTo>
                    <a:pt x="179768" y="192010"/>
                  </a:lnTo>
                  <a:lnTo>
                    <a:pt x="457516" y="192010"/>
                  </a:lnTo>
                  <a:lnTo>
                    <a:pt x="457516" y="209264"/>
                  </a:lnTo>
                  <a:lnTo>
                    <a:pt x="452548" y="214187"/>
                  </a:lnTo>
                  <a:close/>
                </a:path>
                <a:path w="622934" h="991235">
                  <a:moveTo>
                    <a:pt x="620560" y="969056"/>
                  </a:moveTo>
                  <a:lnTo>
                    <a:pt x="595858" y="969056"/>
                  </a:lnTo>
                  <a:lnTo>
                    <a:pt x="600471" y="964444"/>
                  </a:lnTo>
                  <a:lnTo>
                    <a:pt x="600471" y="182917"/>
                  </a:lnTo>
                  <a:lnTo>
                    <a:pt x="595858" y="178305"/>
                  </a:lnTo>
                  <a:lnTo>
                    <a:pt x="620563" y="178305"/>
                  </a:lnTo>
                  <a:lnTo>
                    <a:pt x="622648" y="188595"/>
                  </a:lnTo>
                  <a:lnTo>
                    <a:pt x="622648" y="958766"/>
                  </a:lnTo>
                  <a:lnTo>
                    <a:pt x="620560" y="969056"/>
                  </a:lnTo>
                  <a:close/>
                </a:path>
              </a:pathLst>
            </a:custGeom>
            <a:solidFill>
              <a:srgbClr val="787CD0"/>
            </a:solidFill>
          </p:spPr>
          <p:txBody>
            <a:bodyPr wrap="square" lIns="0" tIns="0" rIns="0" bIns="0" rtlCol="0"/>
            <a:lstStyle/>
            <a:p>
              <a:endParaRPr/>
            </a:p>
          </p:txBody>
        </p:sp>
        <p:sp>
          <p:nvSpPr>
            <p:cNvPr id="91" name="object 91"/>
            <p:cNvSpPr/>
            <p:nvPr/>
          </p:nvSpPr>
          <p:spPr>
            <a:xfrm>
              <a:off x="14399118" y="3663496"/>
              <a:ext cx="64668" cy="64668"/>
            </a:xfrm>
            <a:prstGeom prst="rect">
              <a:avLst/>
            </a:prstGeom>
            <a:blipFill>
              <a:blip r:embed="rId24" cstate="print"/>
              <a:stretch>
                <a:fillRect/>
              </a:stretch>
            </a:blipFill>
          </p:spPr>
          <p:txBody>
            <a:bodyPr wrap="square" lIns="0" tIns="0" rIns="0" bIns="0" rtlCol="0"/>
            <a:lstStyle/>
            <a:p>
              <a:endParaRPr/>
            </a:p>
          </p:txBody>
        </p:sp>
        <p:sp>
          <p:nvSpPr>
            <p:cNvPr id="92" name="object 92"/>
            <p:cNvSpPr/>
            <p:nvPr/>
          </p:nvSpPr>
          <p:spPr>
            <a:xfrm>
              <a:off x="14197705" y="4316039"/>
              <a:ext cx="251002" cy="205849"/>
            </a:xfrm>
            <a:prstGeom prst="rect">
              <a:avLst/>
            </a:prstGeom>
            <a:blipFill>
              <a:blip r:embed="rId25" cstate="print"/>
              <a:stretch>
                <a:fillRect/>
              </a:stretch>
            </a:blipFill>
          </p:spPr>
          <p:txBody>
            <a:bodyPr wrap="square" lIns="0" tIns="0" rIns="0" bIns="0" rtlCol="0"/>
            <a:lstStyle/>
            <a:p>
              <a:endParaRPr/>
            </a:p>
          </p:txBody>
        </p:sp>
        <p:sp>
          <p:nvSpPr>
            <p:cNvPr id="93" name="object 93"/>
            <p:cNvSpPr/>
            <p:nvPr/>
          </p:nvSpPr>
          <p:spPr>
            <a:xfrm>
              <a:off x="14472126" y="4321894"/>
              <a:ext cx="202788" cy="202833"/>
            </a:xfrm>
            <a:prstGeom prst="rect">
              <a:avLst/>
            </a:prstGeom>
            <a:blipFill>
              <a:blip r:embed="rId26" cstate="print"/>
              <a:stretch>
                <a:fillRect/>
              </a:stretch>
            </a:blipFill>
          </p:spPr>
          <p:txBody>
            <a:bodyPr wrap="square" lIns="0" tIns="0" rIns="0" bIns="0" rtlCol="0"/>
            <a:lstStyle/>
            <a:p>
              <a:endParaRPr/>
            </a:p>
          </p:txBody>
        </p:sp>
      </p:grpSp>
      <p:grpSp>
        <p:nvGrpSpPr>
          <p:cNvPr id="94" name="object 94"/>
          <p:cNvGrpSpPr/>
          <p:nvPr/>
        </p:nvGrpSpPr>
        <p:grpSpPr>
          <a:xfrm>
            <a:off x="12128254" y="3581933"/>
            <a:ext cx="1054100" cy="1073150"/>
            <a:chOff x="12128254" y="3581933"/>
            <a:chExt cx="1054100" cy="1073150"/>
          </a:xfrm>
        </p:grpSpPr>
        <p:sp>
          <p:nvSpPr>
            <p:cNvPr id="95" name="object 95"/>
            <p:cNvSpPr/>
            <p:nvPr/>
          </p:nvSpPr>
          <p:spPr>
            <a:xfrm>
              <a:off x="13016297" y="3581933"/>
              <a:ext cx="145415" cy="274320"/>
            </a:xfrm>
            <a:custGeom>
              <a:avLst/>
              <a:gdLst/>
              <a:ahLst/>
              <a:cxnLst/>
              <a:rect l="l" t="t" r="r" b="b"/>
              <a:pathLst>
                <a:path w="145415" h="274320">
                  <a:moveTo>
                    <a:pt x="17253" y="273884"/>
                  </a:moveTo>
                  <a:lnTo>
                    <a:pt x="4967" y="273884"/>
                  </a:lnTo>
                  <a:lnTo>
                    <a:pt x="0" y="268961"/>
                  </a:lnTo>
                  <a:lnTo>
                    <a:pt x="0" y="14118"/>
                  </a:lnTo>
                  <a:lnTo>
                    <a:pt x="709" y="11989"/>
                  </a:lnTo>
                  <a:lnTo>
                    <a:pt x="1951" y="10205"/>
                  </a:lnTo>
                  <a:lnTo>
                    <a:pt x="1951" y="9789"/>
                  </a:lnTo>
                  <a:lnTo>
                    <a:pt x="3459" y="3637"/>
                  </a:lnTo>
                  <a:lnTo>
                    <a:pt x="9491" y="0"/>
                  </a:lnTo>
                  <a:lnTo>
                    <a:pt x="115855" y="25920"/>
                  </a:lnTo>
                  <a:lnTo>
                    <a:pt x="22177" y="25920"/>
                  </a:lnTo>
                  <a:lnTo>
                    <a:pt x="22177" y="94381"/>
                  </a:lnTo>
                  <a:lnTo>
                    <a:pt x="72519" y="94381"/>
                  </a:lnTo>
                  <a:lnTo>
                    <a:pt x="22177" y="119087"/>
                  </a:lnTo>
                  <a:lnTo>
                    <a:pt x="22177" y="268961"/>
                  </a:lnTo>
                  <a:lnTo>
                    <a:pt x="17253" y="273884"/>
                  </a:lnTo>
                  <a:close/>
                </a:path>
                <a:path w="145415" h="274320">
                  <a:moveTo>
                    <a:pt x="72519" y="94381"/>
                  </a:moveTo>
                  <a:lnTo>
                    <a:pt x="22177" y="94381"/>
                  </a:lnTo>
                  <a:lnTo>
                    <a:pt x="115410" y="48652"/>
                  </a:lnTo>
                  <a:lnTo>
                    <a:pt x="22177" y="25920"/>
                  </a:lnTo>
                  <a:lnTo>
                    <a:pt x="115855" y="25920"/>
                  </a:lnTo>
                  <a:lnTo>
                    <a:pt x="126011" y="28395"/>
                  </a:lnTo>
                  <a:lnTo>
                    <a:pt x="135365" y="31966"/>
                  </a:lnTo>
                  <a:lnTo>
                    <a:pt x="141063" y="36529"/>
                  </a:lnTo>
                  <a:lnTo>
                    <a:pt x="143993" y="41279"/>
                  </a:lnTo>
                  <a:lnTo>
                    <a:pt x="145039" y="45414"/>
                  </a:lnTo>
                  <a:lnTo>
                    <a:pt x="144905" y="49680"/>
                  </a:lnTo>
                  <a:lnTo>
                    <a:pt x="143070" y="54956"/>
                  </a:lnTo>
                  <a:lnTo>
                    <a:pt x="138483" y="60639"/>
                  </a:lnTo>
                  <a:lnTo>
                    <a:pt x="130091" y="66128"/>
                  </a:lnTo>
                  <a:lnTo>
                    <a:pt x="72519" y="94381"/>
                  </a:lnTo>
                  <a:close/>
                </a:path>
              </a:pathLst>
            </a:custGeom>
            <a:solidFill>
              <a:srgbClr val="2F2A6F"/>
            </a:solidFill>
          </p:spPr>
          <p:txBody>
            <a:bodyPr wrap="square" lIns="0" tIns="0" rIns="0" bIns="0" rtlCol="0"/>
            <a:lstStyle/>
            <a:p>
              <a:endParaRPr/>
            </a:p>
          </p:txBody>
        </p:sp>
        <p:sp>
          <p:nvSpPr>
            <p:cNvPr id="96" name="object 96"/>
            <p:cNvSpPr/>
            <p:nvPr/>
          </p:nvSpPr>
          <p:spPr>
            <a:xfrm>
              <a:off x="12128254" y="3843309"/>
              <a:ext cx="1054100" cy="811530"/>
            </a:xfrm>
            <a:custGeom>
              <a:avLst/>
              <a:gdLst/>
              <a:ahLst/>
              <a:cxnLst/>
              <a:rect l="l" t="t" r="r" b="b"/>
              <a:pathLst>
                <a:path w="1054100" h="811529">
                  <a:moveTo>
                    <a:pt x="796717" y="124902"/>
                  </a:moveTo>
                  <a:lnTo>
                    <a:pt x="774540" y="124902"/>
                  </a:lnTo>
                  <a:lnTo>
                    <a:pt x="774540" y="36193"/>
                  </a:lnTo>
                  <a:lnTo>
                    <a:pt x="777395" y="22117"/>
                  </a:lnTo>
                  <a:lnTo>
                    <a:pt x="785174" y="10611"/>
                  </a:lnTo>
                  <a:lnTo>
                    <a:pt x="796695" y="2848"/>
                  </a:lnTo>
                  <a:lnTo>
                    <a:pt x="810777" y="0"/>
                  </a:lnTo>
                  <a:lnTo>
                    <a:pt x="1017736" y="0"/>
                  </a:lnTo>
                  <a:lnTo>
                    <a:pt x="1031837" y="2848"/>
                  </a:lnTo>
                  <a:lnTo>
                    <a:pt x="1043356" y="10611"/>
                  </a:lnTo>
                  <a:lnTo>
                    <a:pt x="1051124" y="22117"/>
                  </a:lnTo>
                  <a:lnTo>
                    <a:pt x="803060" y="22177"/>
                  </a:lnTo>
                  <a:lnTo>
                    <a:pt x="796717" y="28475"/>
                  </a:lnTo>
                  <a:lnTo>
                    <a:pt x="796717" y="124902"/>
                  </a:lnTo>
                  <a:close/>
                </a:path>
                <a:path w="1054100" h="811529">
                  <a:moveTo>
                    <a:pt x="1051136" y="789110"/>
                  </a:moveTo>
                  <a:lnTo>
                    <a:pt x="1025498" y="789110"/>
                  </a:lnTo>
                  <a:lnTo>
                    <a:pt x="1031796" y="782812"/>
                  </a:lnTo>
                  <a:lnTo>
                    <a:pt x="1031796" y="28475"/>
                  </a:lnTo>
                  <a:lnTo>
                    <a:pt x="1025498" y="22177"/>
                  </a:lnTo>
                  <a:lnTo>
                    <a:pt x="1051136" y="22177"/>
                  </a:lnTo>
                  <a:lnTo>
                    <a:pt x="1053973" y="36193"/>
                  </a:lnTo>
                  <a:lnTo>
                    <a:pt x="1053973" y="775094"/>
                  </a:lnTo>
                  <a:lnTo>
                    <a:pt x="1051136" y="789110"/>
                  </a:lnTo>
                  <a:close/>
                </a:path>
                <a:path w="1054100" h="811529">
                  <a:moveTo>
                    <a:pt x="539284" y="240135"/>
                  </a:moveTo>
                  <a:lnTo>
                    <a:pt x="517106" y="240135"/>
                  </a:lnTo>
                  <a:lnTo>
                    <a:pt x="517106" y="158168"/>
                  </a:lnTo>
                  <a:lnTo>
                    <a:pt x="519962" y="144092"/>
                  </a:lnTo>
                  <a:lnTo>
                    <a:pt x="527740" y="132586"/>
                  </a:lnTo>
                  <a:lnTo>
                    <a:pt x="539261" y="124823"/>
                  </a:lnTo>
                  <a:lnTo>
                    <a:pt x="553344" y="121974"/>
                  </a:lnTo>
                  <a:lnTo>
                    <a:pt x="765358" y="121974"/>
                  </a:lnTo>
                  <a:lnTo>
                    <a:pt x="770193" y="122995"/>
                  </a:lnTo>
                  <a:lnTo>
                    <a:pt x="774540" y="124902"/>
                  </a:lnTo>
                  <a:lnTo>
                    <a:pt x="796717" y="124902"/>
                  </a:lnTo>
                  <a:lnTo>
                    <a:pt x="796717" y="144152"/>
                  </a:lnTo>
                  <a:lnTo>
                    <a:pt x="545582" y="144152"/>
                  </a:lnTo>
                  <a:lnTo>
                    <a:pt x="539284" y="150450"/>
                  </a:lnTo>
                  <a:lnTo>
                    <a:pt x="539284" y="240135"/>
                  </a:lnTo>
                  <a:close/>
                </a:path>
                <a:path w="1054100" h="811529">
                  <a:moveTo>
                    <a:pt x="803060" y="789110"/>
                  </a:moveTo>
                  <a:lnTo>
                    <a:pt x="768064" y="789110"/>
                  </a:lnTo>
                  <a:lnTo>
                    <a:pt x="774362" y="782812"/>
                  </a:lnTo>
                  <a:lnTo>
                    <a:pt x="774362" y="150450"/>
                  </a:lnTo>
                  <a:lnTo>
                    <a:pt x="768064" y="144152"/>
                  </a:lnTo>
                  <a:lnTo>
                    <a:pt x="796717" y="144152"/>
                  </a:lnTo>
                  <a:lnTo>
                    <a:pt x="796717" y="782812"/>
                  </a:lnTo>
                  <a:lnTo>
                    <a:pt x="803060" y="789110"/>
                  </a:lnTo>
                  <a:close/>
                </a:path>
                <a:path w="1054100" h="811529">
                  <a:moveTo>
                    <a:pt x="282028" y="389964"/>
                  </a:moveTo>
                  <a:lnTo>
                    <a:pt x="259850" y="389964"/>
                  </a:lnTo>
                  <a:lnTo>
                    <a:pt x="259850" y="273489"/>
                  </a:lnTo>
                  <a:lnTo>
                    <a:pt x="262706" y="259414"/>
                  </a:lnTo>
                  <a:lnTo>
                    <a:pt x="270484" y="247908"/>
                  </a:lnTo>
                  <a:lnTo>
                    <a:pt x="282005" y="240144"/>
                  </a:lnTo>
                  <a:lnTo>
                    <a:pt x="296088" y="237296"/>
                  </a:lnTo>
                  <a:lnTo>
                    <a:pt x="508014" y="237296"/>
                  </a:lnTo>
                  <a:lnTo>
                    <a:pt x="512760" y="238316"/>
                  </a:lnTo>
                  <a:lnTo>
                    <a:pt x="517106" y="240135"/>
                  </a:lnTo>
                  <a:lnTo>
                    <a:pt x="539284" y="240135"/>
                  </a:lnTo>
                  <a:lnTo>
                    <a:pt x="539284" y="259473"/>
                  </a:lnTo>
                  <a:lnTo>
                    <a:pt x="288326" y="259473"/>
                  </a:lnTo>
                  <a:lnTo>
                    <a:pt x="282028" y="265772"/>
                  </a:lnTo>
                  <a:lnTo>
                    <a:pt x="282028" y="389964"/>
                  </a:lnTo>
                  <a:close/>
                </a:path>
                <a:path w="1054100" h="811529">
                  <a:moveTo>
                    <a:pt x="545582" y="789110"/>
                  </a:moveTo>
                  <a:lnTo>
                    <a:pt x="510808" y="789110"/>
                  </a:lnTo>
                  <a:lnTo>
                    <a:pt x="517106" y="782812"/>
                  </a:lnTo>
                  <a:lnTo>
                    <a:pt x="517106" y="265772"/>
                  </a:lnTo>
                  <a:lnTo>
                    <a:pt x="510808" y="259473"/>
                  </a:lnTo>
                  <a:lnTo>
                    <a:pt x="539284" y="259473"/>
                  </a:lnTo>
                  <a:lnTo>
                    <a:pt x="539284" y="782812"/>
                  </a:lnTo>
                  <a:lnTo>
                    <a:pt x="545582" y="789110"/>
                  </a:lnTo>
                  <a:close/>
                </a:path>
                <a:path w="1054100" h="811529">
                  <a:moveTo>
                    <a:pt x="243217" y="811288"/>
                  </a:moveTo>
                  <a:lnTo>
                    <a:pt x="36215" y="811288"/>
                  </a:lnTo>
                  <a:lnTo>
                    <a:pt x="22141" y="808439"/>
                  </a:lnTo>
                  <a:lnTo>
                    <a:pt x="10627" y="800676"/>
                  </a:lnTo>
                  <a:lnTo>
                    <a:pt x="2853" y="789170"/>
                  </a:lnTo>
                  <a:lnTo>
                    <a:pt x="0" y="775094"/>
                  </a:lnTo>
                  <a:lnTo>
                    <a:pt x="0" y="422077"/>
                  </a:lnTo>
                  <a:lnTo>
                    <a:pt x="2853" y="408001"/>
                  </a:lnTo>
                  <a:lnTo>
                    <a:pt x="10627" y="396495"/>
                  </a:lnTo>
                  <a:lnTo>
                    <a:pt x="22141" y="388732"/>
                  </a:lnTo>
                  <a:lnTo>
                    <a:pt x="36215" y="385884"/>
                  </a:lnTo>
                  <a:lnTo>
                    <a:pt x="249205" y="385884"/>
                  </a:lnTo>
                  <a:lnTo>
                    <a:pt x="254883" y="387347"/>
                  </a:lnTo>
                  <a:lnTo>
                    <a:pt x="259850" y="389964"/>
                  </a:lnTo>
                  <a:lnTo>
                    <a:pt x="282028" y="389964"/>
                  </a:lnTo>
                  <a:lnTo>
                    <a:pt x="282028" y="408061"/>
                  </a:lnTo>
                  <a:lnTo>
                    <a:pt x="28497" y="408061"/>
                  </a:lnTo>
                  <a:lnTo>
                    <a:pt x="22177" y="414359"/>
                  </a:lnTo>
                  <a:lnTo>
                    <a:pt x="22177" y="782812"/>
                  </a:lnTo>
                  <a:lnTo>
                    <a:pt x="28497" y="789110"/>
                  </a:lnTo>
                  <a:lnTo>
                    <a:pt x="1051136" y="789110"/>
                  </a:lnTo>
                  <a:lnTo>
                    <a:pt x="1043977" y="799755"/>
                  </a:lnTo>
                  <a:lnTo>
                    <a:pt x="269653" y="799755"/>
                  </a:lnTo>
                  <a:lnTo>
                    <a:pt x="264200" y="804551"/>
                  </a:lnTo>
                  <a:lnTo>
                    <a:pt x="257865" y="808183"/>
                  </a:lnTo>
                  <a:lnTo>
                    <a:pt x="250816" y="810484"/>
                  </a:lnTo>
                  <a:lnTo>
                    <a:pt x="243217" y="811288"/>
                  </a:lnTo>
                  <a:close/>
                </a:path>
                <a:path w="1054100" h="811529">
                  <a:moveTo>
                    <a:pt x="288326" y="789110"/>
                  </a:moveTo>
                  <a:lnTo>
                    <a:pt x="250935" y="789110"/>
                  </a:lnTo>
                  <a:lnTo>
                    <a:pt x="257278" y="782812"/>
                  </a:lnTo>
                  <a:lnTo>
                    <a:pt x="257278" y="414359"/>
                  </a:lnTo>
                  <a:lnTo>
                    <a:pt x="250935" y="408061"/>
                  </a:lnTo>
                  <a:lnTo>
                    <a:pt x="282028" y="408061"/>
                  </a:lnTo>
                  <a:lnTo>
                    <a:pt x="282028" y="782812"/>
                  </a:lnTo>
                  <a:lnTo>
                    <a:pt x="288326" y="789110"/>
                  </a:lnTo>
                  <a:close/>
                </a:path>
                <a:path w="1054100" h="811529">
                  <a:moveTo>
                    <a:pt x="503046" y="811288"/>
                  </a:moveTo>
                  <a:lnTo>
                    <a:pt x="296088" y="811288"/>
                  </a:lnTo>
                  <a:lnTo>
                    <a:pt x="288489" y="810484"/>
                  </a:lnTo>
                  <a:lnTo>
                    <a:pt x="281440" y="808183"/>
                  </a:lnTo>
                  <a:lnTo>
                    <a:pt x="275105" y="804551"/>
                  </a:lnTo>
                  <a:lnTo>
                    <a:pt x="269653" y="799755"/>
                  </a:lnTo>
                  <a:lnTo>
                    <a:pt x="1043977" y="799755"/>
                  </a:lnTo>
                  <a:lnTo>
                    <a:pt x="1043356" y="800676"/>
                  </a:lnTo>
                  <a:lnTo>
                    <a:pt x="1042879" y="800997"/>
                  </a:lnTo>
                  <a:lnTo>
                    <a:pt x="785540" y="800997"/>
                  </a:lnTo>
                  <a:lnTo>
                    <a:pt x="528195" y="801086"/>
                  </a:lnTo>
                  <a:lnTo>
                    <a:pt x="522887" y="805356"/>
                  </a:lnTo>
                  <a:lnTo>
                    <a:pt x="516835" y="808565"/>
                  </a:lnTo>
                  <a:lnTo>
                    <a:pt x="510175" y="810585"/>
                  </a:lnTo>
                  <a:lnTo>
                    <a:pt x="503046" y="811288"/>
                  </a:lnTo>
                  <a:close/>
                </a:path>
                <a:path w="1054100" h="811529">
                  <a:moveTo>
                    <a:pt x="1017736" y="811288"/>
                  </a:moveTo>
                  <a:lnTo>
                    <a:pt x="810777" y="811288"/>
                  </a:lnTo>
                  <a:lnTo>
                    <a:pt x="803616" y="810578"/>
                  </a:lnTo>
                  <a:lnTo>
                    <a:pt x="796928" y="808538"/>
                  </a:lnTo>
                  <a:lnTo>
                    <a:pt x="790855" y="805300"/>
                  </a:lnTo>
                  <a:lnTo>
                    <a:pt x="785540" y="800997"/>
                  </a:lnTo>
                  <a:lnTo>
                    <a:pt x="1042879" y="800997"/>
                  </a:lnTo>
                  <a:lnTo>
                    <a:pt x="1031837" y="808439"/>
                  </a:lnTo>
                  <a:lnTo>
                    <a:pt x="1017736" y="811288"/>
                  </a:lnTo>
                  <a:close/>
                </a:path>
                <a:path w="1054100" h="811529">
                  <a:moveTo>
                    <a:pt x="760302" y="811288"/>
                  </a:moveTo>
                  <a:lnTo>
                    <a:pt x="553344" y="811288"/>
                  </a:lnTo>
                  <a:lnTo>
                    <a:pt x="546190" y="810578"/>
                  </a:lnTo>
                  <a:lnTo>
                    <a:pt x="539503" y="808538"/>
                  </a:lnTo>
                  <a:lnTo>
                    <a:pt x="533503" y="805356"/>
                  </a:lnTo>
                  <a:lnTo>
                    <a:pt x="528195" y="801086"/>
                  </a:lnTo>
                  <a:lnTo>
                    <a:pt x="785430" y="801086"/>
                  </a:lnTo>
                  <a:lnTo>
                    <a:pt x="780224" y="805300"/>
                  </a:lnTo>
                  <a:lnTo>
                    <a:pt x="774152" y="808538"/>
                  </a:lnTo>
                  <a:lnTo>
                    <a:pt x="767464" y="810578"/>
                  </a:lnTo>
                  <a:lnTo>
                    <a:pt x="760302" y="811288"/>
                  </a:lnTo>
                  <a:close/>
                </a:path>
              </a:pathLst>
            </a:custGeom>
            <a:solidFill>
              <a:srgbClr val="787CD0"/>
            </a:solidFill>
          </p:spPr>
          <p:txBody>
            <a:bodyPr wrap="square" lIns="0" tIns="0" rIns="0" bIns="0" rtlCol="0"/>
            <a:lstStyle/>
            <a:p>
              <a:endParaRPr/>
            </a:p>
          </p:txBody>
        </p:sp>
        <p:sp>
          <p:nvSpPr>
            <p:cNvPr id="97" name="object 97"/>
            <p:cNvSpPr/>
            <p:nvPr/>
          </p:nvSpPr>
          <p:spPr>
            <a:xfrm>
              <a:off x="12151819" y="3754201"/>
              <a:ext cx="645160" cy="382905"/>
            </a:xfrm>
            <a:custGeom>
              <a:avLst/>
              <a:gdLst/>
              <a:ahLst/>
              <a:cxnLst/>
              <a:rect l="l" t="t" r="r" b="b"/>
              <a:pathLst>
                <a:path w="645159" h="382904">
                  <a:moveTo>
                    <a:pt x="14512" y="382557"/>
                  </a:moveTo>
                  <a:lnTo>
                    <a:pt x="8791" y="382557"/>
                  </a:lnTo>
                  <a:lnTo>
                    <a:pt x="5020" y="380517"/>
                  </a:lnTo>
                  <a:lnTo>
                    <a:pt x="0" y="371513"/>
                  </a:lnTo>
                  <a:lnTo>
                    <a:pt x="1920" y="364771"/>
                  </a:lnTo>
                  <a:lnTo>
                    <a:pt x="606734" y="27011"/>
                  </a:lnTo>
                  <a:lnTo>
                    <a:pt x="501613" y="22221"/>
                  </a:lnTo>
                  <a:lnTo>
                    <a:pt x="496867" y="17032"/>
                  </a:lnTo>
                  <a:lnTo>
                    <a:pt x="497444" y="4790"/>
                  </a:lnTo>
                  <a:lnTo>
                    <a:pt x="502589" y="0"/>
                  </a:lnTo>
                  <a:lnTo>
                    <a:pt x="617334" y="5322"/>
                  </a:lnTo>
                  <a:lnTo>
                    <a:pt x="644596" y="30931"/>
                  </a:lnTo>
                  <a:lnTo>
                    <a:pt x="643894" y="37932"/>
                  </a:lnTo>
                  <a:lnTo>
                    <a:pt x="641507" y="45019"/>
                  </a:lnTo>
                  <a:lnTo>
                    <a:pt x="594137" y="147789"/>
                  </a:lnTo>
                  <a:lnTo>
                    <a:pt x="590145" y="150184"/>
                  </a:lnTo>
                  <a:lnTo>
                    <a:pt x="584423" y="150184"/>
                  </a:lnTo>
                  <a:lnTo>
                    <a:pt x="582826" y="149873"/>
                  </a:lnTo>
                  <a:lnTo>
                    <a:pt x="575774" y="146635"/>
                  </a:lnTo>
                  <a:lnTo>
                    <a:pt x="573335" y="140027"/>
                  </a:lnTo>
                  <a:lnTo>
                    <a:pt x="616092" y="47237"/>
                  </a:lnTo>
                  <a:lnTo>
                    <a:pt x="16375" y="382113"/>
                  </a:lnTo>
                  <a:lnTo>
                    <a:pt x="14512" y="382557"/>
                  </a:lnTo>
                  <a:close/>
                </a:path>
              </a:pathLst>
            </a:custGeom>
            <a:solidFill>
              <a:srgbClr val="2F2A6F"/>
            </a:solidFill>
          </p:spPr>
          <p:txBody>
            <a:bodyPr wrap="square" lIns="0" tIns="0" rIns="0" bIns="0" rtlCol="0"/>
            <a:lstStyle/>
            <a:p>
              <a:endParaRPr/>
            </a:p>
          </p:txBody>
        </p:sp>
      </p:grpSp>
      <p:grpSp>
        <p:nvGrpSpPr>
          <p:cNvPr id="98" name="object 98"/>
          <p:cNvGrpSpPr/>
          <p:nvPr/>
        </p:nvGrpSpPr>
        <p:grpSpPr>
          <a:xfrm>
            <a:off x="8311156" y="3613717"/>
            <a:ext cx="1221740" cy="982980"/>
            <a:chOff x="8311156" y="3613717"/>
            <a:chExt cx="1221740" cy="982980"/>
          </a:xfrm>
        </p:grpSpPr>
        <p:sp>
          <p:nvSpPr>
            <p:cNvPr id="99" name="object 99"/>
            <p:cNvSpPr/>
            <p:nvPr/>
          </p:nvSpPr>
          <p:spPr>
            <a:xfrm>
              <a:off x="8462826" y="3794240"/>
              <a:ext cx="922019" cy="581025"/>
            </a:xfrm>
            <a:custGeom>
              <a:avLst/>
              <a:gdLst/>
              <a:ahLst/>
              <a:cxnLst/>
              <a:rect l="l" t="t" r="r" b="b"/>
              <a:pathLst>
                <a:path w="922020" h="581025">
                  <a:moveTo>
                    <a:pt x="723111" y="580378"/>
                  </a:moveTo>
                  <a:lnTo>
                    <a:pt x="723111" y="558023"/>
                  </a:lnTo>
                  <a:lnTo>
                    <a:pt x="770688" y="546121"/>
                  </a:lnTo>
                  <a:lnTo>
                    <a:pt x="813047" y="523631"/>
                  </a:lnTo>
                  <a:lnTo>
                    <a:pt x="848656" y="492079"/>
                  </a:lnTo>
                  <a:lnTo>
                    <a:pt x="875986" y="452995"/>
                  </a:lnTo>
                  <a:lnTo>
                    <a:pt x="893506" y="407906"/>
                  </a:lnTo>
                  <a:lnTo>
                    <a:pt x="899686" y="358339"/>
                  </a:lnTo>
                  <a:lnTo>
                    <a:pt x="894360" y="312264"/>
                  </a:lnTo>
                  <a:lnTo>
                    <a:pt x="879196" y="269932"/>
                  </a:lnTo>
                  <a:lnTo>
                    <a:pt x="855411" y="232564"/>
                  </a:lnTo>
                  <a:lnTo>
                    <a:pt x="824225" y="201378"/>
                  </a:lnTo>
                  <a:lnTo>
                    <a:pt x="786857" y="177594"/>
                  </a:lnTo>
                  <a:lnTo>
                    <a:pt x="744526" y="162429"/>
                  </a:lnTo>
                  <a:lnTo>
                    <a:pt x="698450" y="157103"/>
                  </a:lnTo>
                  <a:lnTo>
                    <a:pt x="690377" y="157103"/>
                  </a:lnTo>
                  <a:lnTo>
                    <a:pt x="682260" y="157635"/>
                  </a:lnTo>
                  <a:lnTo>
                    <a:pt x="668777" y="159321"/>
                  </a:lnTo>
                  <a:lnTo>
                    <a:pt x="664075" y="156660"/>
                  </a:lnTo>
                  <a:lnTo>
                    <a:pt x="636335" y="108325"/>
                  </a:lnTo>
                  <a:lnTo>
                    <a:pt x="601858" y="72293"/>
                  </a:lnTo>
                  <a:lnTo>
                    <a:pt x="560346" y="45187"/>
                  </a:lnTo>
                  <a:lnTo>
                    <a:pt x="513499" y="28114"/>
                  </a:lnTo>
                  <a:lnTo>
                    <a:pt x="463016" y="22177"/>
                  </a:lnTo>
                  <a:lnTo>
                    <a:pt x="412368" y="28149"/>
                  </a:lnTo>
                  <a:lnTo>
                    <a:pt x="365401" y="45325"/>
                  </a:lnTo>
                  <a:lnTo>
                    <a:pt x="323817" y="72590"/>
                  </a:lnTo>
                  <a:lnTo>
                    <a:pt x="289315" y="108831"/>
                  </a:lnTo>
                  <a:lnTo>
                    <a:pt x="263598" y="152934"/>
                  </a:lnTo>
                  <a:lnTo>
                    <a:pt x="261602" y="157502"/>
                  </a:lnTo>
                  <a:lnTo>
                    <a:pt x="256812" y="160164"/>
                  </a:lnTo>
                  <a:lnTo>
                    <a:pt x="223413" y="157414"/>
                  </a:lnTo>
                  <a:lnTo>
                    <a:pt x="177337" y="162739"/>
                  </a:lnTo>
                  <a:lnTo>
                    <a:pt x="135006" y="177904"/>
                  </a:lnTo>
                  <a:lnTo>
                    <a:pt x="97638" y="201689"/>
                  </a:lnTo>
                  <a:lnTo>
                    <a:pt x="66452" y="232875"/>
                  </a:lnTo>
                  <a:lnTo>
                    <a:pt x="42667" y="270243"/>
                  </a:lnTo>
                  <a:lnTo>
                    <a:pt x="27503" y="312574"/>
                  </a:lnTo>
                  <a:lnTo>
                    <a:pt x="22177" y="358650"/>
                  </a:lnTo>
                  <a:lnTo>
                    <a:pt x="28277" y="407889"/>
                  </a:lnTo>
                  <a:lnTo>
                    <a:pt x="45576" y="452724"/>
                  </a:lnTo>
                  <a:lnTo>
                    <a:pt x="72575" y="491658"/>
                  </a:lnTo>
                  <a:lnTo>
                    <a:pt x="107771" y="523192"/>
                  </a:lnTo>
                  <a:lnTo>
                    <a:pt x="149665" y="545828"/>
                  </a:lnTo>
                  <a:lnTo>
                    <a:pt x="196756" y="558068"/>
                  </a:lnTo>
                  <a:lnTo>
                    <a:pt x="196756" y="580422"/>
                  </a:lnTo>
                  <a:lnTo>
                    <a:pt x="151026" y="569965"/>
                  </a:lnTo>
                  <a:lnTo>
                    <a:pt x="109373" y="550639"/>
                  </a:lnTo>
                  <a:lnTo>
                    <a:pt x="72874" y="523521"/>
                  </a:lnTo>
                  <a:lnTo>
                    <a:pt x="42609" y="489687"/>
                  </a:lnTo>
                  <a:lnTo>
                    <a:pt x="19656" y="450213"/>
                  </a:lnTo>
                  <a:lnTo>
                    <a:pt x="5093" y="406175"/>
                  </a:lnTo>
                  <a:lnTo>
                    <a:pt x="0" y="358650"/>
                  </a:lnTo>
                  <a:lnTo>
                    <a:pt x="4547" y="313686"/>
                  </a:lnTo>
                  <a:lnTo>
                    <a:pt x="17587" y="271778"/>
                  </a:lnTo>
                  <a:lnTo>
                    <a:pt x="38212" y="233832"/>
                  </a:lnTo>
                  <a:lnTo>
                    <a:pt x="65517" y="200753"/>
                  </a:lnTo>
                  <a:lnTo>
                    <a:pt x="98595" y="173449"/>
                  </a:lnTo>
                  <a:lnTo>
                    <a:pt x="136541" y="152824"/>
                  </a:lnTo>
                  <a:lnTo>
                    <a:pt x="178449" y="139784"/>
                  </a:lnTo>
                  <a:lnTo>
                    <a:pt x="223413" y="135236"/>
                  </a:lnTo>
                  <a:lnTo>
                    <a:pt x="231086" y="135236"/>
                  </a:lnTo>
                  <a:lnTo>
                    <a:pt x="238893" y="135680"/>
                  </a:lnTo>
                  <a:lnTo>
                    <a:pt x="246699" y="136478"/>
                  </a:lnTo>
                  <a:lnTo>
                    <a:pt x="270075" y="97492"/>
                  </a:lnTo>
                  <a:lnTo>
                    <a:pt x="299844" y="64133"/>
                  </a:lnTo>
                  <a:lnTo>
                    <a:pt x="335015" y="37052"/>
                  </a:lnTo>
                  <a:lnTo>
                    <a:pt x="374595" y="16902"/>
                  </a:lnTo>
                  <a:lnTo>
                    <a:pt x="417592" y="4334"/>
                  </a:lnTo>
                  <a:lnTo>
                    <a:pt x="463016" y="0"/>
                  </a:lnTo>
                  <a:lnTo>
                    <a:pt x="508300" y="4312"/>
                  </a:lnTo>
                  <a:lnTo>
                    <a:pt x="551188" y="16818"/>
                  </a:lnTo>
                  <a:lnTo>
                    <a:pt x="590690" y="36869"/>
                  </a:lnTo>
                  <a:lnTo>
                    <a:pt x="625817" y="63817"/>
                  </a:lnTo>
                  <a:lnTo>
                    <a:pt x="655576" y="97015"/>
                  </a:lnTo>
                  <a:lnTo>
                    <a:pt x="678978" y="135813"/>
                  </a:lnTo>
                  <a:lnTo>
                    <a:pt x="685631" y="135236"/>
                  </a:lnTo>
                  <a:lnTo>
                    <a:pt x="692018" y="134926"/>
                  </a:lnTo>
                  <a:lnTo>
                    <a:pt x="698450" y="134926"/>
                  </a:lnTo>
                  <a:lnTo>
                    <a:pt x="743413" y="139474"/>
                  </a:lnTo>
                  <a:lnTo>
                    <a:pt x="785321" y="152513"/>
                  </a:lnTo>
                  <a:lnTo>
                    <a:pt x="823268" y="173138"/>
                  </a:lnTo>
                  <a:lnTo>
                    <a:pt x="856346" y="200443"/>
                  </a:lnTo>
                  <a:lnTo>
                    <a:pt x="883651" y="233521"/>
                  </a:lnTo>
                  <a:lnTo>
                    <a:pt x="904276" y="271468"/>
                  </a:lnTo>
                  <a:lnTo>
                    <a:pt x="917316" y="313376"/>
                  </a:lnTo>
                  <a:lnTo>
                    <a:pt x="921863" y="358339"/>
                  </a:lnTo>
                  <a:lnTo>
                    <a:pt x="916712" y="406163"/>
                  </a:lnTo>
                  <a:lnTo>
                    <a:pt x="901989" y="450440"/>
                  </a:lnTo>
                  <a:lnTo>
                    <a:pt x="878789" y="490077"/>
                  </a:lnTo>
                  <a:lnTo>
                    <a:pt x="848206" y="523982"/>
                  </a:lnTo>
                  <a:lnTo>
                    <a:pt x="811336" y="551062"/>
                  </a:lnTo>
                  <a:lnTo>
                    <a:pt x="769272" y="570225"/>
                  </a:lnTo>
                  <a:lnTo>
                    <a:pt x="723111" y="580378"/>
                  </a:lnTo>
                  <a:close/>
                </a:path>
              </a:pathLst>
            </a:custGeom>
            <a:solidFill>
              <a:srgbClr val="2F2A6F"/>
            </a:solidFill>
          </p:spPr>
          <p:txBody>
            <a:bodyPr wrap="square" lIns="0" tIns="0" rIns="0" bIns="0" rtlCol="0"/>
            <a:lstStyle/>
            <a:p>
              <a:endParaRPr/>
            </a:p>
          </p:txBody>
        </p:sp>
        <p:sp>
          <p:nvSpPr>
            <p:cNvPr id="100" name="object 100"/>
            <p:cNvSpPr/>
            <p:nvPr/>
          </p:nvSpPr>
          <p:spPr>
            <a:xfrm>
              <a:off x="8311147" y="4057001"/>
              <a:ext cx="1221740" cy="24765"/>
            </a:xfrm>
            <a:custGeom>
              <a:avLst/>
              <a:gdLst/>
              <a:ahLst/>
              <a:cxnLst/>
              <a:rect l="l" t="t" r="r" b="b"/>
              <a:pathLst>
                <a:path w="1221740" h="24764">
                  <a:moveTo>
                    <a:pt x="124307" y="4965"/>
                  </a:moveTo>
                  <a:lnTo>
                    <a:pt x="119341" y="0"/>
                  </a:lnTo>
                  <a:lnTo>
                    <a:pt x="4978" y="0"/>
                  </a:lnTo>
                  <a:lnTo>
                    <a:pt x="0" y="4965"/>
                  </a:lnTo>
                  <a:lnTo>
                    <a:pt x="0" y="17208"/>
                  </a:lnTo>
                  <a:lnTo>
                    <a:pt x="4978" y="22174"/>
                  </a:lnTo>
                  <a:lnTo>
                    <a:pt x="119341" y="22174"/>
                  </a:lnTo>
                  <a:lnTo>
                    <a:pt x="124307" y="17208"/>
                  </a:lnTo>
                  <a:lnTo>
                    <a:pt x="124307" y="4965"/>
                  </a:lnTo>
                  <a:close/>
                </a:path>
                <a:path w="1221740" h="24764">
                  <a:moveTo>
                    <a:pt x="1221549" y="7454"/>
                  </a:moveTo>
                  <a:lnTo>
                    <a:pt x="1216583" y="2489"/>
                  </a:lnTo>
                  <a:lnTo>
                    <a:pt x="1102233" y="2489"/>
                  </a:lnTo>
                  <a:lnTo>
                    <a:pt x="1097305" y="7454"/>
                  </a:lnTo>
                  <a:lnTo>
                    <a:pt x="1097305" y="19697"/>
                  </a:lnTo>
                  <a:lnTo>
                    <a:pt x="1102233" y="24663"/>
                  </a:lnTo>
                  <a:lnTo>
                    <a:pt x="1216583" y="24663"/>
                  </a:lnTo>
                  <a:lnTo>
                    <a:pt x="1221549" y="19697"/>
                  </a:lnTo>
                  <a:lnTo>
                    <a:pt x="1221549" y="7454"/>
                  </a:lnTo>
                  <a:close/>
                </a:path>
              </a:pathLst>
            </a:custGeom>
            <a:solidFill>
              <a:srgbClr val="787CD0"/>
            </a:solidFill>
          </p:spPr>
          <p:txBody>
            <a:bodyPr wrap="square" lIns="0" tIns="0" rIns="0" bIns="0" rtlCol="0"/>
            <a:lstStyle/>
            <a:p>
              <a:endParaRPr/>
            </a:p>
          </p:txBody>
        </p:sp>
        <p:sp>
          <p:nvSpPr>
            <p:cNvPr id="101" name="object 101"/>
            <p:cNvSpPr/>
            <p:nvPr/>
          </p:nvSpPr>
          <p:spPr>
            <a:xfrm>
              <a:off x="9313146" y="3823337"/>
              <a:ext cx="115232" cy="72209"/>
            </a:xfrm>
            <a:prstGeom prst="rect">
              <a:avLst/>
            </a:prstGeom>
            <a:blipFill>
              <a:blip r:embed="rId27" cstate="print"/>
              <a:stretch>
                <a:fillRect/>
              </a:stretch>
            </a:blipFill>
          </p:spPr>
          <p:txBody>
            <a:bodyPr wrap="square" lIns="0" tIns="0" rIns="0" bIns="0" rtlCol="0"/>
            <a:lstStyle/>
            <a:p>
              <a:endParaRPr/>
            </a:p>
          </p:txBody>
        </p:sp>
        <p:sp>
          <p:nvSpPr>
            <p:cNvPr id="102" name="object 102"/>
            <p:cNvSpPr/>
            <p:nvPr/>
          </p:nvSpPr>
          <p:spPr>
            <a:xfrm>
              <a:off x="9159369" y="3664725"/>
              <a:ext cx="73539" cy="113769"/>
            </a:xfrm>
            <a:prstGeom prst="rect">
              <a:avLst/>
            </a:prstGeom>
            <a:blipFill>
              <a:blip r:embed="rId28" cstate="print"/>
              <a:stretch>
                <a:fillRect/>
              </a:stretch>
            </a:blipFill>
          </p:spPr>
          <p:txBody>
            <a:bodyPr wrap="square" lIns="0" tIns="0" rIns="0" bIns="0" rtlCol="0"/>
            <a:lstStyle/>
            <a:p>
              <a:endParaRPr/>
            </a:p>
          </p:txBody>
        </p:sp>
        <p:sp>
          <p:nvSpPr>
            <p:cNvPr id="103" name="object 103"/>
            <p:cNvSpPr/>
            <p:nvPr/>
          </p:nvSpPr>
          <p:spPr>
            <a:xfrm>
              <a:off x="8434395" y="3823337"/>
              <a:ext cx="115188" cy="72209"/>
            </a:xfrm>
            <a:prstGeom prst="rect">
              <a:avLst/>
            </a:prstGeom>
            <a:blipFill>
              <a:blip r:embed="rId29" cstate="print"/>
              <a:stretch>
                <a:fillRect/>
              </a:stretch>
            </a:blipFill>
          </p:spPr>
          <p:txBody>
            <a:bodyPr wrap="square" lIns="0" tIns="0" rIns="0" bIns="0" rtlCol="0"/>
            <a:lstStyle/>
            <a:p>
              <a:endParaRPr/>
            </a:p>
          </p:txBody>
        </p:sp>
        <p:sp>
          <p:nvSpPr>
            <p:cNvPr id="104" name="object 104"/>
            <p:cNvSpPr/>
            <p:nvPr/>
          </p:nvSpPr>
          <p:spPr>
            <a:xfrm>
              <a:off x="8652530" y="3664725"/>
              <a:ext cx="73584" cy="113769"/>
            </a:xfrm>
            <a:prstGeom prst="rect">
              <a:avLst/>
            </a:prstGeom>
            <a:blipFill>
              <a:blip r:embed="rId30" cstate="print"/>
              <a:stretch>
                <a:fillRect/>
              </a:stretch>
            </a:blipFill>
          </p:spPr>
          <p:txBody>
            <a:bodyPr wrap="square" lIns="0" tIns="0" rIns="0" bIns="0" rtlCol="0"/>
            <a:lstStyle/>
            <a:p>
              <a:endParaRPr/>
            </a:p>
          </p:txBody>
        </p:sp>
        <p:sp>
          <p:nvSpPr>
            <p:cNvPr id="105" name="object 105"/>
            <p:cNvSpPr/>
            <p:nvPr/>
          </p:nvSpPr>
          <p:spPr>
            <a:xfrm>
              <a:off x="8648446" y="3613720"/>
              <a:ext cx="551180" cy="982980"/>
            </a:xfrm>
            <a:custGeom>
              <a:avLst/>
              <a:gdLst/>
              <a:ahLst/>
              <a:cxnLst/>
              <a:rect l="l" t="t" r="r" b="b"/>
              <a:pathLst>
                <a:path w="551179" h="982979">
                  <a:moveTo>
                    <a:pt x="293535" y="5016"/>
                  </a:moveTo>
                  <a:lnTo>
                    <a:pt x="288607" y="50"/>
                  </a:lnTo>
                  <a:lnTo>
                    <a:pt x="276364" y="0"/>
                  </a:lnTo>
                  <a:lnTo>
                    <a:pt x="271360" y="4965"/>
                  </a:lnTo>
                  <a:lnTo>
                    <a:pt x="271043" y="119316"/>
                  </a:lnTo>
                  <a:lnTo>
                    <a:pt x="276009" y="124282"/>
                  </a:lnTo>
                  <a:lnTo>
                    <a:pt x="288251" y="124333"/>
                  </a:lnTo>
                  <a:lnTo>
                    <a:pt x="293230" y="119354"/>
                  </a:lnTo>
                  <a:lnTo>
                    <a:pt x="293535" y="5016"/>
                  </a:lnTo>
                  <a:close/>
                </a:path>
                <a:path w="551179" h="982979">
                  <a:moveTo>
                    <a:pt x="409968" y="707326"/>
                  </a:moveTo>
                  <a:lnTo>
                    <a:pt x="403085" y="664806"/>
                  </a:lnTo>
                  <a:lnTo>
                    <a:pt x="387794" y="635292"/>
                  </a:lnTo>
                  <a:lnTo>
                    <a:pt x="387794" y="707326"/>
                  </a:lnTo>
                  <a:lnTo>
                    <a:pt x="378929" y="751052"/>
                  </a:lnTo>
                  <a:lnTo>
                    <a:pt x="354812" y="786790"/>
                  </a:lnTo>
                  <a:lnTo>
                    <a:pt x="319036" y="810907"/>
                  </a:lnTo>
                  <a:lnTo>
                    <a:pt x="275310" y="819759"/>
                  </a:lnTo>
                  <a:lnTo>
                    <a:pt x="231571" y="810907"/>
                  </a:lnTo>
                  <a:lnTo>
                    <a:pt x="195834" y="786790"/>
                  </a:lnTo>
                  <a:lnTo>
                    <a:pt x="171716" y="751052"/>
                  </a:lnTo>
                  <a:lnTo>
                    <a:pt x="162864" y="707326"/>
                  </a:lnTo>
                  <a:lnTo>
                    <a:pt x="171716" y="663575"/>
                  </a:lnTo>
                  <a:lnTo>
                    <a:pt x="195834" y="627811"/>
                  </a:lnTo>
                  <a:lnTo>
                    <a:pt x="231571" y="603694"/>
                  </a:lnTo>
                  <a:lnTo>
                    <a:pt x="275310" y="594842"/>
                  </a:lnTo>
                  <a:lnTo>
                    <a:pt x="319036" y="603694"/>
                  </a:lnTo>
                  <a:lnTo>
                    <a:pt x="354799" y="627811"/>
                  </a:lnTo>
                  <a:lnTo>
                    <a:pt x="378929" y="663575"/>
                  </a:lnTo>
                  <a:lnTo>
                    <a:pt x="387794" y="707326"/>
                  </a:lnTo>
                  <a:lnTo>
                    <a:pt x="387794" y="635292"/>
                  </a:lnTo>
                  <a:lnTo>
                    <a:pt x="383946" y="627849"/>
                  </a:lnTo>
                  <a:lnTo>
                    <a:pt x="354787" y="598678"/>
                  </a:lnTo>
                  <a:lnTo>
                    <a:pt x="347370" y="594842"/>
                  </a:lnTo>
                  <a:lnTo>
                    <a:pt x="317817" y="579539"/>
                  </a:lnTo>
                  <a:lnTo>
                    <a:pt x="275310" y="572668"/>
                  </a:lnTo>
                  <a:lnTo>
                    <a:pt x="232791" y="579539"/>
                  </a:lnTo>
                  <a:lnTo>
                    <a:pt x="195846" y="598678"/>
                  </a:lnTo>
                  <a:lnTo>
                    <a:pt x="166687" y="627849"/>
                  </a:lnTo>
                  <a:lnTo>
                    <a:pt x="147561" y="664806"/>
                  </a:lnTo>
                  <a:lnTo>
                    <a:pt x="140690" y="707326"/>
                  </a:lnTo>
                  <a:lnTo>
                    <a:pt x="147561" y="749833"/>
                  </a:lnTo>
                  <a:lnTo>
                    <a:pt x="166687" y="786790"/>
                  </a:lnTo>
                  <a:lnTo>
                    <a:pt x="195846" y="815936"/>
                  </a:lnTo>
                  <a:lnTo>
                    <a:pt x="232791" y="835063"/>
                  </a:lnTo>
                  <a:lnTo>
                    <a:pt x="275310" y="841933"/>
                  </a:lnTo>
                  <a:lnTo>
                    <a:pt x="317817" y="835063"/>
                  </a:lnTo>
                  <a:lnTo>
                    <a:pt x="347395" y="819759"/>
                  </a:lnTo>
                  <a:lnTo>
                    <a:pt x="354787" y="815936"/>
                  </a:lnTo>
                  <a:lnTo>
                    <a:pt x="383933" y="786790"/>
                  </a:lnTo>
                  <a:lnTo>
                    <a:pt x="403085" y="749833"/>
                  </a:lnTo>
                  <a:lnTo>
                    <a:pt x="409968" y="707326"/>
                  </a:lnTo>
                  <a:close/>
                </a:path>
                <a:path w="551179" h="982979">
                  <a:moveTo>
                    <a:pt x="550608" y="653427"/>
                  </a:moveTo>
                  <a:lnTo>
                    <a:pt x="545642" y="648512"/>
                  </a:lnTo>
                  <a:lnTo>
                    <a:pt x="528434" y="648512"/>
                  </a:lnTo>
                  <a:lnTo>
                    <a:pt x="528434" y="670687"/>
                  </a:lnTo>
                  <a:lnTo>
                    <a:pt x="528434" y="743966"/>
                  </a:lnTo>
                  <a:lnTo>
                    <a:pt x="448995" y="743966"/>
                  </a:lnTo>
                  <a:lnTo>
                    <a:pt x="444601" y="747331"/>
                  </a:lnTo>
                  <a:lnTo>
                    <a:pt x="442036" y="757047"/>
                  </a:lnTo>
                  <a:lnTo>
                    <a:pt x="444119" y="762152"/>
                  </a:lnTo>
                  <a:lnTo>
                    <a:pt x="513003" y="801751"/>
                  </a:lnTo>
                  <a:lnTo>
                    <a:pt x="476453" y="865276"/>
                  </a:lnTo>
                  <a:lnTo>
                    <a:pt x="475919" y="864958"/>
                  </a:lnTo>
                  <a:lnTo>
                    <a:pt x="403225" y="823137"/>
                  </a:lnTo>
                  <a:lnTo>
                    <a:pt x="397764" y="823849"/>
                  </a:lnTo>
                  <a:lnTo>
                    <a:pt x="390677" y="830846"/>
                  </a:lnTo>
                  <a:lnTo>
                    <a:pt x="389877" y="836307"/>
                  </a:lnTo>
                  <a:lnTo>
                    <a:pt x="431304" y="910018"/>
                  </a:lnTo>
                  <a:lnTo>
                    <a:pt x="367423" y="945908"/>
                  </a:lnTo>
                  <a:lnTo>
                    <a:pt x="359562" y="931938"/>
                  </a:lnTo>
                  <a:lnTo>
                    <a:pt x="330212" y="879779"/>
                  </a:lnTo>
                  <a:lnTo>
                    <a:pt x="325120" y="877595"/>
                  </a:lnTo>
                  <a:lnTo>
                    <a:pt x="315353" y="880173"/>
                  </a:lnTo>
                  <a:lnTo>
                    <a:pt x="311937" y="884567"/>
                  </a:lnTo>
                  <a:lnTo>
                    <a:pt x="311937" y="960450"/>
                  </a:lnTo>
                  <a:lnTo>
                    <a:pt x="238671" y="960450"/>
                  </a:lnTo>
                  <a:lnTo>
                    <a:pt x="238671" y="918057"/>
                  </a:lnTo>
                  <a:lnTo>
                    <a:pt x="238671" y="873340"/>
                  </a:lnTo>
                  <a:lnTo>
                    <a:pt x="235343" y="868946"/>
                  </a:lnTo>
                  <a:lnTo>
                    <a:pt x="225767" y="866292"/>
                  </a:lnTo>
                  <a:lnTo>
                    <a:pt x="220662" y="868286"/>
                  </a:lnTo>
                  <a:lnTo>
                    <a:pt x="175552" y="942797"/>
                  </a:lnTo>
                  <a:lnTo>
                    <a:pt x="112877" y="904875"/>
                  </a:lnTo>
                  <a:lnTo>
                    <a:pt x="140106" y="859853"/>
                  </a:lnTo>
                  <a:lnTo>
                    <a:pt x="140804" y="858710"/>
                  </a:lnTo>
                  <a:lnTo>
                    <a:pt x="156616" y="832586"/>
                  </a:lnTo>
                  <a:lnTo>
                    <a:pt x="156032" y="827074"/>
                  </a:lnTo>
                  <a:lnTo>
                    <a:pt x="152615" y="823442"/>
                  </a:lnTo>
                  <a:lnTo>
                    <a:pt x="149161" y="819848"/>
                  </a:lnTo>
                  <a:lnTo>
                    <a:pt x="143751" y="818959"/>
                  </a:lnTo>
                  <a:lnTo>
                    <a:pt x="69189" y="858710"/>
                  </a:lnTo>
                  <a:lnTo>
                    <a:pt x="34683" y="794042"/>
                  </a:lnTo>
                  <a:lnTo>
                    <a:pt x="93980" y="762457"/>
                  </a:lnTo>
                  <a:lnTo>
                    <a:pt x="96240" y="757313"/>
                  </a:lnTo>
                  <a:lnTo>
                    <a:pt x="95046" y="752348"/>
                  </a:lnTo>
                  <a:lnTo>
                    <a:pt x="93802" y="747420"/>
                  </a:lnTo>
                  <a:lnTo>
                    <a:pt x="89369" y="743966"/>
                  </a:lnTo>
                  <a:lnTo>
                    <a:pt x="22174" y="743966"/>
                  </a:lnTo>
                  <a:lnTo>
                    <a:pt x="22174" y="670687"/>
                  </a:lnTo>
                  <a:lnTo>
                    <a:pt x="101612" y="670687"/>
                  </a:lnTo>
                  <a:lnTo>
                    <a:pt x="106006" y="667270"/>
                  </a:lnTo>
                  <a:lnTo>
                    <a:pt x="107289" y="662432"/>
                  </a:lnTo>
                  <a:lnTo>
                    <a:pt x="108623" y="657606"/>
                  </a:lnTo>
                  <a:lnTo>
                    <a:pt x="106489" y="652462"/>
                  </a:lnTo>
                  <a:lnTo>
                    <a:pt x="63665" y="627849"/>
                  </a:lnTo>
                  <a:lnTo>
                    <a:pt x="37604" y="612851"/>
                  </a:lnTo>
                  <a:lnTo>
                    <a:pt x="74155" y="549338"/>
                  </a:lnTo>
                  <a:lnTo>
                    <a:pt x="147434" y="591464"/>
                  </a:lnTo>
                  <a:lnTo>
                    <a:pt x="152882" y="590765"/>
                  </a:lnTo>
                  <a:lnTo>
                    <a:pt x="156438" y="587260"/>
                  </a:lnTo>
                  <a:lnTo>
                    <a:pt x="159943" y="583755"/>
                  </a:lnTo>
                  <a:lnTo>
                    <a:pt x="160743" y="578294"/>
                  </a:lnTo>
                  <a:lnTo>
                    <a:pt x="158254" y="573951"/>
                  </a:lnTo>
                  <a:lnTo>
                    <a:pt x="144602" y="549643"/>
                  </a:lnTo>
                  <a:lnTo>
                    <a:pt x="119316" y="504621"/>
                  </a:lnTo>
                  <a:lnTo>
                    <a:pt x="183184" y="468693"/>
                  </a:lnTo>
                  <a:lnTo>
                    <a:pt x="217716" y="530085"/>
                  </a:lnTo>
                  <a:lnTo>
                    <a:pt x="220345" y="534835"/>
                  </a:lnTo>
                  <a:lnTo>
                    <a:pt x="225539" y="537006"/>
                  </a:lnTo>
                  <a:lnTo>
                    <a:pt x="235254" y="534428"/>
                  </a:lnTo>
                  <a:lnTo>
                    <a:pt x="238671" y="530085"/>
                  </a:lnTo>
                  <a:lnTo>
                    <a:pt x="238671" y="482663"/>
                  </a:lnTo>
                  <a:lnTo>
                    <a:pt x="238671" y="454190"/>
                  </a:lnTo>
                  <a:lnTo>
                    <a:pt x="311937" y="454190"/>
                  </a:lnTo>
                  <a:lnTo>
                    <a:pt x="311937" y="541261"/>
                  </a:lnTo>
                  <a:lnTo>
                    <a:pt x="315264" y="545655"/>
                  </a:lnTo>
                  <a:lnTo>
                    <a:pt x="324853" y="548309"/>
                  </a:lnTo>
                  <a:lnTo>
                    <a:pt x="329946" y="546315"/>
                  </a:lnTo>
                  <a:lnTo>
                    <a:pt x="360045" y="496595"/>
                  </a:lnTo>
                  <a:lnTo>
                    <a:pt x="375056" y="471805"/>
                  </a:lnTo>
                  <a:lnTo>
                    <a:pt x="437781" y="509765"/>
                  </a:lnTo>
                  <a:lnTo>
                    <a:pt x="396570" y="577761"/>
                  </a:lnTo>
                  <a:lnTo>
                    <a:pt x="393992" y="582066"/>
                  </a:lnTo>
                  <a:lnTo>
                    <a:pt x="394576" y="587527"/>
                  </a:lnTo>
                  <a:lnTo>
                    <a:pt x="397992" y="591159"/>
                  </a:lnTo>
                  <a:lnTo>
                    <a:pt x="401447" y="594791"/>
                  </a:lnTo>
                  <a:lnTo>
                    <a:pt x="406857" y="595642"/>
                  </a:lnTo>
                  <a:lnTo>
                    <a:pt x="481418" y="555891"/>
                  </a:lnTo>
                  <a:lnTo>
                    <a:pt x="515924" y="620572"/>
                  </a:lnTo>
                  <a:lnTo>
                    <a:pt x="456628" y="652195"/>
                  </a:lnTo>
                  <a:lnTo>
                    <a:pt x="454367" y="657339"/>
                  </a:lnTo>
                  <a:lnTo>
                    <a:pt x="455561" y="662254"/>
                  </a:lnTo>
                  <a:lnTo>
                    <a:pt x="456806" y="667181"/>
                  </a:lnTo>
                  <a:lnTo>
                    <a:pt x="461238" y="670687"/>
                  </a:lnTo>
                  <a:lnTo>
                    <a:pt x="528434" y="670687"/>
                  </a:lnTo>
                  <a:lnTo>
                    <a:pt x="528434" y="648512"/>
                  </a:lnTo>
                  <a:lnTo>
                    <a:pt x="510692" y="648512"/>
                  </a:lnTo>
                  <a:lnTo>
                    <a:pt x="536155" y="634936"/>
                  </a:lnTo>
                  <a:lnTo>
                    <a:pt x="538721" y="633514"/>
                  </a:lnTo>
                  <a:lnTo>
                    <a:pt x="540677" y="631215"/>
                  </a:lnTo>
                  <a:lnTo>
                    <a:pt x="541566" y="628370"/>
                  </a:lnTo>
                  <a:lnTo>
                    <a:pt x="542404" y="625576"/>
                  </a:lnTo>
                  <a:lnTo>
                    <a:pt x="542099" y="622515"/>
                  </a:lnTo>
                  <a:lnTo>
                    <a:pt x="506577" y="555891"/>
                  </a:lnTo>
                  <a:lnTo>
                    <a:pt x="505968" y="554748"/>
                  </a:lnTo>
                  <a:lnTo>
                    <a:pt x="492912" y="530263"/>
                  </a:lnTo>
                  <a:lnTo>
                    <a:pt x="486206" y="528218"/>
                  </a:lnTo>
                  <a:lnTo>
                    <a:pt x="436448" y="554748"/>
                  </a:lnTo>
                  <a:lnTo>
                    <a:pt x="465632" y="506488"/>
                  </a:lnTo>
                  <a:lnTo>
                    <a:pt x="463943" y="499694"/>
                  </a:lnTo>
                  <a:lnTo>
                    <a:pt x="417918" y="471805"/>
                  </a:lnTo>
                  <a:lnTo>
                    <a:pt x="371817" y="443903"/>
                  </a:lnTo>
                  <a:lnTo>
                    <a:pt x="365036" y="445592"/>
                  </a:lnTo>
                  <a:lnTo>
                    <a:pt x="361835" y="450824"/>
                  </a:lnTo>
                  <a:lnTo>
                    <a:pt x="334124" y="496595"/>
                  </a:lnTo>
                  <a:lnTo>
                    <a:pt x="334124" y="454190"/>
                  </a:lnTo>
                  <a:lnTo>
                    <a:pt x="334124" y="436981"/>
                  </a:lnTo>
                  <a:lnTo>
                    <a:pt x="329145" y="432015"/>
                  </a:lnTo>
                  <a:lnTo>
                    <a:pt x="221462" y="432015"/>
                  </a:lnTo>
                  <a:lnTo>
                    <a:pt x="216496" y="436981"/>
                  </a:lnTo>
                  <a:lnTo>
                    <a:pt x="216496" y="482663"/>
                  </a:lnTo>
                  <a:lnTo>
                    <a:pt x="208648" y="468693"/>
                  </a:lnTo>
                  <a:lnTo>
                    <a:pt x="197104" y="448157"/>
                  </a:lnTo>
                  <a:lnTo>
                    <a:pt x="195643" y="445592"/>
                  </a:lnTo>
                  <a:lnTo>
                    <a:pt x="193255" y="443725"/>
                  </a:lnTo>
                  <a:lnTo>
                    <a:pt x="187566" y="442125"/>
                  </a:lnTo>
                  <a:lnTo>
                    <a:pt x="184556" y="442480"/>
                  </a:lnTo>
                  <a:lnTo>
                    <a:pt x="181978" y="443903"/>
                  </a:lnTo>
                  <a:lnTo>
                    <a:pt x="93446" y="493712"/>
                  </a:lnTo>
                  <a:lnTo>
                    <a:pt x="91541" y="500456"/>
                  </a:lnTo>
                  <a:lnTo>
                    <a:pt x="94513" y="505815"/>
                  </a:lnTo>
                  <a:lnTo>
                    <a:pt x="119176" y="549643"/>
                  </a:lnTo>
                  <a:lnTo>
                    <a:pt x="118643" y="549338"/>
                  </a:lnTo>
                  <a:lnTo>
                    <a:pt x="73050" y="523125"/>
                  </a:lnTo>
                  <a:lnTo>
                    <a:pt x="70027" y="522719"/>
                  </a:lnTo>
                  <a:lnTo>
                    <a:pt x="64350" y="524230"/>
                  </a:lnTo>
                  <a:lnTo>
                    <a:pt x="61912" y="526135"/>
                  </a:lnTo>
                  <a:lnTo>
                    <a:pt x="12865" y="611428"/>
                  </a:lnTo>
                  <a:lnTo>
                    <a:pt x="9804" y="616712"/>
                  </a:lnTo>
                  <a:lnTo>
                    <a:pt x="11620" y="623493"/>
                  </a:lnTo>
                  <a:lnTo>
                    <a:pt x="55079" y="648512"/>
                  </a:lnTo>
                  <a:lnTo>
                    <a:pt x="4965" y="648512"/>
                  </a:lnTo>
                  <a:lnTo>
                    <a:pt x="0" y="653427"/>
                  </a:lnTo>
                  <a:lnTo>
                    <a:pt x="0" y="761174"/>
                  </a:lnTo>
                  <a:lnTo>
                    <a:pt x="4965" y="766140"/>
                  </a:lnTo>
                  <a:lnTo>
                    <a:pt x="39916" y="766140"/>
                  </a:lnTo>
                  <a:lnTo>
                    <a:pt x="14452" y="779665"/>
                  </a:lnTo>
                  <a:lnTo>
                    <a:pt x="11887" y="781088"/>
                  </a:lnTo>
                  <a:lnTo>
                    <a:pt x="9931" y="783437"/>
                  </a:lnTo>
                  <a:lnTo>
                    <a:pt x="9042" y="786231"/>
                  </a:lnTo>
                  <a:lnTo>
                    <a:pt x="8204" y="789063"/>
                  </a:lnTo>
                  <a:lnTo>
                    <a:pt x="8509" y="792086"/>
                  </a:lnTo>
                  <a:lnTo>
                    <a:pt x="9893" y="794702"/>
                  </a:lnTo>
                  <a:lnTo>
                    <a:pt x="57708" y="884339"/>
                  </a:lnTo>
                  <a:lnTo>
                    <a:pt x="64401" y="886383"/>
                  </a:lnTo>
                  <a:lnTo>
                    <a:pt x="114160" y="859853"/>
                  </a:lnTo>
                  <a:lnTo>
                    <a:pt x="88176" y="902881"/>
                  </a:lnTo>
                  <a:lnTo>
                    <a:pt x="84975" y="908113"/>
                  </a:lnTo>
                  <a:lnTo>
                    <a:pt x="86664" y="914946"/>
                  </a:lnTo>
                  <a:lnTo>
                    <a:pt x="91821" y="918057"/>
                  </a:lnTo>
                  <a:lnTo>
                    <a:pt x="176085" y="969060"/>
                  </a:lnTo>
                  <a:lnTo>
                    <a:pt x="188772" y="963777"/>
                  </a:lnTo>
                  <a:lnTo>
                    <a:pt x="201485" y="942797"/>
                  </a:lnTo>
                  <a:lnTo>
                    <a:pt x="216496" y="918057"/>
                  </a:lnTo>
                  <a:lnTo>
                    <a:pt x="216496" y="977658"/>
                  </a:lnTo>
                  <a:lnTo>
                    <a:pt x="221462" y="982637"/>
                  </a:lnTo>
                  <a:lnTo>
                    <a:pt x="329145" y="982637"/>
                  </a:lnTo>
                  <a:lnTo>
                    <a:pt x="334124" y="977658"/>
                  </a:lnTo>
                  <a:lnTo>
                    <a:pt x="334124" y="960450"/>
                  </a:lnTo>
                  <a:lnTo>
                    <a:pt x="334124" y="931938"/>
                  </a:lnTo>
                  <a:lnTo>
                    <a:pt x="356514" y="971804"/>
                  </a:lnTo>
                  <a:lnTo>
                    <a:pt x="363308" y="973721"/>
                  </a:lnTo>
                  <a:lnTo>
                    <a:pt x="412724" y="945908"/>
                  </a:lnTo>
                  <a:lnTo>
                    <a:pt x="457200" y="920889"/>
                  </a:lnTo>
                  <a:lnTo>
                    <a:pt x="459066" y="914146"/>
                  </a:lnTo>
                  <a:lnTo>
                    <a:pt x="456095" y="908824"/>
                  </a:lnTo>
                  <a:lnTo>
                    <a:pt x="431431" y="864958"/>
                  </a:lnTo>
                  <a:lnTo>
                    <a:pt x="477558" y="891489"/>
                  </a:lnTo>
                  <a:lnTo>
                    <a:pt x="480580" y="891882"/>
                  </a:lnTo>
                  <a:lnTo>
                    <a:pt x="486257" y="890371"/>
                  </a:lnTo>
                  <a:lnTo>
                    <a:pt x="488696" y="888517"/>
                  </a:lnTo>
                  <a:lnTo>
                    <a:pt x="502043" y="865276"/>
                  </a:lnTo>
                  <a:lnTo>
                    <a:pt x="537756" y="803173"/>
                  </a:lnTo>
                  <a:lnTo>
                    <a:pt x="540816" y="797890"/>
                  </a:lnTo>
                  <a:lnTo>
                    <a:pt x="538988" y="791108"/>
                  </a:lnTo>
                  <a:lnTo>
                    <a:pt x="495528" y="766140"/>
                  </a:lnTo>
                  <a:lnTo>
                    <a:pt x="545642" y="766140"/>
                  </a:lnTo>
                  <a:lnTo>
                    <a:pt x="550608" y="761174"/>
                  </a:lnTo>
                  <a:lnTo>
                    <a:pt x="550608" y="653427"/>
                  </a:lnTo>
                  <a:close/>
                </a:path>
              </a:pathLst>
            </a:custGeom>
            <a:solidFill>
              <a:srgbClr val="787CD0"/>
            </a:solidFill>
          </p:spPr>
          <p:txBody>
            <a:bodyPr wrap="square" lIns="0" tIns="0" rIns="0" bIns="0" rtlCol="0"/>
            <a:lstStyle/>
            <a:p>
              <a:endParaRPr/>
            </a:p>
          </p:txBody>
        </p:sp>
      </p:grpSp>
      <p:grpSp>
        <p:nvGrpSpPr>
          <p:cNvPr id="106" name="object 106"/>
          <p:cNvGrpSpPr/>
          <p:nvPr/>
        </p:nvGrpSpPr>
        <p:grpSpPr>
          <a:xfrm>
            <a:off x="6427112" y="3624021"/>
            <a:ext cx="1223010" cy="989965"/>
            <a:chOff x="6427112" y="3624021"/>
            <a:chExt cx="1223010" cy="989965"/>
          </a:xfrm>
        </p:grpSpPr>
        <p:sp>
          <p:nvSpPr>
            <p:cNvPr id="107" name="object 107"/>
            <p:cNvSpPr/>
            <p:nvPr/>
          </p:nvSpPr>
          <p:spPr>
            <a:xfrm>
              <a:off x="6531847" y="3692770"/>
              <a:ext cx="1028700" cy="572770"/>
            </a:xfrm>
            <a:custGeom>
              <a:avLst/>
              <a:gdLst/>
              <a:ahLst/>
              <a:cxnLst/>
              <a:rect l="l" t="t" r="r" b="b"/>
              <a:pathLst>
                <a:path w="1028700" h="572770">
                  <a:moveTo>
                    <a:pt x="992276" y="572172"/>
                  </a:moveTo>
                  <a:lnTo>
                    <a:pt x="36215" y="572172"/>
                  </a:lnTo>
                  <a:lnTo>
                    <a:pt x="22136" y="569317"/>
                  </a:lnTo>
                  <a:lnTo>
                    <a:pt x="10622" y="561538"/>
                  </a:lnTo>
                  <a:lnTo>
                    <a:pt x="2847" y="549995"/>
                  </a:lnTo>
                  <a:lnTo>
                    <a:pt x="0" y="535935"/>
                  </a:lnTo>
                  <a:lnTo>
                    <a:pt x="0" y="36193"/>
                  </a:lnTo>
                  <a:lnTo>
                    <a:pt x="2851" y="22117"/>
                  </a:lnTo>
                  <a:lnTo>
                    <a:pt x="10622" y="10611"/>
                  </a:lnTo>
                  <a:lnTo>
                    <a:pt x="22136" y="2848"/>
                  </a:lnTo>
                  <a:lnTo>
                    <a:pt x="36215" y="0"/>
                  </a:lnTo>
                  <a:lnTo>
                    <a:pt x="992276" y="0"/>
                  </a:lnTo>
                  <a:lnTo>
                    <a:pt x="1006359" y="2848"/>
                  </a:lnTo>
                  <a:lnTo>
                    <a:pt x="1017880" y="10611"/>
                  </a:lnTo>
                  <a:lnTo>
                    <a:pt x="1025658" y="22117"/>
                  </a:lnTo>
                  <a:lnTo>
                    <a:pt x="28497" y="22177"/>
                  </a:lnTo>
                  <a:lnTo>
                    <a:pt x="22155" y="28475"/>
                  </a:lnTo>
                  <a:lnTo>
                    <a:pt x="22155" y="543653"/>
                  </a:lnTo>
                  <a:lnTo>
                    <a:pt x="28497" y="549995"/>
                  </a:lnTo>
                  <a:lnTo>
                    <a:pt x="1025663" y="549995"/>
                  </a:lnTo>
                  <a:lnTo>
                    <a:pt x="1017880" y="561538"/>
                  </a:lnTo>
                  <a:lnTo>
                    <a:pt x="1006359" y="569317"/>
                  </a:lnTo>
                  <a:lnTo>
                    <a:pt x="992276" y="572172"/>
                  </a:lnTo>
                  <a:close/>
                </a:path>
                <a:path w="1028700" h="572770">
                  <a:moveTo>
                    <a:pt x="1025663" y="549995"/>
                  </a:moveTo>
                  <a:lnTo>
                    <a:pt x="1000038" y="549995"/>
                  </a:lnTo>
                  <a:lnTo>
                    <a:pt x="1006336" y="543653"/>
                  </a:lnTo>
                  <a:lnTo>
                    <a:pt x="1006336" y="28475"/>
                  </a:lnTo>
                  <a:lnTo>
                    <a:pt x="1000038" y="22177"/>
                  </a:lnTo>
                  <a:lnTo>
                    <a:pt x="1025670" y="22177"/>
                  </a:lnTo>
                  <a:lnTo>
                    <a:pt x="1028514" y="36193"/>
                  </a:lnTo>
                  <a:lnTo>
                    <a:pt x="1028514" y="535935"/>
                  </a:lnTo>
                  <a:lnTo>
                    <a:pt x="1025663" y="549995"/>
                  </a:lnTo>
                  <a:close/>
                </a:path>
              </a:pathLst>
            </a:custGeom>
            <a:solidFill>
              <a:srgbClr val="2F2A6F"/>
            </a:solidFill>
          </p:spPr>
          <p:txBody>
            <a:bodyPr wrap="square" lIns="0" tIns="0" rIns="0" bIns="0" rtlCol="0"/>
            <a:lstStyle/>
            <a:p>
              <a:endParaRPr/>
            </a:p>
          </p:txBody>
        </p:sp>
        <p:sp>
          <p:nvSpPr>
            <p:cNvPr id="108" name="object 108"/>
            <p:cNvSpPr/>
            <p:nvPr/>
          </p:nvSpPr>
          <p:spPr>
            <a:xfrm>
              <a:off x="6427102" y="3624033"/>
              <a:ext cx="1223010" cy="989965"/>
            </a:xfrm>
            <a:custGeom>
              <a:avLst/>
              <a:gdLst/>
              <a:ahLst/>
              <a:cxnLst/>
              <a:rect l="l" t="t" r="r" b="b"/>
              <a:pathLst>
                <a:path w="1223009" h="989964">
                  <a:moveTo>
                    <a:pt x="1222514" y="946518"/>
                  </a:moveTo>
                  <a:lnTo>
                    <a:pt x="1219669" y="932459"/>
                  </a:lnTo>
                  <a:lnTo>
                    <a:pt x="1211897" y="920902"/>
                  </a:lnTo>
                  <a:lnTo>
                    <a:pt x="1210881" y="920229"/>
                  </a:lnTo>
                  <a:lnTo>
                    <a:pt x="1213612" y="914717"/>
                  </a:lnTo>
                  <a:lnTo>
                    <a:pt x="1214488" y="910285"/>
                  </a:lnTo>
                  <a:lnTo>
                    <a:pt x="1214805" y="908685"/>
                  </a:lnTo>
                  <a:lnTo>
                    <a:pt x="1214869" y="907084"/>
                  </a:lnTo>
                  <a:lnTo>
                    <a:pt x="1214539" y="901052"/>
                  </a:lnTo>
                  <a:lnTo>
                    <a:pt x="1212469" y="893864"/>
                  </a:lnTo>
                  <a:lnTo>
                    <a:pt x="1200353" y="864019"/>
                  </a:lnTo>
                  <a:lnTo>
                    <a:pt x="1200353" y="938758"/>
                  </a:lnTo>
                  <a:lnTo>
                    <a:pt x="1200353" y="961161"/>
                  </a:lnTo>
                  <a:lnTo>
                    <a:pt x="1194054" y="967447"/>
                  </a:lnTo>
                  <a:lnTo>
                    <a:pt x="28524" y="967447"/>
                  </a:lnTo>
                  <a:lnTo>
                    <a:pt x="22199" y="961161"/>
                  </a:lnTo>
                  <a:lnTo>
                    <a:pt x="22199" y="938758"/>
                  </a:lnTo>
                  <a:lnTo>
                    <a:pt x="28524" y="932459"/>
                  </a:lnTo>
                  <a:lnTo>
                    <a:pt x="36283" y="932459"/>
                  </a:lnTo>
                  <a:lnTo>
                    <a:pt x="1186472" y="932459"/>
                  </a:lnTo>
                  <a:lnTo>
                    <a:pt x="1194054" y="932459"/>
                  </a:lnTo>
                  <a:lnTo>
                    <a:pt x="1200353" y="938758"/>
                  </a:lnTo>
                  <a:lnTo>
                    <a:pt x="1200353" y="864019"/>
                  </a:lnTo>
                  <a:lnTo>
                    <a:pt x="1193076" y="846099"/>
                  </a:lnTo>
                  <a:lnTo>
                    <a:pt x="1193076" y="907084"/>
                  </a:lnTo>
                  <a:lnTo>
                    <a:pt x="1191437" y="909523"/>
                  </a:lnTo>
                  <a:lnTo>
                    <a:pt x="1189253" y="910285"/>
                  </a:lnTo>
                  <a:lnTo>
                    <a:pt x="1186268" y="910285"/>
                  </a:lnTo>
                  <a:lnTo>
                    <a:pt x="36245" y="910285"/>
                  </a:lnTo>
                  <a:lnTo>
                    <a:pt x="33299" y="910285"/>
                  </a:lnTo>
                  <a:lnTo>
                    <a:pt x="31483" y="909485"/>
                  </a:lnTo>
                  <a:lnTo>
                    <a:pt x="31000" y="908685"/>
                  </a:lnTo>
                  <a:lnTo>
                    <a:pt x="30594" y="908088"/>
                  </a:lnTo>
                  <a:lnTo>
                    <a:pt x="30543" y="905929"/>
                  </a:lnTo>
                  <a:lnTo>
                    <a:pt x="31813" y="903274"/>
                  </a:lnTo>
                  <a:lnTo>
                    <a:pt x="113360" y="728827"/>
                  </a:lnTo>
                  <a:lnTo>
                    <a:pt x="117741" y="722655"/>
                  </a:lnTo>
                  <a:lnTo>
                    <a:pt x="124180" y="717435"/>
                  </a:lnTo>
                  <a:lnTo>
                    <a:pt x="131648" y="713816"/>
                  </a:lnTo>
                  <a:lnTo>
                    <a:pt x="139090" y="712457"/>
                  </a:lnTo>
                  <a:lnTo>
                    <a:pt x="1097178" y="712457"/>
                  </a:lnTo>
                  <a:lnTo>
                    <a:pt x="1192936" y="904824"/>
                  </a:lnTo>
                  <a:lnTo>
                    <a:pt x="1193076" y="907084"/>
                  </a:lnTo>
                  <a:lnTo>
                    <a:pt x="1193076" y="846099"/>
                  </a:lnTo>
                  <a:lnTo>
                    <a:pt x="1142085" y="720483"/>
                  </a:lnTo>
                  <a:lnTo>
                    <a:pt x="1137107" y="712457"/>
                  </a:lnTo>
                  <a:lnTo>
                    <a:pt x="1134732" y="708621"/>
                  </a:lnTo>
                  <a:lnTo>
                    <a:pt x="1123911" y="699033"/>
                  </a:lnTo>
                  <a:lnTo>
                    <a:pt x="1123073" y="698627"/>
                  </a:lnTo>
                  <a:lnTo>
                    <a:pt x="1130579" y="687489"/>
                  </a:lnTo>
                  <a:lnTo>
                    <a:pt x="1133424" y="673379"/>
                  </a:lnTo>
                  <a:lnTo>
                    <a:pt x="1133424" y="36233"/>
                  </a:lnTo>
                  <a:lnTo>
                    <a:pt x="1130592" y="22174"/>
                  </a:lnTo>
                  <a:lnTo>
                    <a:pt x="1122807" y="10617"/>
                  </a:lnTo>
                  <a:lnTo>
                    <a:pt x="1111288" y="2844"/>
                  </a:lnTo>
                  <a:lnTo>
                    <a:pt x="1111250" y="28473"/>
                  </a:lnTo>
                  <a:lnTo>
                    <a:pt x="1111250" y="681151"/>
                  </a:lnTo>
                  <a:lnTo>
                    <a:pt x="1104950" y="687489"/>
                  </a:lnTo>
                  <a:lnTo>
                    <a:pt x="133019" y="687489"/>
                  </a:lnTo>
                  <a:lnTo>
                    <a:pt x="126720" y="681151"/>
                  </a:lnTo>
                  <a:lnTo>
                    <a:pt x="126720" y="28473"/>
                  </a:lnTo>
                  <a:lnTo>
                    <a:pt x="133019" y="22174"/>
                  </a:lnTo>
                  <a:lnTo>
                    <a:pt x="1104950" y="22174"/>
                  </a:lnTo>
                  <a:lnTo>
                    <a:pt x="1111250" y="28473"/>
                  </a:lnTo>
                  <a:lnTo>
                    <a:pt x="1111250" y="2844"/>
                  </a:lnTo>
                  <a:lnTo>
                    <a:pt x="1097191" y="0"/>
                  </a:lnTo>
                  <a:lnTo>
                    <a:pt x="140779" y="0"/>
                  </a:lnTo>
                  <a:lnTo>
                    <a:pt x="126695" y="2844"/>
                  </a:lnTo>
                  <a:lnTo>
                    <a:pt x="115176" y="10617"/>
                  </a:lnTo>
                  <a:lnTo>
                    <a:pt x="107403" y="22136"/>
                  </a:lnTo>
                  <a:lnTo>
                    <a:pt x="104546" y="36233"/>
                  </a:lnTo>
                  <a:lnTo>
                    <a:pt x="104546" y="673379"/>
                  </a:lnTo>
                  <a:lnTo>
                    <a:pt x="107403" y="687489"/>
                  </a:lnTo>
                  <a:lnTo>
                    <a:pt x="114325" y="697776"/>
                  </a:lnTo>
                  <a:lnTo>
                    <a:pt x="112280" y="698741"/>
                  </a:lnTo>
                  <a:lnTo>
                    <a:pt x="11709" y="893864"/>
                  </a:lnTo>
                  <a:lnTo>
                    <a:pt x="8636" y="907084"/>
                  </a:lnTo>
                  <a:lnTo>
                    <a:pt x="8648" y="908685"/>
                  </a:lnTo>
                  <a:lnTo>
                    <a:pt x="9537" y="914590"/>
                  </a:lnTo>
                  <a:lnTo>
                    <a:pt x="11976" y="920000"/>
                  </a:lnTo>
                  <a:lnTo>
                    <a:pt x="10642" y="920902"/>
                  </a:lnTo>
                  <a:lnTo>
                    <a:pt x="2857" y="932421"/>
                  </a:lnTo>
                  <a:lnTo>
                    <a:pt x="0" y="946518"/>
                  </a:lnTo>
                  <a:lnTo>
                    <a:pt x="0" y="953389"/>
                  </a:lnTo>
                  <a:lnTo>
                    <a:pt x="2857" y="967498"/>
                  </a:lnTo>
                  <a:lnTo>
                    <a:pt x="10642" y="979017"/>
                  </a:lnTo>
                  <a:lnTo>
                    <a:pt x="22161" y="986777"/>
                  </a:lnTo>
                  <a:lnTo>
                    <a:pt x="36258" y="989634"/>
                  </a:lnTo>
                  <a:lnTo>
                    <a:pt x="1186268" y="989634"/>
                  </a:lnTo>
                  <a:lnTo>
                    <a:pt x="1219657" y="967498"/>
                  </a:lnTo>
                  <a:lnTo>
                    <a:pt x="1222514" y="953389"/>
                  </a:lnTo>
                  <a:lnTo>
                    <a:pt x="1222514" y="946518"/>
                  </a:lnTo>
                  <a:close/>
                </a:path>
              </a:pathLst>
            </a:custGeom>
            <a:solidFill>
              <a:srgbClr val="787CD0"/>
            </a:solidFill>
          </p:spPr>
          <p:txBody>
            <a:bodyPr wrap="square" lIns="0" tIns="0" rIns="0" bIns="0" rtlCol="0"/>
            <a:lstStyle/>
            <a:p>
              <a:endParaRPr/>
            </a:p>
          </p:txBody>
        </p:sp>
        <p:sp>
          <p:nvSpPr>
            <p:cNvPr id="109" name="object 109"/>
            <p:cNvSpPr/>
            <p:nvPr/>
          </p:nvSpPr>
          <p:spPr>
            <a:xfrm>
              <a:off x="6772980" y="3877152"/>
              <a:ext cx="437515" cy="290830"/>
            </a:xfrm>
            <a:custGeom>
              <a:avLst/>
              <a:gdLst/>
              <a:ahLst/>
              <a:cxnLst/>
              <a:rect l="l" t="t" r="r" b="b"/>
              <a:pathLst>
                <a:path w="437515" h="290829">
                  <a:moveTo>
                    <a:pt x="14991" y="290566"/>
                  </a:moveTo>
                  <a:lnTo>
                    <a:pt x="9314" y="290566"/>
                  </a:lnTo>
                  <a:lnTo>
                    <a:pt x="6520" y="289501"/>
                  </a:lnTo>
                  <a:lnTo>
                    <a:pt x="0" y="282981"/>
                  </a:lnTo>
                  <a:lnTo>
                    <a:pt x="0" y="275973"/>
                  </a:lnTo>
                  <a:lnTo>
                    <a:pt x="181631" y="94342"/>
                  </a:lnTo>
                  <a:lnTo>
                    <a:pt x="188639" y="94342"/>
                  </a:lnTo>
                  <a:lnTo>
                    <a:pt x="259207" y="164910"/>
                  </a:lnTo>
                  <a:lnTo>
                    <a:pt x="421678" y="44"/>
                  </a:lnTo>
                  <a:lnTo>
                    <a:pt x="428686" y="0"/>
                  </a:lnTo>
                  <a:lnTo>
                    <a:pt x="433032" y="4346"/>
                  </a:lnTo>
                  <a:lnTo>
                    <a:pt x="437424" y="8604"/>
                  </a:lnTo>
                  <a:lnTo>
                    <a:pt x="437468" y="15657"/>
                  </a:lnTo>
                  <a:lnTo>
                    <a:pt x="265062" y="190546"/>
                  </a:lnTo>
                  <a:lnTo>
                    <a:pt x="262268" y="191744"/>
                  </a:lnTo>
                  <a:lnTo>
                    <a:pt x="256324" y="191744"/>
                  </a:lnTo>
                  <a:lnTo>
                    <a:pt x="253485" y="190546"/>
                  </a:lnTo>
                  <a:lnTo>
                    <a:pt x="185135" y="122196"/>
                  </a:lnTo>
                  <a:lnTo>
                    <a:pt x="17830" y="289501"/>
                  </a:lnTo>
                  <a:close/>
                </a:path>
              </a:pathLst>
            </a:custGeom>
            <a:solidFill>
              <a:srgbClr val="2F2A6F"/>
            </a:solidFill>
          </p:spPr>
          <p:txBody>
            <a:bodyPr wrap="square" lIns="0" tIns="0" rIns="0" bIns="0" rtlCol="0"/>
            <a:lstStyle/>
            <a:p>
              <a:endParaRPr/>
            </a:p>
          </p:txBody>
        </p:sp>
        <p:sp>
          <p:nvSpPr>
            <p:cNvPr id="110" name="object 110"/>
            <p:cNvSpPr/>
            <p:nvPr/>
          </p:nvSpPr>
          <p:spPr>
            <a:xfrm>
              <a:off x="7142941" y="3797535"/>
              <a:ext cx="140869" cy="141357"/>
            </a:xfrm>
            <a:prstGeom prst="rect">
              <a:avLst/>
            </a:prstGeom>
            <a:blipFill>
              <a:blip r:embed="rId31" cstate="print"/>
              <a:stretch>
                <a:fillRect/>
              </a:stretch>
            </a:blipFill>
          </p:spPr>
          <p:txBody>
            <a:bodyPr wrap="square" lIns="0" tIns="0" rIns="0" bIns="0" rtlCol="0"/>
            <a:lstStyle/>
            <a:p>
              <a:endParaRPr/>
            </a:p>
          </p:txBody>
        </p:sp>
        <p:sp>
          <p:nvSpPr>
            <p:cNvPr id="111" name="object 111"/>
            <p:cNvSpPr/>
            <p:nvPr/>
          </p:nvSpPr>
          <p:spPr>
            <a:xfrm>
              <a:off x="6659210" y="3761786"/>
              <a:ext cx="252066" cy="252066"/>
            </a:xfrm>
            <a:prstGeom prst="rect">
              <a:avLst/>
            </a:prstGeom>
            <a:blipFill>
              <a:blip r:embed="rId32" cstate="print"/>
              <a:stretch>
                <a:fillRect/>
              </a:stretch>
            </a:blipFill>
          </p:spPr>
          <p:txBody>
            <a:bodyPr wrap="square" lIns="0" tIns="0" rIns="0" bIns="0" rtlCol="0"/>
            <a:lstStyle/>
            <a:p>
              <a:endParaRPr/>
            </a:p>
          </p:txBody>
        </p:sp>
        <p:sp>
          <p:nvSpPr>
            <p:cNvPr id="112" name="object 112"/>
            <p:cNvSpPr/>
            <p:nvPr/>
          </p:nvSpPr>
          <p:spPr>
            <a:xfrm>
              <a:off x="7144892" y="3974111"/>
              <a:ext cx="251002" cy="205849"/>
            </a:xfrm>
            <a:prstGeom prst="rect">
              <a:avLst/>
            </a:prstGeom>
            <a:blipFill>
              <a:blip r:embed="rId33" cstate="print"/>
              <a:stretch>
                <a:fillRect/>
              </a:stretch>
            </a:blipFill>
          </p:spPr>
          <p:txBody>
            <a:bodyPr wrap="square" lIns="0" tIns="0" rIns="0" bIns="0" rtlCol="0"/>
            <a:lstStyle/>
            <a:p>
              <a:endParaRPr/>
            </a:p>
          </p:txBody>
        </p:sp>
      </p:grpSp>
      <p:sp>
        <p:nvSpPr>
          <p:cNvPr id="113" name="object 113"/>
          <p:cNvSpPr/>
          <p:nvPr/>
        </p:nvSpPr>
        <p:spPr>
          <a:xfrm>
            <a:off x="15931683" y="8328381"/>
            <a:ext cx="251046" cy="205849"/>
          </a:xfrm>
          <a:prstGeom prst="rect">
            <a:avLst/>
          </a:prstGeom>
          <a:blipFill>
            <a:blip r:embed="rId34" cstate="print"/>
            <a:stretch>
              <a:fillRect/>
            </a:stretch>
          </a:blipFill>
        </p:spPr>
        <p:txBody>
          <a:bodyPr wrap="square" lIns="0" tIns="0" rIns="0" bIns="0" rtlCol="0"/>
          <a:lstStyle/>
          <a:p>
            <a:endParaRPr/>
          </a:p>
        </p:txBody>
      </p:sp>
      <p:sp>
        <p:nvSpPr>
          <p:cNvPr id="114" name="object 114"/>
          <p:cNvSpPr/>
          <p:nvPr/>
        </p:nvSpPr>
        <p:spPr>
          <a:xfrm>
            <a:off x="15931683" y="7795240"/>
            <a:ext cx="217603" cy="217603"/>
          </a:xfrm>
          <a:prstGeom prst="rect">
            <a:avLst/>
          </a:prstGeom>
          <a:blipFill>
            <a:blip r:embed="rId35" cstate="print"/>
            <a:stretch>
              <a:fillRect/>
            </a:stretch>
          </a:blipFill>
        </p:spPr>
        <p:txBody>
          <a:bodyPr wrap="square" lIns="0" tIns="0" rIns="0" bIns="0" rtlCol="0"/>
          <a:lstStyle/>
          <a:p>
            <a:endParaRPr/>
          </a:p>
        </p:txBody>
      </p:sp>
      <p:sp>
        <p:nvSpPr>
          <p:cNvPr id="115" name="object 115"/>
          <p:cNvSpPr/>
          <p:nvPr/>
        </p:nvSpPr>
        <p:spPr>
          <a:xfrm>
            <a:off x="15930131" y="8063141"/>
            <a:ext cx="231530" cy="215518"/>
          </a:xfrm>
          <a:prstGeom prst="rect">
            <a:avLst/>
          </a:prstGeom>
          <a:blipFill>
            <a:blip r:embed="rId36" cstate="print"/>
            <a:stretch>
              <a:fillRect/>
            </a:stretch>
          </a:blipFill>
        </p:spPr>
        <p:txBody>
          <a:bodyPr wrap="square" lIns="0" tIns="0" rIns="0" bIns="0" rtlCol="0"/>
          <a:lstStyle/>
          <a:p>
            <a:endParaRPr/>
          </a:p>
        </p:txBody>
      </p:sp>
      <p:sp>
        <p:nvSpPr>
          <p:cNvPr id="116" name="object 116"/>
          <p:cNvSpPr/>
          <p:nvPr/>
        </p:nvSpPr>
        <p:spPr>
          <a:xfrm>
            <a:off x="16236086" y="7828114"/>
            <a:ext cx="253365" cy="152400"/>
          </a:xfrm>
          <a:custGeom>
            <a:avLst/>
            <a:gdLst/>
            <a:ahLst/>
            <a:cxnLst/>
            <a:rect l="l" t="t" r="r" b="b"/>
            <a:pathLst>
              <a:path w="253365" h="152400">
                <a:moveTo>
                  <a:pt x="252818" y="134708"/>
                </a:moveTo>
                <a:lnTo>
                  <a:pt x="247853" y="129730"/>
                </a:lnTo>
                <a:lnTo>
                  <a:pt x="4965" y="129730"/>
                </a:lnTo>
                <a:lnTo>
                  <a:pt x="0" y="134708"/>
                </a:lnTo>
                <a:lnTo>
                  <a:pt x="0" y="146951"/>
                </a:lnTo>
                <a:lnTo>
                  <a:pt x="4965" y="151917"/>
                </a:lnTo>
                <a:lnTo>
                  <a:pt x="247853" y="151917"/>
                </a:lnTo>
                <a:lnTo>
                  <a:pt x="252818" y="146951"/>
                </a:lnTo>
                <a:lnTo>
                  <a:pt x="252818" y="134708"/>
                </a:lnTo>
                <a:close/>
              </a:path>
              <a:path w="253365" h="152400">
                <a:moveTo>
                  <a:pt x="252818" y="69811"/>
                </a:moveTo>
                <a:lnTo>
                  <a:pt x="247853" y="64846"/>
                </a:lnTo>
                <a:lnTo>
                  <a:pt x="4965" y="64846"/>
                </a:lnTo>
                <a:lnTo>
                  <a:pt x="0" y="69811"/>
                </a:lnTo>
                <a:lnTo>
                  <a:pt x="0" y="82105"/>
                </a:lnTo>
                <a:lnTo>
                  <a:pt x="4965" y="87020"/>
                </a:lnTo>
                <a:lnTo>
                  <a:pt x="247853" y="87020"/>
                </a:lnTo>
                <a:lnTo>
                  <a:pt x="252818" y="82105"/>
                </a:lnTo>
                <a:lnTo>
                  <a:pt x="252818" y="69811"/>
                </a:lnTo>
                <a:close/>
              </a:path>
              <a:path w="253365" h="152400">
                <a:moveTo>
                  <a:pt x="252818" y="4965"/>
                </a:moveTo>
                <a:lnTo>
                  <a:pt x="247853" y="0"/>
                </a:lnTo>
                <a:lnTo>
                  <a:pt x="4965" y="0"/>
                </a:lnTo>
                <a:lnTo>
                  <a:pt x="0" y="4965"/>
                </a:lnTo>
                <a:lnTo>
                  <a:pt x="0" y="17208"/>
                </a:lnTo>
                <a:lnTo>
                  <a:pt x="4965" y="22174"/>
                </a:lnTo>
                <a:lnTo>
                  <a:pt x="247853" y="22174"/>
                </a:lnTo>
                <a:lnTo>
                  <a:pt x="252818" y="17208"/>
                </a:lnTo>
                <a:lnTo>
                  <a:pt x="252818" y="4965"/>
                </a:lnTo>
                <a:close/>
              </a:path>
            </a:pathLst>
          </a:custGeom>
          <a:solidFill>
            <a:srgbClr val="787CD0"/>
          </a:solidFill>
        </p:spPr>
        <p:txBody>
          <a:bodyPr wrap="square" lIns="0" tIns="0" rIns="0" bIns="0" rtlCol="0"/>
          <a:lstStyle/>
          <a:p>
            <a:endParaRPr/>
          </a:p>
        </p:txBody>
      </p:sp>
      <p:sp>
        <p:nvSpPr>
          <p:cNvPr id="117" name="object 117"/>
          <p:cNvSpPr/>
          <p:nvPr/>
        </p:nvSpPr>
        <p:spPr>
          <a:xfrm>
            <a:off x="16236086" y="8095665"/>
            <a:ext cx="253365" cy="152400"/>
          </a:xfrm>
          <a:custGeom>
            <a:avLst/>
            <a:gdLst/>
            <a:ahLst/>
            <a:cxnLst/>
            <a:rect l="l" t="t" r="r" b="b"/>
            <a:pathLst>
              <a:path w="253365" h="152400">
                <a:moveTo>
                  <a:pt x="252818" y="134696"/>
                </a:moveTo>
                <a:lnTo>
                  <a:pt x="247853" y="129730"/>
                </a:lnTo>
                <a:lnTo>
                  <a:pt x="4965" y="129730"/>
                </a:lnTo>
                <a:lnTo>
                  <a:pt x="0" y="134696"/>
                </a:lnTo>
                <a:lnTo>
                  <a:pt x="0" y="146939"/>
                </a:lnTo>
                <a:lnTo>
                  <a:pt x="4965" y="151904"/>
                </a:lnTo>
                <a:lnTo>
                  <a:pt x="247853" y="151904"/>
                </a:lnTo>
                <a:lnTo>
                  <a:pt x="252818" y="146939"/>
                </a:lnTo>
                <a:lnTo>
                  <a:pt x="252818" y="134696"/>
                </a:lnTo>
                <a:close/>
              </a:path>
              <a:path w="253365" h="152400">
                <a:moveTo>
                  <a:pt x="252818" y="69811"/>
                </a:moveTo>
                <a:lnTo>
                  <a:pt x="247853" y="64846"/>
                </a:lnTo>
                <a:lnTo>
                  <a:pt x="4965" y="64846"/>
                </a:lnTo>
                <a:lnTo>
                  <a:pt x="0" y="69811"/>
                </a:lnTo>
                <a:lnTo>
                  <a:pt x="0" y="82092"/>
                </a:lnTo>
                <a:lnTo>
                  <a:pt x="4965" y="87020"/>
                </a:lnTo>
                <a:lnTo>
                  <a:pt x="247853" y="87020"/>
                </a:lnTo>
                <a:lnTo>
                  <a:pt x="252818" y="82092"/>
                </a:lnTo>
                <a:lnTo>
                  <a:pt x="252818" y="69811"/>
                </a:lnTo>
                <a:close/>
              </a:path>
              <a:path w="253365" h="152400">
                <a:moveTo>
                  <a:pt x="252818" y="4965"/>
                </a:moveTo>
                <a:lnTo>
                  <a:pt x="247853" y="0"/>
                </a:lnTo>
                <a:lnTo>
                  <a:pt x="4965" y="0"/>
                </a:lnTo>
                <a:lnTo>
                  <a:pt x="0" y="4965"/>
                </a:lnTo>
                <a:lnTo>
                  <a:pt x="0" y="17208"/>
                </a:lnTo>
                <a:lnTo>
                  <a:pt x="4965" y="22174"/>
                </a:lnTo>
                <a:lnTo>
                  <a:pt x="247853" y="22174"/>
                </a:lnTo>
                <a:lnTo>
                  <a:pt x="252818" y="17208"/>
                </a:lnTo>
                <a:lnTo>
                  <a:pt x="252818" y="4965"/>
                </a:lnTo>
                <a:close/>
              </a:path>
            </a:pathLst>
          </a:custGeom>
          <a:solidFill>
            <a:srgbClr val="787CD0"/>
          </a:solidFill>
        </p:spPr>
        <p:txBody>
          <a:bodyPr wrap="square" lIns="0" tIns="0" rIns="0" bIns="0" rtlCol="0"/>
          <a:lstStyle/>
          <a:p>
            <a:endParaRPr/>
          </a:p>
        </p:txBody>
      </p:sp>
      <p:grpSp>
        <p:nvGrpSpPr>
          <p:cNvPr id="118" name="object 118"/>
          <p:cNvGrpSpPr/>
          <p:nvPr/>
        </p:nvGrpSpPr>
        <p:grpSpPr>
          <a:xfrm>
            <a:off x="15827761" y="7643016"/>
            <a:ext cx="982344" cy="993775"/>
            <a:chOff x="15827761" y="7643016"/>
            <a:chExt cx="982344" cy="993775"/>
          </a:xfrm>
        </p:grpSpPr>
        <p:sp>
          <p:nvSpPr>
            <p:cNvPr id="119" name="object 119"/>
            <p:cNvSpPr/>
            <p:nvPr/>
          </p:nvSpPr>
          <p:spPr>
            <a:xfrm>
              <a:off x="15827757" y="7643024"/>
              <a:ext cx="774700" cy="993775"/>
            </a:xfrm>
            <a:custGeom>
              <a:avLst/>
              <a:gdLst/>
              <a:ahLst/>
              <a:cxnLst/>
              <a:rect l="l" t="t" r="r" b="b"/>
              <a:pathLst>
                <a:path w="774700" h="993775">
                  <a:moveTo>
                    <a:pt x="661149" y="874001"/>
                  </a:moveTo>
                  <a:lnTo>
                    <a:pt x="656183" y="869035"/>
                  </a:lnTo>
                  <a:lnTo>
                    <a:pt x="413296" y="869035"/>
                  </a:lnTo>
                  <a:lnTo>
                    <a:pt x="408330" y="874001"/>
                  </a:lnTo>
                  <a:lnTo>
                    <a:pt x="408330" y="886244"/>
                  </a:lnTo>
                  <a:lnTo>
                    <a:pt x="413296" y="891209"/>
                  </a:lnTo>
                  <a:lnTo>
                    <a:pt x="656183" y="891209"/>
                  </a:lnTo>
                  <a:lnTo>
                    <a:pt x="661149" y="886244"/>
                  </a:lnTo>
                  <a:lnTo>
                    <a:pt x="661149" y="874001"/>
                  </a:lnTo>
                  <a:close/>
                </a:path>
                <a:path w="774700" h="993775">
                  <a:moveTo>
                    <a:pt x="661149" y="809117"/>
                  </a:moveTo>
                  <a:lnTo>
                    <a:pt x="656183" y="804189"/>
                  </a:lnTo>
                  <a:lnTo>
                    <a:pt x="413296" y="804189"/>
                  </a:lnTo>
                  <a:lnTo>
                    <a:pt x="408330" y="809117"/>
                  </a:lnTo>
                  <a:lnTo>
                    <a:pt x="408330" y="821359"/>
                  </a:lnTo>
                  <a:lnTo>
                    <a:pt x="413296" y="826363"/>
                  </a:lnTo>
                  <a:lnTo>
                    <a:pt x="656183" y="826363"/>
                  </a:lnTo>
                  <a:lnTo>
                    <a:pt x="661149" y="821359"/>
                  </a:lnTo>
                  <a:lnTo>
                    <a:pt x="661149" y="809117"/>
                  </a:lnTo>
                  <a:close/>
                </a:path>
                <a:path w="774700" h="993775">
                  <a:moveTo>
                    <a:pt x="661149" y="744270"/>
                  </a:moveTo>
                  <a:lnTo>
                    <a:pt x="656183" y="739292"/>
                  </a:lnTo>
                  <a:lnTo>
                    <a:pt x="413296" y="739292"/>
                  </a:lnTo>
                  <a:lnTo>
                    <a:pt x="408330" y="744270"/>
                  </a:lnTo>
                  <a:lnTo>
                    <a:pt x="408330" y="756513"/>
                  </a:lnTo>
                  <a:lnTo>
                    <a:pt x="413296" y="761479"/>
                  </a:lnTo>
                  <a:lnTo>
                    <a:pt x="656183" y="761479"/>
                  </a:lnTo>
                  <a:lnTo>
                    <a:pt x="661149" y="756513"/>
                  </a:lnTo>
                  <a:lnTo>
                    <a:pt x="661149" y="744270"/>
                  </a:lnTo>
                  <a:close/>
                </a:path>
                <a:path w="774700" h="993775">
                  <a:moveTo>
                    <a:pt x="774255" y="171157"/>
                  </a:moveTo>
                  <a:lnTo>
                    <a:pt x="761809" y="130835"/>
                  </a:lnTo>
                  <a:lnTo>
                    <a:pt x="659282" y="21602"/>
                  </a:lnTo>
                  <a:lnTo>
                    <a:pt x="622071" y="1663"/>
                  </a:lnTo>
                  <a:lnTo>
                    <a:pt x="608723" y="0"/>
                  </a:lnTo>
                  <a:lnTo>
                    <a:pt x="36233" y="0"/>
                  </a:lnTo>
                  <a:lnTo>
                    <a:pt x="22136" y="2857"/>
                  </a:lnTo>
                  <a:lnTo>
                    <a:pt x="10617" y="10629"/>
                  </a:lnTo>
                  <a:lnTo>
                    <a:pt x="2844" y="22148"/>
                  </a:lnTo>
                  <a:lnTo>
                    <a:pt x="0" y="36233"/>
                  </a:lnTo>
                  <a:lnTo>
                    <a:pt x="0" y="956945"/>
                  </a:lnTo>
                  <a:lnTo>
                    <a:pt x="2844" y="971029"/>
                  </a:lnTo>
                  <a:lnTo>
                    <a:pt x="10617" y="982548"/>
                  </a:lnTo>
                  <a:lnTo>
                    <a:pt x="22136" y="990333"/>
                  </a:lnTo>
                  <a:lnTo>
                    <a:pt x="36233" y="993178"/>
                  </a:lnTo>
                  <a:lnTo>
                    <a:pt x="738009" y="993178"/>
                  </a:lnTo>
                  <a:lnTo>
                    <a:pt x="752094" y="990333"/>
                  </a:lnTo>
                  <a:lnTo>
                    <a:pt x="763612" y="982548"/>
                  </a:lnTo>
                  <a:lnTo>
                    <a:pt x="771398" y="971029"/>
                  </a:lnTo>
                  <a:lnTo>
                    <a:pt x="774255" y="956945"/>
                  </a:lnTo>
                  <a:lnTo>
                    <a:pt x="774255" y="613511"/>
                  </a:lnTo>
                  <a:lnTo>
                    <a:pt x="769277" y="608545"/>
                  </a:lnTo>
                  <a:lnTo>
                    <a:pt x="756996" y="608545"/>
                  </a:lnTo>
                  <a:lnTo>
                    <a:pt x="752068" y="613511"/>
                  </a:lnTo>
                  <a:lnTo>
                    <a:pt x="752068" y="964704"/>
                  </a:lnTo>
                  <a:lnTo>
                    <a:pt x="745769" y="971003"/>
                  </a:lnTo>
                  <a:lnTo>
                    <a:pt x="28473" y="971003"/>
                  </a:lnTo>
                  <a:lnTo>
                    <a:pt x="22174" y="964704"/>
                  </a:lnTo>
                  <a:lnTo>
                    <a:pt x="22174" y="28511"/>
                  </a:lnTo>
                  <a:lnTo>
                    <a:pt x="28473" y="22174"/>
                  </a:lnTo>
                  <a:lnTo>
                    <a:pt x="608723" y="22174"/>
                  </a:lnTo>
                  <a:lnTo>
                    <a:pt x="617639" y="23380"/>
                  </a:lnTo>
                  <a:lnTo>
                    <a:pt x="737743" y="135496"/>
                  </a:lnTo>
                  <a:lnTo>
                    <a:pt x="752068" y="171157"/>
                  </a:lnTo>
                  <a:lnTo>
                    <a:pt x="752068" y="430593"/>
                  </a:lnTo>
                  <a:lnTo>
                    <a:pt x="756996" y="435559"/>
                  </a:lnTo>
                  <a:lnTo>
                    <a:pt x="769277" y="435559"/>
                  </a:lnTo>
                  <a:lnTo>
                    <a:pt x="774255" y="430593"/>
                  </a:lnTo>
                  <a:lnTo>
                    <a:pt x="774255" y="171157"/>
                  </a:lnTo>
                  <a:close/>
                </a:path>
              </a:pathLst>
            </a:custGeom>
            <a:solidFill>
              <a:srgbClr val="787CD0"/>
            </a:solidFill>
          </p:spPr>
          <p:txBody>
            <a:bodyPr wrap="square" lIns="0" tIns="0" rIns="0" bIns="0" rtlCol="0"/>
            <a:lstStyle/>
            <a:p>
              <a:endParaRPr/>
            </a:p>
          </p:txBody>
        </p:sp>
        <p:sp>
          <p:nvSpPr>
            <p:cNvPr id="120" name="object 120"/>
            <p:cNvSpPr/>
            <p:nvPr/>
          </p:nvSpPr>
          <p:spPr>
            <a:xfrm>
              <a:off x="16456175" y="7661734"/>
              <a:ext cx="133714" cy="141535"/>
            </a:xfrm>
            <a:prstGeom prst="rect">
              <a:avLst/>
            </a:prstGeom>
            <a:blipFill>
              <a:blip r:embed="rId37" cstate="print"/>
              <a:stretch>
                <a:fillRect/>
              </a:stretch>
            </a:blipFill>
          </p:spPr>
          <p:txBody>
            <a:bodyPr wrap="square" lIns="0" tIns="0" rIns="0" bIns="0" rtlCol="0"/>
            <a:lstStyle/>
            <a:p>
              <a:endParaRPr/>
            </a:p>
          </p:txBody>
        </p:sp>
        <p:sp>
          <p:nvSpPr>
            <p:cNvPr id="121" name="object 121"/>
            <p:cNvSpPr/>
            <p:nvPr/>
          </p:nvSpPr>
          <p:spPr>
            <a:xfrm>
              <a:off x="16482078" y="7745652"/>
              <a:ext cx="328295" cy="622935"/>
            </a:xfrm>
            <a:custGeom>
              <a:avLst/>
              <a:gdLst/>
              <a:ahLst/>
              <a:cxnLst/>
              <a:rect l="l" t="t" r="r" b="b"/>
              <a:pathLst>
                <a:path w="328294" h="622934">
                  <a:moveTo>
                    <a:pt x="20979" y="622781"/>
                  </a:moveTo>
                  <a:lnTo>
                    <a:pt x="17120" y="622781"/>
                  </a:lnTo>
                  <a:lnTo>
                    <a:pt x="15568" y="622426"/>
                  </a:lnTo>
                  <a:lnTo>
                    <a:pt x="1374" y="538729"/>
                  </a:lnTo>
                  <a:lnTo>
                    <a:pt x="1286" y="538463"/>
                  </a:lnTo>
                  <a:lnTo>
                    <a:pt x="1108" y="538241"/>
                  </a:lnTo>
                  <a:lnTo>
                    <a:pt x="1020" y="537931"/>
                  </a:lnTo>
                  <a:lnTo>
                    <a:pt x="0" y="535181"/>
                  </a:lnTo>
                  <a:lnTo>
                    <a:pt x="229933" y="34507"/>
                  </a:lnTo>
                  <a:lnTo>
                    <a:pt x="256161" y="4880"/>
                  </a:lnTo>
                  <a:lnTo>
                    <a:pt x="276284" y="0"/>
                  </a:lnTo>
                  <a:lnTo>
                    <a:pt x="283602" y="0"/>
                  </a:lnTo>
                  <a:lnTo>
                    <a:pt x="319573" y="22177"/>
                  </a:lnTo>
                  <a:lnTo>
                    <a:pt x="266880" y="22177"/>
                  </a:lnTo>
                  <a:lnTo>
                    <a:pt x="260050" y="28386"/>
                  </a:lnTo>
                  <a:lnTo>
                    <a:pt x="255792" y="34019"/>
                  </a:lnTo>
                  <a:lnTo>
                    <a:pt x="298364" y="53713"/>
                  </a:lnTo>
                  <a:lnTo>
                    <a:pt x="245502" y="53713"/>
                  </a:lnTo>
                  <a:lnTo>
                    <a:pt x="26124" y="528705"/>
                  </a:lnTo>
                  <a:lnTo>
                    <a:pt x="77176" y="552257"/>
                  </a:lnTo>
                  <a:lnTo>
                    <a:pt x="101607" y="552257"/>
                  </a:lnTo>
                  <a:lnTo>
                    <a:pt x="101258" y="553011"/>
                  </a:lnTo>
                  <a:lnTo>
                    <a:pt x="24882" y="553011"/>
                  </a:lnTo>
                  <a:lnTo>
                    <a:pt x="28120" y="591245"/>
                  </a:lnTo>
                  <a:lnTo>
                    <a:pt x="66071" y="591245"/>
                  </a:lnTo>
                  <a:lnTo>
                    <a:pt x="23241" y="622071"/>
                  </a:lnTo>
                  <a:lnTo>
                    <a:pt x="20979" y="622781"/>
                  </a:lnTo>
                  <a:close/>
                </a:path>
                <a:path w="328294" h="622934">
                  <a:moveTo>
                    <a:pt x="326790" y="56640"/>
                  </a:moveTo>
                  <a:lnTo>
                    <a:pt x="304671" y="56640"/>
                  </a:lnTo>
                  <a:lnTo>
                    <a:pt x="305735" y="51628"/>
                  </a:lnTo>
                  <a:lnTo>
                    <a:pt x="306134" y="45507"/>
                  </a:lnTo>
                  <a:lnTo>
                    <a:pt x="301965" y="33709"/>
                  </a:lnTo>
                  <a:lnTo>
                    <a:pt x="297219" y="29007"/>
                  </a:lnTo>
                  <a:lnTo>
                    <a:pt x="284844" y="23330"/>
                  </a:lnTo>
                  <a:lnTo>
                    <a:pt x="280364" y="22177"/>
                  </a:lnTo>
                  <a:lnTo>
                    <a:pt x="319573" y="22177"/>
                  </a:lnTo>
                  <a:lnTo>
                    <a:pt x="321129" y="24191"/>
                  </a:lnTo>
                  <a:lnTo>
                    <a:pt x="325118" y="32644"/>
                  </a:lnTo>
                  <a:lnTo>
                    <a:pt x="327702" y="47978"/>
                  </a:lnTo>
                  <a:lnTo>
                    <a:pt x="326790" y="56640"/>
                  </a:lnTo>
                  <a:close/>
                </a:path>
                <a:path w="328294" h="622934">
                  <a:moveTo>
                    <a:pt x="101607" y="552257"/>
                  </a:moveTo>
                  <a:lnTo>
                    <a:pt x="77176" y="552257"/>
                  </a:lnTo>
                  <a:lnTo>
                    <a:pt x="296554" y="77265"/>
                  </a:lnTo>
                  <a:lnTo>
                    <a:pt x="245502" y="53713"/>
                  </a:lnTo>
                  <a:lnTo>
                    <a:pt x="298364" y="53713"/>
                  </a:lnTo>
                  <a:lnTo>
                    <a:pt x="304671" y="56640"/>
                  </a:lnTo>
                  <a:lnTo>
                    <a:pt x="326790" y="56640"/>
                  </a:lnTo>
                  <a:lnTo>
                    <a:pt x="326260" y="61669"/>
                  </a:lnTo>
                  <a:lnTo>
                    <a:pt x="323272" y="71859"/>
                  </a:lnTo>
                  <a:lnTo>
                    <a:pt x="321215" y="76688"/>
                  </a:lnTo>
                  <a:lnTo>
                    <a:pt x="101607" y="552257"/>
                  </a:lnTo>
                  <a:close/>
                </a:path>
                <a:path w="328294" h="622934">
                  <a:moveTo>
                    <a:pt x="66071" y="591245"/>
                  </a:moveTo>
                  <a:lnTo>
                    <a:pt x="28120" y="591245"/>
                  </a:lnTo>
                  <a:lnTo>
                    <a:pt x="59213" y="568890"/>
                  </a:lnTo>
                  <a:lnTo>
                    <a:pt x="24882" y="553011"/>
                  </a:lnTo>
                  <a:lnTo>
                    <a:pt x="101258" y="553011"/>
                  </a:lnTo>
                  <a:lnTo>
                    <a:pt x="91104" y="574967"/>
                  </a:lnTo>
                  <a:lnTo>
                    <a:pt x="88132" y="577051"/>
                  </a:lnTo>
                  <a:lnTo>
                    <a:pt x="84805" y="577761"/>
                  </a:lnTo>
                  <a:lnTo>
                    <a:pt x="66071" y="591245"/>
                  </a:lnTo>
                  <a:close/>
                </a:path>
              </a:pathLst>
            </a:custGeom>
            <a:solidFill>
              <a:srgbClr val="2F2A6F"/>
            </a:solidFill>
          </p:spPr>
          <p:txBody>
            <a:bodyPr wrap="square" lIns="0" tIns="0" rIns="0" bIns="0" rtlCol="0"/>
            <a:lstStyle/>
            <a:p>
              <a:endParaRPr/>
            </a:p>
          </p:txBody>
        </p:sp>
      </p:grpSp>
      <p:grpSp>
        <p:nvGrpSpPr>
          <p:cNvPr id="122" name="object 122"/>
          <p:cNvGrpSpPr/>
          <p:nvPr/>
        </p:nvGrpSpPr>
        <p:grpSpPr>
          <a:xfrm>
            <a:off x="15820353" y="1622039"/>
            <a:ext cx="996950" cy="972819"/>
            <a:chOff x="15820353" y="1622039"/>
            <a:chExt cx="996950" cy="972819"/>
          </a:xfrm>
        </p:grpSpPr>
        <p:sp>
          <p:nvSpPr>
            <p:cNvPr id="123" name="object 123"/>
            <p:cNvSpPr/>
            <p:nvPr/>
          </p:nvSpPr>
          <p:spPr>
            <a:xfrm>
              <a:off x="15820353" y="1622039"/>
              <a:ext cx="755650" cy="972819"/>
            </a:xfrm>
            <a:custGeom>
              <a:avLst/>
              <a:gdLst/>
              <a:ahLst/>
              <a:cxnLst/>
              <a:rect l="l" t="t" r="r" b="b"/>
              <a:pathLst>
                <a:path w="755650" h="972819">
                  <a:moveTo>
                    <a:pt x="617858" y="972782"/>
                  </a:moveTo>
                  <a:lnTo>
                    <a:pt x="36237" y="972782"/>
                  </a:lnTo>
                  <a:lnTo>
                    <a:pt x="22136" y="969933"/>
                  </a:lnTo>
                  <a:lnTo>
                    <a:pt x="10617" y="962165"/>
                  </a:lnTo>
                  <a:lnTo>
                    <a:pt x="2849" y="950646"/>
                  </a:lnTo>
                  <a:lnTo>
                    <a:pt x="0" y="936545"/>
                  </a:lnTo>
                  <a:lnTo>
                    <a:pt x="0" y="185180"/>
                  </a:lnTo>
                  <a:lnTo>
                    <a:pt x="2849" y="171097"/>
                  </a:lnTo>
                  <a:lnTo>
                    <a:pt x="10617" y="159576"/>
                  </a:lnTo>
                  <a:lnTo>
                    <a:pt x="22136" y="151797"/>
                  </a:lnTo>
                  <a:lnTo>
                    <a:pt x="36237" y="148942"/>
                  </a:lnTo>
                  <a:lnTo>
                    <a:pt x="101172" y="148942"/>
                  </a:lnTo>
                  <a:lnTo>
                    <a:pt x="101172" y="36237"/>
                  </a:lnTo>
                  <a:lnTo>
                    <a:pt x="104020" y="22136"/>
                  </a:lnTo>
                  <a:lnTo>
                    <a:pt x="111784" y="10617"/>
                  </a:lnTo>
                  <a:lnTo>
                    <a:pt x="123290" y="2849"/>
                  </a:lnTo>
                  <a:lnTo>
                    <a:pt x="137365" y="0"/>
                  </a:lnTo>
                  <a:lnTo>
                    <a:pt x="610406" y="0"/>
                  </a:lnTo>
                  <a:lnTo>
                    <a:pt x="650556" y="12948"/>
                  </a:lnTo>
                  <a:lnTo>
                    <a:pt x="661881" y="22177"/>
                  </a:lnTo>
                  <a:lnTo>
                    <a:pt x="129648" y="22177"/>
                  </a:lnTo>
                  <a:lnTo>
                    <a:pt x="123349" y="28475"/>
                  </a:lnTo>
                  <a:lnTo>
                    <a:pt x="123349" y="171119"/>
                  </a:lnTo>
                  <a:lnTo>
                    <a:pt x="28475" y="171119"/>
                  </a:lnTo>
                  <a:lnTo>
                    <a:pt x="22177" y="177417"/>
                  </a:lnTo>
                  <a:lnTo>
                    <a:pt x="22177" y="944307"/>
                  </a:lnTo>
                  <a:lnTo>
                    <a:pt x="28475" y="950605"/>
                  </a:lnTo>
                  <a:lnTo>
                    <a:pt x="651254" y="950605"/>
                  </a:lnTo>
                  <a:lnTo>
                    <a:pt x="643478" y="962165"/>
                  </a:lnTo>
                  <a:lnTo>
                    <a:pt x="631959" y="969933"/>
                  </a:lnTo>
                  <a:lnTo>
                    <a:pt x="617858" y="972782"/>
                  </a:lnTo>
                  <a:close/>
                </a:path>
                <a:path w="755650" h="972819">
                  <a:moveTo>
                    <a:pt x="719696" y="130978"/>
                  </a:moveTo>
                  <a:lnTo>
                    <a:pt x="659107" y="130978"/>
                  </a:lnTo>
                  <a:lnTo>
                    <a:pt x="645025" y="128123"/>
                  </a:lnTo>
                  <a:lnTo>
                    <a:pt x="633504" y="120344"/>
                  </a:lnTo>
                  <a:lnTo>
                    <a:pt x="625720" y="108801"/>
                  </a:lnTo>
                  <a:lnTo>
                    <a:pt x="622870" y="94741"/>
                  </a:lnTo>
                  <a:lnTo>
                    <a:pt x="622870" y="31757"/>
                  </a:lnTo>
                  <a:lnTo>
                    <a:pt x="623535" y="27987"/>
                  </a:lnTo>
                  <a:lnTo>
                    <a:pt x="624599" y="24882"/>
                  </a:lnTo>
                  <a:lnTo>
                    <a:pt x="619632" y="23197"/>
                  </a:lnTo>
                  <a:lnTo>
                    <a:pt x="614620" y="22177"/>
                  </a:lnTo>
                  <a:lnTo>
                    <a:pt x="661881" y="22177"/>
                  </a:lnTo>
                  <a:lnTo>
                    <a:pt x="678059" y="38765"/>
                  </a:lnTo>
                  <a:lnTo>
                    <a:pt x="645047" y="38765"/>
                  </a:lnTo>
                  <a:lnTo>
                    <a:pt x="645047" y="102503"/>
                  </a:lnTo>
                  <a:lnTo>
                    <a:pt x="651390" y="108801"/>
                  </a:lnTo>
                  <a:lnTo>
                    <a:pt x="743402" y="108801"/>
                  </a:lnTo>
                  <a:lnTo>
                    <a:pt x="749230" y="120383"/>
                  </a:lnTo>
                  <a:lnTo>
                    <a:pt x="751398" y="127253"/>
                  </a:lnTo>
                  <a:lnTo>
                    <a:pt x="728079" y="127253"/>
                  </a:lnTo>
                  <a:lnTo>
                    <a:pt x="724575" y="129382"/>
                  </a:lnTo>
                  <a:lnTo>
                    <a:pt x="719696" y="130978"/>
                  </a:lnTo>
                  <a:close/>
                </a:path>
                <a:path w="755650" h="972819">
                  <a:moveTo>
                    <a:pt x="743402" y="108801"/>
                  </a:moveTo>
                  <a:lnTo>
                    <a:pt x="711933" y="108801"/>
                  </a:lnTo>
                  <a:lnTo>
                    <a:pt x="645047" y="38765"/>
                  </a:lnTo>
                  <a:lnTo>
                    <a:pt x="678059" y="38765"/>
                  </a:lnTo>
                  <a:lnTo>
                    <a:pt x="734554" y="96692"/>
                  </a:lnTo>
                  <a:lnTo>
                    <a:pt x="742668" y="107342"/>
                  </a:lnTo>
                  <a:lnTo>
                    <a:pt x="743402" y="108801"/>
                  </a:lnTo>
                  <a:close/>
                </a:path>
                <a:path w="755650" h="972819">
                  <a:moveTo>
                    <a:pt x="750300" y="603176"/>
                  </a:moveTo>
                  <a:lnTo>
                    <a:pt x="738014" y="603176"/>
                  </a:lnTo>
                  <a:lnTo>
                    <a:pt x="733046" y="598209"/>
                  </a:lnTo>
                  <a:lnTo>
                    <a:pt x="733046" y="141668"/>
                  </a:lnTo>
                  <a:lnTo>
                    <a:pt x="731095" y="134172"/>
                  </a:lnTo>
                  <a:lnTo>
                    <a:pt x="728079" y="127253"/>
                  </a:lnTo>
                  <a:lnTo>
                    <a:pt x="751398" y="127253"/>
                  </a:lnTo>
                  <a:lnTo>
                    <a:pt x="753622" y="134297"/>
                  </a:lnTo>
                  <a:lnTo>
                    <a:pt x="755223" y="147567"/>
                  </a:lnTo>
                  <a:lnTo>
                    <a:pt x="755223" y="598209"/>
                  </a:lnTo>
                  <a:lnTo>
                    <a:pt x="750300" y="603176"/>
                  </a:lnTo>
                  <a:close/>
                </a:path>
                <a:path w="755650" h="972819">
                  <a:moveTo>
                    <a:pt x="719030" y="823840"/>
                  </a:moveTo>
                  <a:lnTo>
                    <a:pt x="137365" y="823840"/>
                  </a:lnTo>
                  <a:lnTo>
                    <a:pt x="123290" y="820985"/>
                  </a:lnTo>
                  <a:lnTo>
                    <a:pt x="111784" y="813206"/>
                  </a:lnTo>
                  <a:lnTo>
                    <a:pt x="104016" y="801663"/>
                  </a:lnTo>
                  <a:lnTo>
                    <a:pt x="101172" y="787602"/>
                  </a:lnTo>
                  <a:lnTo>
                    <a:pt x="101172" y="171119"/>
                  </a:lnTo>
                  <a:lnTo>
                    <a:pt x="123349" y="171119"/>
                  </a:lnTo>
                  <a:lnTo>
                    <a:pt x="123349" y="795364"/>
                  </a:lnTo>
                  <a:lnTo>
                    <a:pt x="129648" y="801663"/>
                  </a:lnTo>
                  <a:lnTo>
                    <a:pt x="752380" y="801663"/>
                  </a:lnTo>
                  <a:lnTo>
                    <a:pt x="744612" y="813206"/>
                  </a:lnTo>
                  <a:lnTo>
                    <a:pt x="733106" y="820985"/>
                  </a:lnTo>
                  <a:lnTo>
                    <a:pt x="719030" y="823840"/>
                  </a:lnTo>
                  <a:close/>
                </a:path>
                <a:path w="755650" h="972819">
                  <a:moveTo>
                    <a:pt x="752380" y="801663"/>
                  </a:moveTo>
                  <a:lnTo>
                    <a:pt x="726748" y="801663"/>
                  </a:lnTo>
                  <a:lnTo>
                    <a:pt x="733046" y="795364"/>
                  </a:lnTo>
                  <a:lnTo>
                    <a:pt x="733046" y="692107"/>
                  </a:lnTo>
                  <a:lnTo>
                    <a:pt x="738014" y="687139"/>
                  </a:lnTo>
                  <a:lnTo>
                    <a:pt x="750300" y="687139"/>
                  </a:lnTo>
                  <a:lnTo>
                    <a:pt x="755223" y="692107"/>
                  </a:lnTo>
                  <a:lnTo>
                    <a:pt x="755223" y="787602"/>
                  </a:lnTo>
                  <a:lnTo>
                    <a:pt x="752380" y="801663"/>
                  </a:lnTo>
                  <a:close/>
                </a:path>
                <a:path w="755650" h="972819">
                  <a:moveTo>
                    <a:pt x="651254" y="950605"/>
                  </a:moveTo>
                  <a:lnTo>
                    <a:pt x="625620" y="950605"/>
                  </a:lnTo>
                  <a:lnTo>
                    <a:pt x="631918" y="944307"/>
                  </a:lnTo>
                  <a:lnTo>
                    <a:pt x="631918" y="823840"/>
                  </a:lnTo>
                  <a:lnTo>
                    <a:pt x="654095" y="823840"/>
                  </a:lnTo>
                  <a:lnTo>
                    <a:pt x="654095" y="936545"/>
                  </a:lnTo>
                  <a:lnTo>
                    <a:pt x="651254" y="950605"/>
                  </a:lnTo>
                  <a:close/>
                </a:path>
              </a:pathLst>
            </a:custGeom>
            <a:solidFill>
              <a:srgbClr val="787CD0"/>
            </a:solidFill>
          </p:spPr>
          <p:txBody>
            <a:bodyPr wrap="square" lIns="0" tIns="0" rIns="0" bIns="0" rtlCol="0"/>
            <a:lstStyle/>
            <a:p>
              <a:endParaRPr/>
            </a:p>
          </p:txBody>
        </p:sp>
        <p:sp>
          <p:nvSpPr>
            <p:cNvPr id="124" name="object 124"/>
            <p:cNvSpPr/>
            <p:nvPr/>
          </p:nvSpPr>
          <p:spPr>
            <a:xfrm>
              <a:off x="16164637" y="1918194"/>
              <a:ext cx="652780" cy="559435"/>
            </a:xfrm>
            <a:custGeom>
              <a:avLst/>
              <a:gdLst/>
              <a:ahLst/>
              <a:cxnLst/>
              <a:rect l="l" t="t" r="r" b="b"/>
              <a:pathLst>
                <a:path w="652780" h="559435">
                  <a:moveTo>
                    <a:pt x="312178" y="184810"/>
                  </a:moveTo>
                  <a:lnTo>
                    <a:pt x="307009" y="144564"/>
                  </a:lnTo>
                  <a:lnTo>
                    <a:pt x="289750" y="107442"/>
                  </a:lnTo>
                  <a:lnTo>
                    <a:pt x="289140" y="106794"/>
                  </a:lnTo>
                  <a:lnTo>
                    <a:pt x="289140" y="167309"/>
                  </a:lnTo>
                  <a:lnTo>
                    <a:pt x="286435" y="209499"/>
                  </a:lnTo>
                  <a:lnTo>
                    <a:pt x="267093" y="248742"/>
                  </a:lnTo>
                  <a:lnTo>
                    <a:pt x="228422" y="280416"/>
                  </a:lnTo>
                  <a:lnTo>
                    <a:pt x="179717" y="291642"/>
                  </a:lnTo>
                  <a:lnTo>
                    <a:pt x="161594" y="290156"/>
                  </a:lnTo>
                  <a:lnTo>
                    <a:pt x="112433" y="268655"/>
                  </a:lnTo>
                  <a:lnTo>
                    <a:pt x="83794" y="235572"/>
                  </a:lnTo>
                  <a:lnTo>
                    <a:pt x="70510" y="195414"/>
                  </a:lnTo>
                  <a:lnTo>
                    <a:pt x="73215" y="153200"/>
                  </a:lnTo>
                  <a:lnTo>
                    <a:pt x="92557" y="113957"/>
                  </a:lnTo>
                  <a:lnTo>
                    <a:pt x="131191" y="82296"/>
                  </a:lnTo>
                  <a:lnTo>
                    <a:pt x="179933" y="71056"/>
                  </a:lnTo>
                  <a:lnTo>
                    <a:pt x="198056" y="72542"/>
                  </a:lnTo>
                  <a:lnTo>
                    <a:pt x="247218" y="94081"/>
                  </a:lnTo>
                  <a:lnTo>
                    <a:pt x="275856" y="127165"/>
                  </a:lnTo>
                  <a:lnTo>
                    <a:pt x="289140" y="167309"/>
                  </a:lnTo>
                  <a:lnTo>
                    <a:pt x="289140" y="106794"/>
                  </a:lnTo>
                  <a:lnTo>
                    <a:pt x="260794" y="76517"/>
                  </a:lnTo>
                  <a:lnTo>
                    <a:pt x="222643" y="55930"/>
                  </a:lnTo>
                  <a:lnTo>
                    <a:pt x="179933" y="48882"/>
                  </a:lnTo>
                  <a:lnTo>
                    <a:pt x="149618" y="52336"/>
                  </a:lnTo>
                  <a:lnTo>
                    <a:pt x="96227" y="78562"/>
                  </a:lnTo>
                  <a:lnTo>
                    <a:pt x="54787" y="137655"/>
                  </a:lnTo>
                  <a:lnTo>
                    <a:pt x="47472" y="177927"/>
                  </a:lnTo>
                  <a:lnTo>
                    <a:pt x="52641" y="218173"/>
                  </a:lnTo>
                  <a:lnTo>
                    <a:pt x="69900" y="255295"/>
                  </a:lnTo>
                  <a:lnTo>
                    <a:pt x="98856" y="286219"/>
                  </a:lnTo>
                  <a:lnTo>
                    <a:pt x="137007" y="306793"/>
                  </a:lnTo>
                  <a:lnTo>
                    <a:pt x="179717" y="313817"/>
                  </a:lnTo>
                  <a:lnTo>
                    <a:pt x="210032" y="310375"/>
                  </a:lnTo>
                  <a:lnTo>
                    <a:pt x="251802" y="291642"/>
                  </a:lnTo>
                  <a:lnTo>
                    <a:pt x="284657" y="262318"/>
                  </a:lnTo>
                  <a:lnTo>
                    <a:pt x="304863" y="225094"/>
                  </a:lnTo>
                  <a:lnTo>
                    <a:pt x="312178" y="184810"/>
                  </a:lnTo>
                  <a:close/>
                </a:path>
                <a:path w="652780" h="559435">
                  <a:moveTo>
                    <a:pt x="652449" y="508952"/>
                  </a:moveTo>
                  <a:lnTo>
                    <a:pt x="630707" y="471716"/>
                  </a:lnTo>
                  <a:lnTo>
                    <a:pt x="630707" y="508355"/>
                  </a:lnTo>
                  <a:lnTo>
                    <a:pt x="629729" y="512038"/>
                  </a:lnTo>
                  <a:lnTo>
                    <a:pt x="627468" y="515010"/>
                  </a:lnTo>
                  <a:lnTo>
                    <a:pt x="612165" y="534784"/>
                  </a:lnTo>
                  <a:lnTo>
                    <a:pt x="608088" y="536778"/>
                  </a:lnTo>
                  <a:lnTo>
                    <a:pt x="600544" y="536778"/>
                  </a:lnTo>
                  <a:lnTo>
                    <a:pt x="597573" y="535762"/>
                  </a:lnTo>
                  <a:lnTo>
                    <a:pt x="388010" y="373964"/>
                  </a:lnTo>
                  <a:lnTo>
                    <a:pt x="381088" y="368592"/>
                  </a:lnTo>
                  <a:lnTo>
                    <a:pt x="379996" y="360273"/>
                  </a:lnTo>
                  <a:lnTo>
                    <a:pt x="380009" y="359613"/>
                  </a:lnTo>
                  <a:lnTo>
                    <a:pt x="383679" y="354888"/>
                  </a:lnTo>
                  <a:lnTo>
                    <a:pt x="399935" y="333819"/>
                  </a:lnTo>
                  <a:lnTo>
                    <a:pt x="404012" y="331825"/>
                  </a:lnTo>
                  <a:lnTo>
                    <a:pt x="411594" y="331825"/>
                  </a:lnTo>
                  <a:lnTo>
                    <a:pt x="627875" y="497573"/>
                  </a:lnTo>
                  <a:lnTo>
                    <a:pt x="630707" y="508355"/>
                  </a:lnTo>
                  <a:lnTo>
                    <a:pt x="630707" y="471716"/>
                  </a:lnTo>
                  <a:lnTo>
                    <a:pt x="449554" y="331825"/>
                  </a:lnTo>
                  <a:lnTo>
                    <a:pt x="424903" y="312788"/>
                  </a:lnTo>
                  <a:lnTo>
                    <a:pt x="418211" y="310400"/>
                  </a:lnTo>
                  <a:lnTo>
                    <a:pt x="411162" y="309867"/>
                  </a:lnTo>
                  <a:lnTo>
                    <a:pt x="411454" y="300316"/>
                  </a:lnTo>
                  <a:lnTo>
                    <a:pt x="409257" y="291045"/>
                  </a:lnTo>
                  <a:lnTo>
                    <a:pt x="408825" y="290258"/>
                  </a:lnTo>
                  <a:lnTo>
                    <a:pt x="406146" y="285343"/>
                  </a:lnTo>
                  <a:lnTo>
                    <a:pt x="404660" y="282600"/>
                  </a:lnTo>
                  <a:lnTo>
                    <a:pt x="398360" y="276161"/>
                  </a:lnTo>
                  <a:lnTo>
                    <a:pt x="397713" y="275488"/>
                  </a:lnTo>
                  <a:lnTo>
                    <a:pt x="391414" y="270662"/>
                  </a:lnTo>
                  <a:lnTo>
                    <a:pt x="391198" y="270598"/>
                  </a:lnTo>
                  <a:lnTo>
                    <a:pt x="391198" y="306489"/>
                  </a:lnTo>
                  <a:lnTo>
                    <a:pt x="355396" y="352894"/>
                  </a:lnTo>
                  <a:lnTo>
                    <a:pt x="351320" y="354888"/>
                  </a:lnTo>
                  <a:lnTo>
                    <a:pt x="343827" y="354888"/>
                  </a:lnTo>
                  <a:lnTo>
                    <a:pt x="340982" y="353910"/>
                  </a:lnTo>
                  <a:lnTo>
                    <a:pt x="335711" y="349872"/>
                  </a:lnTo>
                  <a:lnTo>
                    <a:pt x="333895" y="346595"/>
                  </a:lnTo>
                  <a:lnTo>
                    <a:pt x="333006" y="339178"/>
                  </a:lnTo>
                  <a:lnTo>
                    <a:pt x="333984" y="335508"/>
                  </a:lnTo>
                  <a:lnTo>
                    <a:pt x="348983" y="316077"/>
                  </a:lnTo>
                  <a:lnTo>
                    <a:pt x="355866" y="307162"/>
                  </a:lnTo>
                  <a:lnTo>
                    <a:pt x="364667" y="295757"/>
                  </a:lnTo>
                  <a:lnTo>
                    <a:pt x="367372" y="292303"/>
                  </a:lnTo>
                  <a:lnTo>
                    <a:pt x="371462" y="290258"/>
                  </a:lnTo>
                  <a:lnTo>
                    <a:pt x="378917" y="290258"/>
                  </a:lnTo>
                  <a:lnTo>
                    <a:pt x="381800" y="291236"/>
                  </a:lnTo>
                  <a:lnTo>
                    <a:pt x="384149" y="293103"/>
                  </a:lnTo>
                  <a:lnTo>
                    <a:pt x="390182" y="297713"/>
                  </a:lnTo>
                  <a:lnTo>
                    <a:pt x="391198" y="306489"/>
                  </a:lnTo>
                  <a:lnTo>
                    <a:pt x="391198" y="270598"/>
                  </a:lnTo>
                  <a:lnTo>
                    <a:pt x="383882" y="268084"/>
                  </a:lnTo>
                  <a:lnTo>
                    <a:pt x="367372" y="268084"/>
                  </a:lnTo>
                  <a:lnTo>
                    <a:pt x="359397" y="270967"/>
                  </a:lnTo>
                  <a:lnTo>
                    <a:pt x="353009" y="276161"/>
                  </a:lnTo>
                  <a:lnTo>
                    <a:pt x="340106" y="266217"/>
                  </a:lnTo>
                  <a:lnTo>
                    <a:pt x="351218" y="240766"/>
                  </a:lnTo>
                  <a:lnTo>
                    <a:pt x="358267" y="214033"/>
                  </a:lnTo>
                  <a:lnTo>
                    <a:pt x="361137" y="186410"/>
                  </a:lnTo>
                  <a:lnTo>
                    <a:pt x="359702" y="158267"/>
                  </a:lnTo>
                  <a:lnTo>
                    <a:pt x="351688" y="123317"/>
                  </a:lnTo>
                  <a:lnTo>
                    <a:pt x="338670" y="94310"/>
                  </a:lnTo>
                  <a:lnTo>
                    <a:pt x="338670" y="192265"/>
                  </a:lnTo>
                  <a:lnTo>
                    <a:pt x="337489" y="199390"/>
                  </a:lnTo>
                  <a:lnTo>
                    <a:pt x="337489" y="292214"/>
                  </a:lnTo>
                  <a:lnTo>
                    <a:pt x="325945" y="307162"/>
                  </a:lnTo>
                  <a:lnTo>
                    <a:pt x="317080" y="300291"/>
                  </a:lnTo>
                  <a:lnTo>
                    <a:pt x="323278" y="292303"/>
                  </a:lnTo>
                  <a:lnTo>
                    <a:pt x="323951" y="291376"/>
                  </a:lnTo>
                  <a:lnTo>
                    <a:pt x="328612" y="285343"/>
                  </a:lnTo>
                  <a:lnTo>
                    <a:pt x="337489" y="292214"/>
                  </a:lnTo>
                  <a:lnTo>
                    <a:pt x="337489" y="199390"/>
                  </a:lnTo>
                  <a:lnTo>
                    <a:pt x="322821" y="251371"/>
                  </a:lnTo>
                  <a:lnTo>
                    <a:pt x="279819" y="305282"/>
                  </a:lnTo>
                  <a:lnTo>
                    <a:pt x="215950" y="336423"/>
                  </a:lnTo>
                  <a:lnTo>
                    <a:pt x="179717" y="340512"/>
                  </a:lnTo>
                  <a:lnTo>
                    <a:pt x="153530" y="338391"/>
                  </a:lnTo>
                  <a:lnTo>
                    <a:pt x="104597" y="321691"/>
                  </a:lnTo>
                  <a:lnTo>
                    <a:pt x="47726" y="270192"/>
                  </a:lnTo>
                  <a:lnTo>
                    <a:pt x="26974" y="225577"/>
                  </a:lnTo>
                  <a:lnTo>
                    <a:pt x="20751" y="177215"/>
                  </a:lnTo>
                  <a:lnTo>
                    <a:pt x="29540" y="128803"/>
                  </a:lnTo>
                  <a:lnTo>
                    <a:pt x="53835" y="84061"/>
                  </a:lnTo>
                  <a:lnTo>
                    <a:pt x="109613" y="38379"/>
                  </a:lnTo>
                  <a:lnTo>
                    <a:pt x="179933" y="22186"/>
                  </a:lnTo>
                  <a:lnTo>
                    <a:pt x="206108" y="24320"/>
                  </a:lnTo>
                  <a:lnTo>
                    <a:pt x="255028" y="41046"/>
                  </a:lnTo>
                  <a:lnTo>
                    <a:pt x="300012" y="76936"/>
                  </a:lnTo>
                  <a:lnTo>
                    <a:pt x="330682" y="130416"/>
                  </a:lnTo>
                  <a:lnTo>
                    <a:pt x="338670" y="192265"/>
                  </a:lnTo>
                  <a:lnTo>
                    <a:pt x="338670" y="94310"/>
                  </a:lnTo>
                  <a:lnTo>
                    <a:pt x="337235" y="91109"/>
                  </a:lnTo>
                  <a:lnTo>
                    <a:pt x="316750" y="62369"/>
                  </a:lnTo>
                  <a:lnTo>
                    <a:pt x="290639" y="37846"/>
                  </a:lnTo>
                  <a:lnTo>
                    <a:pt x="266585" y="22186"/>
                  </a:lnTo>
                  <a:lnTo>
                    <a:pt x="265518" y="21488"/>
                  </a:lnTo>
                  <a:lnTo>
                    <a:pt x="238417" y="9639"/>
                  </a:lnTo>
                  <a:lnTo>
                    <a:pt x="209753" y="2438"/>
                  </a:lnTo>
                  <a:lnTo>
                    <a:pt x="179933" y="0"/>
                  </a:lnTo>
                  <a:lnTo>
                    <a:pt x="138442" y="4724"/>
                  </a:lnTo>
                  <a:lnTo>
                    <a:pt x="99822" y="18453"/>
                  </a:lnTo>
                  <a:lnTo>
                    <a:pt x="65341" y="40589"/>
                  </a:lnTo>
                  <a:lnTo>
                    <a:pt x="36271" y="70523"/>
                  </a:lnTo>
                  <a:lnTo>
                    <a:pt x="11976" y="112598"/>
                  </a:lnTo>
                  <a:lnTo>
                    <a:pt x="0" y="158064"/>
                  </a:lnTo>
                  <a:lnTo>
                    <a:pt x="25" y="204470"/>
                  </a:lnTo>
                  <a:lnTo>
                    <a:pt x="11747" y="249377"/>
                  </a:lnTo>
                  <a:lnTo>
                    <a:pt x="34848" y="290334"/>
                  </a:lnTo>
                  <a:lnTo>
                    <a:pt x="69011" y="324904"/>
                  </a:lnTo>
                  <a:lnTo>
                    <a:pt x="121221" y="353072"/>
                  </a:lnTo>
                  <a:lnTo>
                    <a:pt x="179717" y="362686"/>
                  </a:lnTo>
                  <a:lnTo>
                    <a:pt x="213321" y="359613"/>
                  </a:lnTo>
                  <a:lnTo>
                    <a:pt x="245224" y="350608"/>
                  </a:lnTo>
                  <a:lnTo>
                    <a:pt x="265607" y="340512"/>
                  </a:lnTo>
                  <a:lnTo>
                    <a:pt x="274751" y="335991"/>
                  </a:lnTo>
                  <a:lnTo>
                    <a:pt x="301244" y="316077"/>
                  </a:lnTo>
                  <a:lnTo>
                    <a:pt x="314375" y="326237"/>
                  </a:lnTo>
                  <a:lnTo>
                    <a:pt x="311670" y="332270"/>
                  </a:lnTo>
                  <a:lnTo>
                    <a:pt x="310692" y="338391"/>
                  </a:lnTo>
                  <a:lnTo>
                    <a:pt x="331317" y="374484"/>
                  </a:lnTo>
                  <a:lnTo>
                    <a:pt x="338899" y="377063"/>
                  </a:lnTo>
                  <a:lnTo>
                    <a:pt x="352031" y="377063"/>
                  </a:lnTo>
                  <a:lnTo>
                    <a:pt x="356997" y="375907"/>
                  </a:lnTo>
                  <a:lnTo>
                    <a:pt x="361518" y="373964"/>
                  </a:lnTo>
                  <a:lnTo>
                    <a:pt x="363740" y="380428"/>
                  </a:lnTo>
                  <a:lnTo>
                    <a:pt x="367817" y="386372"/>
                  </a:lnTo>
                  <a:lnTo>
                    <a:pt x="587959" y="556348"/>
                  </a:lnTo>
                  <a:lnTo>
                    <a:pt x="595579" y="558965"/>
                  </a:lnTo>
                  <a:lnTo>
                    <a:pt x="603656" y="558965"/>
                  </a:lnTo>
                  <a:lnTo>
                    <a:pt x="638657" y="536778"/>
                  </a:lnTo>
                  <a:lnTo>
                    <a:pt x="644994" y="528574"/>
                  </a:lnTo>
                  <a:lnTo>
                    <a:pt x="648804" y="522503"/>
                  </a:lnTo>
                  <a:lnTo>
                    <a:pt x="651306" y="515912"/>
                  </a:lnTo>
                  <a:lnTo>
                    <a:pt x="652449" y="508952"/>
                  </a:lnTo>
                  <a:close/>
                </a:path>
              </a:pathLst>
            </a:custGeom>
            <a:solidFill>
              <a:srgbClr val="2F2A6F"/>
            </a:solidFill>
          </p:spPr>
          <p:txBody>
            <a:bodyPr wrap="square" lIns="0" tIns="0" rIns="0" bIns="0" rtlCol="0"/>
            <a:lstStyle/>
            <a:p>
              <a:endParaRPr/>
            </a:p>
          </p:txBody>
        </p:sp>
        <p:sp>
          <p:nvSpPr>
            <p:cNvPr id="125" name="object 125"/>
            <p:cNvSpPr/>
            <p:nvPr/>
          </p:nvSpPr>
          <p:spPr>
            <a:xfrm>
              <a:off x="16012541" y="1798217"/>
              <a:ext cx="417195" cy="521334"/>
            </a:xfrm>
            <a:custGeom>
              <a:avLst/>
              <a:gdLst/>
              <a:ahLst/>
              <a:cxnLst/>
              <a:rect l="l" t="t" r="r" b="b"/>
              <a:pathLst>
                <a:path w="417194" h="521335">
                  <a:moveTo>
                    <a:pt x="134251" y="337591"/>
                  </a:moveTo>
                  <a:lnTo>
                    <a:pt x="129286" y="332613"/>
                  </a:lnTo>
                  <a:lnTo>
                    <a:pt x="4965" y="332613"/>
                  </a:lnTo>
                  <a:lnTo>
                    <a:pt x="0" y="337591"/>
                  </a:lnTo>
                  <a:lnTo>
                    <a:pt x="0" y="349821"/>
                  </a:lnTo>
                  <a:lnTo>
                    <a:pt x="4965" y="354799"/>
                  </a:lnTo>
                  <a:lnTo>
                    <a:pt x="129286" y="354799"/>
                  </a:lnTo>
                  <a:lnTo>
                    <a:pt x="134251" y="349821"/>
                  </a:lnTo>
                  <a:lnTo>
                    <a:pt x="134251" y="337591"/>
                  </a:lnTo>
                  <a:close/>
                </a:path>
                <a:path w="417194" h="521335">
                  <a:moveTo>
                    <a:pt x="134251" y="254419"/>
                  </a:moveTo>
                  <a:lnTo>
                    <a:pt x="129286" y="249491"/>
                  </a:lnTo>
                  <a:lnTo>
                    <a:pt x="4965" y="249491"/>
                  </a:lnTo>
                  <a:lnTo>
                    <a:pt x="0" y="254419"/>
                  </a:lnTo>
                  <a:lnTo>
                    <a:pt x="0" y="266712"/>
                  </a:lnTo>
                  <a:lnTo>
                    <a:pt x="4965" y="271678"/>
                  </a:lnTo>
                  <a:lnTo>
                    <a:pt x="129286" y="271678"/>
                  </a:lnTo>
                  <a:lnTo>
                    <a:pt x="134251" y="266712"/>
                  </a:lnTo>
                  <a:lnTo>
                    <a:pt x="134251" y="254419"/>
                  </a:lnTo>
                  <a:close/>
                </a:path>
                <a:path w="417194" h="521335">
                  <a:moveTo>
                    <a:pt x="154127" y="420751"/>
                  </a:moveTo>
                  <a:lnTo>
                    <a:pt x="149161" y="415785"/>
                  </a:lnTo>
                  <a:lnTo>
                    <a:pt x="4965" y="415785"/>
                  </a:lnTo>
                  <a:lnTo>
                    <a:pt x="0" y="420751"/>
                  </a:lnTo>
                  <a:lnTo>
                    <a:pt x="0" y="432993"/>
                  </a:lnTo>
                  <a:lnTo>
                    <a:pt x="4965" y="437959"/>
                  </a:lnTo>
                  <a:lnTo>
                    <a:pt x="149161" y="437959"/>
                  </a:lnTo>
                  <a:lnTo>
                    <a:pt x="154127" y="432993"/>
                  </a:lnTo>
                  <a:lnTo>
                    <a:pt x="154127" y="420751"/>
                  </a:lnTo>
                  <a:close/>
                </a:path>
                <a:path w="417194" h="521335">
                  <a:moveTo>
                    <a:pt x="154127" y="171297"/>
                  </a:moveTo>
                  <a:lnTo>
                    <a:pt x="149161" y="166331"/>
                  </a:lnTo>
                  <a:lnTo>
                    <a:pt x="4965" y="166331"/>
                  </a:lnTo>
                  <a:lnTo>
                    <a:pt x="0" y="171297"/>
                  </a:lnTo>
                  <a:lnTo>
                    <a:pt x="0" y="183540"/>
                  </a:lnTo>
                  <a:lnTo>
                    <a:pt x="4965" y="188506"/>
                  </a:lnTo>
                  <a:lnTo>
                    <a:pt x="149161" y="188506"/>
                  </a:lnTo>
                  <a:lnTo>
                    <a:pt x="154127" y="183540"/>
                  </a:lnTo>
                  <a:lnTo>
                    <a:pt x="154127" y="171297"/>
                  </a:lnTo>
                  <a:close/>
                </a:path>
                <a:path w="417194" h="521335">
                  <a:moveTo>
                    <a:pt x="416788" y="503872"/>
                  </a:moveTo>
                  <a:lnTo>
                    <a:pt x="411822" y="498906"/>
                  </a:lnTo>
                  <a:lnTo>
                    <a:pt x="4965" y="498906"/>
                  </a:lnTo>
                  <a:lnTo>
                    <a:pt x="0" y="503872"/>
                  </a:lnTo>
                  <a:lnTo>
                    <a:pt x="0" y="516115"/>
                  </a:lnTo>
                  <a:lnTo>
                    <a:pt x="4965" y="521081"/>
                  </a:lnTo>
                  <a:lnTo>
                    <a:pt x="411822" y="521081"/>
                  </a:lnTo>
                  <a:lnTo>
                    <a:pt x="416788" y="516115"/>
                  </a:lnTo>
                  <a:lnTo>
                    <a:pt x="416788" y="503872"/>
                  </a:lnTo>
                  <a:close/>
                </a:path>
                <a:path w="417194" h="521335">
                  <a:moveTo>
                    <a:pt x="416788" y="88138"/>
                  </a:moveTo>
                  <a:lnTo>
                    <a:pt x="411822" y="83172"/>
                  </a:lnTo>
                  <a:lnTo>
                    <a:pt x="4965" y="83172"/>
                  </a:lnTo>
                  <a:lnTo>
                    <a:pt x="0" y="88138"/>
                  </a:lnTo>
                  <a:lnTo>
                    <a:pt x="0" y="100380"/>
                  </a:lnTo>
                  <a:lnTo>
                    <a:pt x="4965" y="105346"/>
                  </a:lnTo>
                  <a:lnTo>
                    <a:pt x="411822" y="105346"/>
                  </a:lnTo>
                  <a:lnTo>
                    <a:pt x="416788" y="100380"/>
                  </a:lnTo>
                  <a:lnTo>
                    <a:pt x="416788" y="88138"/>
                  </a:lnTo>
                  <a:close/>
                </a:path>
                <a:path w="417194" h="521335">
                  <a:moveTo>
                    <a:pt x="416788" y="5016"/>
                  </a:moveTo>
                  <a:lnTo>
                    <a:pt x="411822" y="0"/>
                  </a:lnTo>
                  <a:lnTo>
                    <a:pt x="4965" y="0"/>
                  </a:lnTo>
                  <a:lnTo>
                    <a:pt x="0" y="5016"/>
                  </a:lnTo>
                  <a:lnTo>
                    <a:pt x="0" y="17259"/>
                  </a:lnTo>
                  <a:lnTo>
                    <a:pt x="4965" y="22186"/>
                  </a:lnTo>
                  <a:lnTo>
                    <a:pt x="411822" y="22186"/>
                  </a:lnTo>
                  <a:lnTo>
                    <a:pt x="416788" y="17259"/>
                  </a:lnTo>
                  <a:lnTo>
                    <a:pt x="416788" y="5016"/>
                  </a:lnTo>
                  <a:close/>
                </a:path>
              </a:pathLst>
            </a:custGeom>
            <a:solidFill>
              <a:srgbClr val="787CD0"/>
            </a:solidFill>
          </p:spPr>
          <p:txBody>
            <a:bodyPr wrap="square" lIns="0" tIns="0" rIns="0" bIns="0" rtlCol="0"/>
            <a:lstStyle/>
            <a:p>
              <a:endParaRPr/>
            </a:p>
          </p:txBody>
        </p:sp>
      </p:grpSp>
      <p:grpSp>
        <p:nvGrpSpPr>
          <p:cNvPr id="126" name="object 126"/>
          <p:cNvGrpSpPr/>
          <p:nvPr/>
        </p:nvGrpSpPr>
        <p:grpSpPr>
          <a:xfrm>
            <a:off x="13943021" y="1620398"/>
            <a:ext cx="984885" cy="976630"/>
            <a:chOff x="13943021" y="1620398"/>
            <a:chExt cx="984885" cy="976630"/>
          </a:xfrm>
        </p:grpSpPr>
        <p:sp>
          <p:nvSpPr>
            <p:cNvPr id="127" name="object 127"/>
            <p:cNvSpPr/>
            <p:nvPr/>
          </p:nvSpPr>
          <p:spPr>
            <a:xfrm>
              <a:off x="13943021" y="1620398"/>
              <a:ext cx="984885" cy="976630"/>
            </a:xfrm>
            <a:custGeom>
              <a:avLst/>
              <a:gdLst/>
              <a:ahLst/>
              <a:cxnLst/>
              <a:rect l="l" t="t" r="r" b="b"/>
              <a:pathLst>
                <a:path w="984884" h="976630">
                  <a:moveTo>
                    <a:pt x="979435" y="976109"/>
                  </a:moveTo>
                  <a:lnTo>
                    <a:pt x="36237" y="976109"/>
                  </a:lnTo>
                  <a:lnTo>
                    <a:pt x="22155" y="973253"/>
                  </a:lnTo>
                  <a:lnTo>
                    <a:pt x="10633" y="965469"/>
                  </a:lnTo>
                  <a:lnTo>
                    <a:pt x="2855" y="953935"/>
                  </a:lnTo>
                  <a:lnTo>
                    <a:pt x="0" y="939827"/>
                  </a:lnTo>
                  <a:lnTo>
                    <a:pt x="0" y="4923"/>
                  </a:lnTo>
                  <a:lnTo>
                    <a:pt x="4967" y="0"/>
                  </a:lnTo>
                  <a:lnTo>
                    <a:pt x="17253" y="0"/>
                  </a:lnTo>
                  <a:lnTo>
                    <a:pt x="22177" y="4923"/>
                  </a:lnTo>
                  <a:lnTo>
                    <a:pt x="22177" y="947589"/>
                  </a:lnTo>
                  <a:lnTo>
                    <a:pt x="28475" y="953932"/>
                  </a:lnTo>
                  <a:lnTo>
                    <a:pt x="979435" y="953932"/>
                  </a:lnTo>
                  <a:lnTo>
                    <a:pt x="984403" y="958855"/>
                  </a:lnTo>
                  <a:lnTo>
                    <a:pt x="984403" y="971141"/>
                  </a:lnTo>
                  <a:close/>
                </a:path>
              </a:pathLst>
            </a:custGeom>
            <a:solidFill>
              <a:srgbClr val="787CD0"/>
            </a:solidFill>
          </p:spPr>
          <p:txBody>
            <a:bodyPr wrap="square" lIns="0" tIns="0" rIns="0" bIns="0" rtlCol="0"/>
            <a:lstStyle/>
            <a:p>
              <a:endParaRPr/>
            </a:p>
          </p:txBody>
        </p:sp>
        <p:sp>
          <p:nvSpPr>
            <p:cNvPr id="128" name="object 128"/>
            <p:cNvSpPr/>
            <p:nvPr/>
          </p:nvSpPr>
          <p:spPr>
            <a:xfrm>
              <a:off x="14062508" y="1692121"/>
              <a:ext cx="798195" cy="849630"/>
            </a:xfrm>
            <a:custGeom>
              <a:avLst/>
              <a:gdLst/>
              <a:ahLst/>
              <a:cxnLst/>
              <a:rect l="l" t="t" r="r" b="b"/>
              <a:pathLst>
                <a:path w="798194" h="849630">
                  <a:moveTo>
                    <a:pt x="228638" y="480250"/>
                  </a:moveTo>
                  <a:lnTo>
                    <a:pt x="228193" y="473659"/>
                  </a:lnTo>
                  <a:lnTo>
                    <a:pt x="225679" y="466839"/>
                  </a:lnTo>
                  <a:lnTo>
                    <a:pt x="221145" y="460006"/>
                  </a:lnTo>
                  <a:lnTo>
                    <a:pt x="205003" y="440283"/>
                  </a:lnTo>
                  <a:lnTo>
                    <a:pt x="205003" y="475437"/>
                  </a:lnTo>
                  <a:lnTo>
                    <a:pt x="192493" y="478650"/>
                  </a:lnTo>
                  <a:lnTo>
                    <a:pt x="182321" y="486486"/>
                  </a:lnTo>
                  <a:lnTo>
                    <a:pt x="175488" y="497840"/>
                  </a:lnTo>
                  <a:lnTo>
                    <a:pt x="172986" y="511632"/>
                  </a:lnTo>
                  <a:lnTo>
                    <a:pt x="172986" y="820610"/>
                  </a:lnTo>
                  <a:lnTo>
                    <a:pt x="166636" y="826909"/>
                  </a:lnTo>
                  <a:lnTo>
                    <a:pt x="62001" y="826909"/>
                  </a:lnTo>
                  <a:lnTo>
                    <a:pt x="55702" y="820610"/>
                  </a:lnTo>
                  <a:lnTo>
                    <a:pt x="55702" y="511632"/>
                  </a:lnTo>
                  <a:lnTo>
                    <a:pt x="53200" y="497840"/>
                  </a:lnTo>
                  <a:lnTo>
                    <a:pt x="46342" y="486486"/>
                  </a:lnTo>
                  <a:lnTo>
                    <a:pt x="36156" y="478650"/>
                  </a:lnTo>
                  <a:lnTo>
                    <a:pt x="23634" y="475437"/>
                  </a:lnTo>
                  <a:lnTo>
                    <a:pt x="24257" y="474548"/>
                  </a:lnTo>
                  <a:lnTo>
                    <a:pt x="111150" y="368363"/>
                  </a:lnTo>
                  <a:lnTo>
                    <a:pt x="117487" y="368363"/>
                  </a:lnTo>
                  <a:lnTo>
                    <a:pt x="204381" y="474548"/>
                  </a:lnTo>
                  <a:lnTo>
                    <a:pt x="205003" y="475437"/>
                  </a:lnTo>
                  <a:lnTo>
                    <a:pt x="205003" y="440283"/>
                  </a:lnTo>
                  <a:lnTo>
                    <a:pt x="146164" y="368363"/>
                  </a:lnTo>
                  <a:lnTo>
                    <a:pt x="114300" y="347345"/>
                  </a:lnTo>
                  <a:lnTo>
                    <a:pt x="107454" y="348145"/>
                  </a:lnTo>
                  <a:lnTo>
                    <a:pt x="7543" y="460006"/>
                  </a:lnTo>
                  <a:lnTo>
                    <a:pt x="0" y="480250"/>
                  </a:lnTo>
                  <a:lnTo>
                    <a:pt x="1689" y="486346"/>
                  </a:lnTo>
                  <a:lnTo>
                    <a:pt x="3276" y="489762"/>
                  </a:lnTo>
                  <a:lnTo>
                    <a:pt x="8509" y="497611"/>
                  </a:lnTo>
                  <a:lnTo>
                    <a:pt x="28435" y="497611"/>
                  </a:lnTo>
                  <a:lnTo>
                    <a:pt x="33528" y="504050"/>
                  </a:lnTo>
                  <a:lnTo>
                    <a:pt x="33528" y="812838"/>
                  </a:lnTo>
                  <a:lnTo>
                    <a:pt x="36385" y="826947"/>
                  </a:lnTo>
                  <a:lnTo>
                    <a:pt x="44145" y="838466"/>
                  </a:lnTo>
                  <a:lnTo>
                    <a:pt x="55664" y="846226"/>
                  </a:lnTo>
                  <a:lnTo>
                    <a:pt x="69773" y="849083"/>
                  </a:lnTo>
                  <a:lnTo>
                    <a:pt x="158877" y="849083"/>
                  </a:lnTo>
                  <a:lnTo>
                    <a:pt x="192303" y="826947"/>
                  </a:lnTo>
                  <a:lnTo>
                    <a:pt x="195160" y="812838"/>
                  </a:lnTo>
                  <a:lnTo>
                    <a:pt x="195160" y="504050"/>
                  </a:lnTo>
                  <a:lnTo>
                    <a:pt x="200215" y="497611"/>
                  </a:lnTo>
                  <a:lnTo>
                    <a:pt x="220129" y="497611"/>
                  </a:lnTo>
                  <a:lnTo>
                    <a:pt x="225361" y="489762"/>
                  </a:lnTo>
                  <a:lnTo>
                    <a:pt x="226961" y="486346"/>
                  </a:lnTo>
                  <a:lnTo>
                    <a:pt x="228638" y="480250"/>
                  </a:lnTo>
                  <a:close/>
                </a:path>
                <a:path w="798194" h="849630">
                  <a:moveTo>
                    <a:pt x="522414" y="351294"/>
                  </a:moveTo>
                  <a:lnTo>
                    <a:pt x="522071" y="344881"/>
                  </a:lnTo>
                  <a:lnTo>
                    <a:pt x="519734" y="338302"/>
                  </a:lnTo>
                  <a:lnTo>
                    <a:pt x="515442" y="331774"/>
                  </a:lnTo>
                  <a:lnTo>
                    <a:pt x="499211" y="311937"/>
                  </a:lnTo>
                  <a:lnTo>
                    <a:pt x="499211" y="347116"/>
                  </a:lnTo>
                  <a:lnTo>
                    <a:pt x="498005" y="347205"/>
                  </a:lnTo>
                  <a:lnTo>
                    <a:pt x="497255" y="347205"/>
                  </a:lnTo>
                  <a:lnTo>
                    <a:pt x="483158" y="350062"/>
                  </a:lnTo>
                  <a:lnTo>
                    <a:pt x="471639" y="357822"/>
                  </a:lnTo>
                  <a:lnTo>
                    <a:pt x="463867" y="369328"/>
                  </a:lnTo>
                  <a:lnTo>
                    <a:pt x="461022" y="383400"/>
                  </a:lnTo>
                  <a:lnTo>
                    <a:pt x="461022" y="820610"/>
                  </a:lnTo>
                  <a:lnTo>
                    <a:pt x="454723" y="826909"/>
                  </a:lnTo>
                  <a:lnTo>
                    <a:pt x="330441" y="826909"/>
                  </a:lnTo>
                  <a:lnTo>
                    <a:pt x="324142" y="820610"/>
                  </a:lnTo>
                  <a:lnTo>
                    <a:pt x="324142" y="383400"/>
                  </a:lnTo>
                  <a:lnTo>
                    <a:pt x="321284" y="369328"/>
                  </a:lnTo>
                  <a:lnTo>
                    <a:pt x="313474" y="357822"/>
                  </a:lnTo>
                  <a:lnTo>
                    <a:pt x="301840" y="350062"/>
                  </a:lnTo>
                  <a:lnTo>
                    <a:pt x="287502" y="347205"/>
                  </a:lnTo>
                  <a:lnTo>
                    <a:pt x="286931" y="347205"/>
                  </a:lnTo>
                  <a:lnTo>
                    <a:pt x="285902" y="347116"/>
                  </a:lnTo>
                  <a:lnTo>
                    <a:pt x="286169" y="346722"/>
                  </a:lnTo>
                  <a:lnTo>
                    <a:pt x="385267" y="225640"/>
                  </a:lnTo>
                  <a:lnTo>
                    <a:pt x="389432" y="220484"/>
                  </a:lnTo>
                  <a:lnTo>
                    <a:pt x="395732" y="220484"/>
                  </a:lnTo>
                  <a:lnTo>
                    <a:pt x="399897" y="225640"/>
                  </a:lnTo>
                  <a:lnTo>
                    <a:pt x="498271" y="345833"/>
                  </a:lnTo>
                  <a:lnTo>
                    <a:pt x="498678" y="346278"/>
                  </a:lnTo>
                  <a:lnTo>
                    <a:pt x="498983" y="346722"/>
                  </a:lnTo>
                  <a:lnTo>
                    <a:pt x="499211" y="347116"/>
                  </a:lnTo>
                  <a:lnTo>
                    <a:pt x="499211" y="311937"/>
                  </a:lnTo>
                  <a:lnTo>
                    <a:pt x="424395" y="220484"/>
                  </a:lnTo>
                  <a:lnTo>
                    <a:pt x="417106" y="211569"/>
                  </a:lnTo>
                  <a:lnTo>
                    <a:pt x="411924" y="206451"/>
                  </a:lnTo>
                  <a:lnTo>
                    <a:pt x="405955" y="202641"/>
                  </a:lnTo>
                  <a:lnTo>
                    <a:pt x="399440" y="200279"/>
                  </a:lnTo>
                  <a:lnTo>
                    <a:pt x="392582" y="199466"/>
                  </a:lnTo>
                  <a:lnTo>
                    <a:pt x="385699" y="200279"/>
                  </a:lnTo>
                  <a:lnTo>
                    <a:pt x="269722" y="331774"/>
                  </a:lnTo>
                  <a:lnTo>
                    <a:pt x="262750" y="351294"/>
                  </a:lnTo>
                  <a:lnTo>
                    <a:pt x="264439" y="357327"/>
                  </a:lnTo>
                  <a:lnTo>
                    <a:pt x="268008" y="362432"/>
                  </a:lnTo>
                  <a:lnTo>
                    <a:pt x="273227" y="366217"/>
                  </a:lnTo>
                  <a:lnTo>
                    <a:pt x="279920" y="368579"/>
                  </a:lnTo>
                  <a:lnTo>
                    <a:pt x="287909" y="369392"/>
                  </a:lnTo>
                  <a:lnTo>
                    <a:pt x="295668" y="369392"/>
                  </a:lnTo>
                  <a:lnTo>
                    <a:pt x="301967" y="375691"/>
                  </a:lnTo>
                  <a:lnTo>
                    <a:pt x="301967" y="812838"/>
                  </a:lnTo>
                  <a:lnTo>
                    <a:pt x="304825" y="826947"/>
                  </a:lnTo>
                  <a:lnTo>
                    <a:pt x="312597" y="838466"/>
                  </a:lnTo>
                  <a:lnTo>
                    <a:pt x="324116" y="846226"/>
                  </a:lnTo>
                  <a:lnTo>
                    <a:pt x="338201" y="849083"/>
                  </a:lnTo>
                  <a:lnTo>
                    <a:pt x="446963" y="849083"/>
                  </a:lnTo>
                  <a:lnTo>
                    <a:pt x="480339" y="826947"/>
                  </a:lnTo>
                  <a:lnTo>
                    <a:pt x="483196" y="812838"/>
                  </a:lnTo>
                  <a:lnTo>
                    <a:pt x="483196" y="375691"/>
                  </a:lnTo>
                  <a:lnTo>
                    <a:pt x="489496" y="369392"/>
                  </a:lnTo>
                  <a:lnTo>
                    <a:pt x="497662" y="369392"/>
                  </a:lnTo>
                  <a:lnTo>
                    <a:pt x="505409" y="368579"/>
                  </a:lnTo>
                  <a:lnTo>
                    <a:pt x="511987" y="366217"/>
                  </a:lnTo>
                  <a:lnTo>
                    <a:pt x="517156" y="362432"/>
                  </a:lnTo>
                  <a:lnTo>
                    <a:pt x="520725" y="357327"/>
                  </a:lnTo>
                  <a:lnTo>
                    <a:pt x="522414" y="351294"/>
                  </a:lnTo>
                  <a:close/>
                </a:path>
                <a:path w="798194" h="849630">
                  <a:moveTo>
                    <a:pt x="798080" y="151968"/>
                  </a:moveTo>
                  <a:lnTo>
                    <a:pt x="797788" y="145542"/>
                  </a:lnTo>
                  <a:lnTo>
                    <a:pt x="795528" y="138950"/>
                  </a:lnTo>
                  <a:lnTo>
                    <a:pt x="791324" y="132397"/>
                  </a:lnTo>
                  <a:lnTo>
                    <a:pt x="775093" y="112115"/>
                  </a:lnTo>
                  <a:lnTo>
                    <a:pt x="775093" y="147751"/>
                  </a:lnTo>
                  <a:lnTo>
                    <a:pt x="774560" y="147840"/>
                  </a:lnTo>
                  <a:lnTo>
                    <a:pt x="771283" y="147840"/>
                  </a:lnTo>
                  <a:lnTo>
                    <a:pt x="757199" y="150698"/>
                  </a:lnTo>
                  <a:lnTo>
                    <a:pt x="745680" y="158470"/>
                  </a:lnTo>
                  <a:lnTo>
                    <a:pt x="737895" y="169989"/>
                  </a:lnTo>
                  <a:lnTo>
                    <a:pt x="735037" y="184073"/>
                  </a:lnTo>
                  <a:lnTo>
                    <a:pt x="735037" y="820610"/>
                  </a:lnTo>
                  <a:lnTo>
                    <a:pt x="728738" y="826909"/>
                  </a:lnTo>
                  <a:lnTo>
                    <a:pt x="612927" y="826909"/>
                  </a:lnTo>
                  <a:lnTo>
                    <a:pt x="606640" y="820610"/>
                  </a:lnTo>
                  <a:lnTo>
                    <a:pt x="606640" y="184073"/>
                  </a:lnTo>
                  <a:lnTo>
                    <a:pt x="603783" y="170014"/>
                  </a:lnTo>
                  <a:lnTo>
                    <a:pt x="595998" y="158470"/>
                  </a:lnTo>
                  <a:lnTo>
                    <a:pt x="584479" y="150698"/>
                  </a:lnTo>
                  <a:lnTo>
                    <a:pt x="570395" y="147840"/>
                  </a:lnTo>
                  <a:lnTo>
                    <a:pt x="567118" y="147840"/>
                  </a:lnTo>
                  <a:lnTo>
                    <a:pt x="566585" y="147751"/>
                  </a:lnTo>
                  <a:lnTo>
                    <a:pt x="567207" y="146812"/>
                  </a:lnTo>
                  <a:lnTo>
                    <a:pt x="567690" y="146240"/>
                  </a:lnTo>
                  <a:lnTo>
                    <a:pt x="667842" y="21031"/>
                  </a:lnTo>
                  <a:lnTo>
                    <a:pt x="673836" y="21031"/>
                  </a:lnTo>
                  <a:lnTo>
                    <a:pt x="773988" y="146240"/>
                  </a:lnTo>
                  <a:lnTo>
                    <a:pt x="774433" y="146812"/>
                  </a:lnTo>
                  <a:lnTo>
                    <a:pt x="775093" y="147751"/>
                  </a:lnTo>
                  <a:lnTo>
                    <a:pt x="775093" y="112115"/>
                  </a:lnTo>
                  <a:lnTo>
                    <a:pt x="702233" y="21031"/>
                  </a:lnTo>
                  <a:lnTo>
                    <a:pt x="695210" y="12242"/>
                  </a:lnTo>
                  <a:lnTo>
                    <a:pt x="690067" y="7061"/>
                  </a:lnTo>
                  <a:lnTo>
                    <a:pt x="684149" y="3213"/>
                  </a:lnTo>
                  <a:lnTo>
                    <a:pt x="677659" y="825"/>
                  </a:lnTo>
                  <a:lnTo>
                    <a:pt x="670814" y="0"/>
                  </a:lnTo>
                  <a:lnTo>
                    <a:pt x="663994" y="825"/>
                  </a:lnTo>
                  <a:lnTo>
                    <a:pt x="550354" y="132397"/>
                  </a:lnTo>
                  <a:lnTo>
                    <a:pt x="543598" y="151968"/>
                  </a:lnTo>
                  <a:lnTo>
                    <a:pt x="545338" y="157988"/>
                  </a:lnTo>
                  <a:lnTo>
                    <a:pt x="548957" y="163093"/>
                  </a:lnTo>
                  <a:lnTo>
                    <a:pt x="554151" y="166865"/>
                  </a:lnTo>
                  <a:lnTo>
                    <a:pt x="560717" y="169214"/>
                  </a:lnTo>
                  <a:lnTo>
                    <a:pt x="568452" y="170014"/>
                  </a:lnTo>
                  <a:lnTo>
                    <a:pt x="578116" y="170014"/>
                  </a:lnTo>
                  <a:lnTo>
                    <a:pt x="584454" y="176352"/>
                  </a:lnTo>
                  <a:lnTo>
                    <a:pt x="584454" y="812838"/>
                  </a:lnTo>
                  <a:lnTo>
                    <a:pt x="587311" y="826947"/>
                  </a:lnTo>
                  <a:lnTo>
                    <a:pt x="595071" y="838466"/>
                  </a:lnTo>
                  <a:lnTo>
                    <a:pt x="606577" y="846226"/>
                  </a:lnTo>
                  <a:lnTo>
                    <a:pt x="620649" y="849083"/>
                  </a:lnTo>
                  <a:lnTo>
                    <a:pt x="720979" y="849083"/>
                  </a:lnTo>
                  <a:lnTo>
                    <a:pt x="754367" y="826947"/>
                  </a:lnTo>
                  <a:lnTo>
                    <a:pt x="757224" y="812838"/>
                  </a:lnTo>
                  <a:lnTo>
                    <a:pt x="757224" y="176352"/>
                  </a:lnTo>
                  <a:lnTo>
                    <a:pt x="763511" y="170014"/>
                  </a:lnTo>
                  <a:lnTo>
                    <a:pt x="773188" y="170014"/>
                  </a:lnTo>
                  <a:lnTo>
                    <a:pt x="780948" y="169214"/>
                  </a:lnTo>
                  <a:lnTo>
                    <a:pt x="787527" y="166865"/>
                  </a:lnTo>
                  <a:lnTo>
                    <a:pt x="792721" y="163093"/>
                  </a:lnTo>
                  <a:lnTo>
                    <a:pt x="796340" y="157988"/>
                  </a:lnTo>
                  <a:lnTo>
                    <a:pt x="798080" y="151968"/>
                  </a:lnTo>
                  <a:close/>
                </a:path>
              </a:pathLst>
            </a:custGeom>
            <a:solidFill>
              <a:srgbClr val="2F2A6F"/>
            </a:solidFill>
          </p:spPr>
          <p:txBody>
            <a:bodyPr wrap="square" lIns="0" tIns="0" rIns="0" bIns="0" rtlCol="0"/>
            <a:lstStyle/>
            <a:p>
              <a:endParaRPr/>
            </a:p>
          </p:txBody>
        </p:sp>
        <p:sp>
          <p:nvSpPr>
            <p:cNvPr id="129" name="object 129"/>
            <p:cNvSpPr/>
            <p:nvPr/>
          </p:nvSpPr>
          <p:spPr>
            <a:xfrm>
              <a:off x="14065129" y="1653886"/>
              <a:ext cx="316865" cy="316865"/>
            </a:xfrm>
            <a:custGeom>
              <a:avLst/>
              <a:gdLst/>
              <a:ahLst/>
              <a:cxnLst/>
              <a:rect l="l" t="t" r="r" b="b"/>
              <a:pathLst>
                <a:path w="316865" h="316864">
                  <a:moveTo>
                    <a:pt x="158168" y="316336"/>
                  </a:moveTo>
                  <a:lnTo>
                    <a:pt x="108233" y="308258"/>
                  </a:lnTo>
                  <a:lnTo>
                    <a:pt x="64822" y="285774"/>
                  </a:lnTo>
                  <a:lnTo>
                    <a:pt x="30561" y="251514"/>
                  </a:lnTo>
                  <a:lnTo>
                    <a:pt x="8078" y="208102"/>
                  </a:lnTo>
                  <a:lnTo>
                    <a:pt x="0" y="158168"/>
                  </a:lnTo>
                  <a:lnTo>
                    <a:pt x="5783" y="115747"/>
                  </a:lnTo>
                  <a:lnTo>
                    <a:pt x="22082" y="77675"/>
                  </a:lnTo>
                  <a:lnTo>
                    <a:pt x="47322" y="45509"/>
                  </a:lnTo>
                  <a:lnTo>
                    <a:pt x="79926" y="20802"/>
                  </a:lnTo>
                  <a:lnTo>
                    <a:pt x="80636" y="20225"/>
                  </a:lnTo>
                  <a:lnTo>
                    <a:pt x="81346" y="19693"/>
                  </a:lnTo>
                  <a:lnTo>
                    <a:pt x="82188" y="19249"/>
                  </a:lnTo>
                  <a:lnTo>
                    <a:pt x="82676" y="19028"/>
                  </a:lnTo>
                  <a:lnTo>
                    <a:pt x="83164" y="18895"/>
                  </a:lnTo>
                  <a:lnTo>
                    <a:pt x="83652" y="18717"/>
                  </a:lnTo>
                  <a:lnTo>
                    <a:pt x="100884" y="10759"/>
                  </a:lnTo>
                  <a:lnTo>
                    <a:pt x="119147" y="4884"/>
                  </a:lnTo>
                  <a:lnTo>
                    <a:pt x="138291" y="1246"/>
                  </a:lnTo>
                  <a:lnTo>
                    <a:pt x="158168" y="0"/>
                  </a:lnTo>
                  <a:lnTo>
                    <a:pt x="208102" y="8078"/>
                  </a:lnTo>
                  <a:lnTo>
                    <a:pt x="235325" y="22177"/>
                  </a:lnTo>
                  <a:lnTo>
                    <a:pt x="158168" y="22177"/>
                  </a:lnTo>
                  <a:lnTo>
                    <a:pt x="143369" y="22984"/>
                  </a:lnTo>
                  <a:lnTo>
                    <a:pt x="129032" y="25343"/>
                  </a:lnTo>
                  <a:lnTo>
                    <a:pt x="115236" y="29156"/>
                  </a:lnTo>
                  <a:lnTo>
                    <a:pt x="102059" y="34330"/>
                  </a:lnTo>
                  <a:lnTo>
                    <a:pt x="107444" y="45152"/>
                  </a:lnTo>
                  <a:lnTo>
                    <a:pt x="82676" y="45152"/>
                  </a:lnTo>
                  <a:lnTo>
                    <a:pt x="57861" y="66485"/>
                  </a:lnTo>
                  <a:lnTo>
                    <a:pt x="38771" y="93161"/>
                  </a:lnTo>
                  <a:lnTo>
                    <a:pt x="26509" y="124086"/>
                  </a:lnTo>
                  <a:lnTo>
                    <a:pt x="22177" y="158168"/>
                  </a:lnTo>
                  <a:lnTo>
                    <a:pt x="26228" y="191156"/>
                  </a:lnTo>
                  <a:lnTo>
                    <a:pt x="37723" y="221212"/>
                  </a:lnTo>
                  <a:lnTo>
                    <a:pt x="55671" y="247368"/>
                  </a:lnTo>
                  <a:lnTo>
                    <a:pt x="79084" y="268655"/>
                  </a:lnTo>
                  <a:lnTo>
                    <a:pt x="104141" y="268655"/>
                  </a:lnTo>
                  <a:lnTo>
                    <a:pt x="98112" y="280098"/>
                  </a:lnTo>
                  <a:lnTo>
                    <a:pt x="112117" y="286094"/>
                  </a:lnTo>
                  <a:lnTo>
                    <a:pt x="126859" y="290505"/>
                  </a:lnTo>
                  <a:lnTo>
                    <a:pt x="142241" y="293228"/>
                  </a:lnTo>
                  <a:lnTo>
                    <a:pt x="158168" y="294159"/>
                  </a:lnTo>
                  <a:lnTo>
                    <a:pt x="235325" y="294159"/>
                  </a:lnTo>
                  <a:lnTo>
                    <a:pt x="208102" y="308258"/>
                  </a:lnTo>
                  <a:lnTo>
                    <a:pt x="158168" y="316336"/>
                  </a:lnTo>
                  <a:close/>
                </a:path>
                <a:path w="316865" h="316864">
                  <a:moveTo>
                    <a:pt x="314197" y="144950"/>
                  </a:moveTo>
                  <a:lnTo>
                    <a:pt x="293493" y="144950"/>
                  </a:lnTo>
                  <a:lnTo>
                    <a:pt x="279434" y="96744"/>
                  </a:lnTo>
                  <a:lnTo>
                    <a:pt x="249749" y="57766"/>
                  </a:lnTo>
                  <a:lnTo>
                    <a:pt x="208104" y="31686"/>
                  </a:lnTo>
                  <a:lnTo>
                    <a:pt x="158168" y="22177"/>
                  </a:lnTo>
                  <a:lnTo>
                    <a:pt x="235325" y="22177"/>
                  </a:lnTo>
                  <a:lnTo>
                    <a:pt x="251514" y="30561"/>
                  </a:lnTo>
                  <a:lnTo>
                    <a:pt x="285774" y="64822"/>
                  </a:lnTo>
                  <a:lnTo>
                    <a:pt x="308258" y="108233"/>
                  </a:lnTo>
                  <a:lnTo>
                    <a:pt x="314197" y="144950"/>
                  </a:lnTo>
                  <a:close/>
                </a:path>
                <a:path w="316865" h="316864">
                  <a:moveTo>
                    <a:pt x="104141" y="268655"/>
                  </a:moveTo>
                  <a:lnTo>
                    <a:pt x="79084" y="268655"/>
                  </a:lnTo>
                  <a:lnTo>
                    <a:pt x="138119" y="156615"/>
                  </a:lnTo>
                  <a:lnTo>
                    <a:pt x="82676" y="45152"/>
                  </a:lnTo>
                  <a:lnTo>
                    <a:pt x="107444" y="45152"/>
                  </a:lnTo>
                  <a:lnTo>
                    <a:pt x="157103" y="144950"/>
                  </a:lnTo>
                  <a:lnTo>
                    <a:pt x="314197" y="144950"/>
                  </a:lnTo>
                  <a:lnTo>
                    <a:pt x="316336" y="158168"/>
                  </a:lnTo>
                  <a:lnTo>
                    <a:pt x="314886" y="167127"/>
                  </a:lnTo>
                  <a:lnTo>
                    <a:pt x="157635" y="167127"/>
                  </a:lnTo>
                  <a:lnTo>
                    <a:pt x="104141" y="268655"/>
                  </a:lnTo>
                  <a:close/>
                </a:path>
                <a:path w="316865" h="316864">
                  <a:moveTo>
                    <a:pt x="235325" y="294159"/>
                  </a:moveTo>
                  <a:lnTo>
                    <a:pt x="158168" y="294159"/>
                  </a:lnTo>
                  <a:lnTo>
                    <a:pt x="209063" y="284271"/>
                  </a:lnTo>
                  <a:lnTo>
                    <a:pt x="251234" y="257206"/>
                  </a:lnTo>
                  <a:lnTo>
                    <a:pt x="280781" y="216859"/>
                  </a:lnTo>
                  <a:lnTo>
                    <a:pt x="293804" y="167127"/>
                  </a:lnTo>
                  <a:lnTo>
                    <a:pt x="314886" y="167127"/>
                  </a:lnTo>
                  <a:lnTo>
                    <a:pt x="308258" y="208102"/>
                  </a:lnTo>
                  <a:lnTo>
                    <a:pt x="285774" y="251514"/>
                  </a:lnTo>
                  <a:lnTo>
                    <a:pt x="251514" y="285774"/>
                  </a:lnTo>
                  <a:lnTo>
                    <a:pt x="235325" y="294159"/>
                  </a:lnTo>
                  <a:close/>
                </a:path>
              </a:pathLst>
            </a:custGeom>
            <a:solidFill>
              <a:srgbClr val="787CD0"/>
            </a:solidFill>
          </p:spPr>
          <p:txBody>
            <a:bodyPr wrap="square" lIns="0" tIns="0" rIns="0" bIns="0" rtlCol="0"/>
            <a:lstStyle/>
            <a:p>
              <a:endParaRPr/>
            </a:p>
          </p:txBody>
        </p:sp>
      </p:grpSp>
      <p:grpSp>
        <p:nvGrpSpPr>
          <p:cNvPr id="130" name="object 130"/>
          <p:cNvGrpSpPr/>
          <p:nvPr/>
        </p:nvGrpSpPr>
        <p:grpSpPr>
          <a:xfrm>
            <a:off x="12053875" y="1623325"/>
            <a:ext cx="1203325" cy="970280"/>
            <a:chOff x="12053875" y="1623325"/>
            <a:chExt cx="1203325" cy="970280"/>
          </a:xfrm>
        </p:grpSpPr>
        <p:sp>
          <p:nvSpPr>
            <p:cNvPr id="131" name="object 131"/>
            <p:cNvSpPr/>
            <p:nvPr/>
          </p:nvSpPr>
          <p:spPr>
            <a:xfrm>
              <a:off x="12053875" y="1623325"/>
              <a:ext cx="1036319" cy="743585"/>
            </a:xfrm>
            <a:custGeom>
              <a:avLst/>
              <a:gdLst/>
              <a:ahLst/>
              <a:cxnLst/>
              <a:rect l="l" t="t" r="r" b="b"/>
              <a:pathLst>
                <a:path w="1036319" h="743585">
                  <a:moveTo>
                    <a:pt x="613795" y="742982"/>
                  </a:moveTo>
                  <a:lnTo>
                    <a:pt x="258648" y="742982"/>
                  </a:lnTo>
                  <a:lnTo>
                    <a:pt x="212221" y="738807"/>
                  </a:lnTo>
                  <a:lnTo>
                    <a:pt x="168497" y="726774"/>
                  </a:lnTo>
                  <a:lnTo>
                    <a:pt x="128214" y="707618"/>
                  </a:lnTo>
                  <a:lnTo>
                    <a:pt x="92106" y="682076"/>
                  </a:lnTo>
                  <a:lnTo>
                    <a:pt x="60912" y="650885"/>
                  </a:lnTo>
                  <a:lnTo>
                    <a:pt x="35368" y="614781"/>
                  </a:lnTo>
                  <a:lnTo>
                    <a:pt x="16210" y="574499"/>
                  </a:lnTo>
                  <a:lnTo>
                    <a:pt x="4175" y="530777"/>
                  </a:lnTo>
                  <a:lnTo>
                    <a:pt x="0" y="484351"/>
                  </a:lnTo>
                  <a:lnTo>
                    <a:pt x="4175" y="437911"/>
                  </a:lnTo>
                  <a:lnTo>
                    <a:pt x="16210" y="394178"/>
                  </a:lnTo>
                  <a:lnTo>
                    <a:pt x="35368" y="353889"/>
                  </a:lnTo>
                  <a:lnTo>
                    <a:pt x="60912" y="317779"/>
                  </a:lnTo>
                  <a:lnTo>
                    <a:pt x="92106" y="286584"/>
                  </a:lnTo>
                  <a:lnTo>
                    <a:pt x="128214" y="261040"/>
                  </a:lnTo>
                  <a:lnTo>
                    <a:pt x="168497" y="241884"/>
                  </a:lnTo>
                  <a:lnTo>
                    <a:pt x="212221" y="229850"/>
                  </a:lnTo>
                  <a:lnTo>
                    <a:pt x="258648" y="225675"/>
                  </a:lnTo>
                  <a:lnTo>
                    <a:pt x="266943" y="225675"/>
                  </a:lnTo>
                  <a:lnTo>
                    <a:pt x="275414" y="226119"/>
                  </a:lnTo>
                  <a:lnTo>
                    <a:pt x="283930" y="226961"/>
                  </a:lnTo>
                  <a:lnTo>
                    <a:pt x="296013" y="179833"/>
                  </a:lnTo>
                  <a:lnTo>
                    <a:pt x="315868" y="136579"/>
                  </a:lnTo>
                  <a:lnTo>
                    <a:pt x="342653" y="97941"/>
                  </a:lnTo>
                  <a:lnTo>
                    <a:pt x="375528" y="64663"/>
                  </a:lnTo>
                  <a:lnTo>
                    <a:pt x="413653" y="37487"/>
                  </a:lnTo>
                  <a:lnTo>
                    <a:pt x="456187" y="17156"/>
                  </a:lnTo>
                  <a:lnTo>
                    <a:pt x="502290" y="4412"/>
                  </a:lnTo>
                  <a:lnTo>
                    <a:pt x="551122" y="0"/>
                  </a:lnTo>
                  <a:lnTo>
                    <a:pt x="600157" y="4435"/>
                  </a:lnTo>
                  <a:lnTo>
                    <a:pt x="646408" y="17242"/>
                  </a:lnTo>
                  <a:lnTo>
                    <a:pt x="689037" y="37674"/>
                  </a:lnTo>
                  <a:lnTo>
                    <a:pt x="727204" y="64984"/>
                  </a:lnTo>
                  <a:lnTo>
                    <a:pt x="760071" y="98426"/>
                  </a:lnTo>
                  <a:lnTo>
                    <a:pt x="786800" y="137252"/>
                  </a:lnTo>
                  <a:lnTo>
                    <a:pt x="806553" y="180716"/>
                  </a:lnTo>
                  <a:lnTo>
                    <a:pt x="818491" y="228070"/>
                  </a:lnTo>
                  <a:lnTo>
                    <a:pt x="865651" y="225932"/>
                  </a:lnTo>
                  <a:lnTo>
                    <a:pt x="911466" y="232180"/>
                  </a:lnTo>
                  <a:lnTo>
                    <a:pt x="955027" y="246408"/>
                  </a:lnTo>
                  <a:lnTo>
                    <a:pt x="995423" y="268208"/>
                  </a:lnTo>
                  <a:lnTo>
                    <a:pt x="1031747" y="297175"/>
                  </a:lnTo>
                  <a:lnTo>
                    <a:pt x="1036316" y="308396"/>
                  </a:lnTo>
                  <a:lnTo>
                    <a:pt x="1027888" y="317267"/>
                  </a:lnTo>
                  <a:lnTo>
                    <a:pt x="1020880" y="317445"/>
                  </a:lnTo>
                  <a:lnTo>
                    <a:pt x="1016445" y="313187"/>
                  </a:lnTo>
                  <a:lnTo>
                    <a:pt x="980893" y="285220"/>
                  </a:lnTo>
                  <a:lnTo>
                    <a:pt x="941175" y="264735"/>
                  </a:lnTo>
                  <a:lnTo>
                    <a:pt x="898297" y="252142"/>
                  </a:lnTo>
                  <a:lnTo>
                    <a:pt x="853265" y="247852"/>
                  </a:lnTo>
                  <a:lnTo>
                    <a:pt x="842749" y="248100"/>
                  </a:lnTo>
                  <a:lnTo>
                    <a:pt x="832180" y="248834"/>
                  </a:lnTo>
                  <a:lnTo>
                    <a:pt x="821585" y="250042"/>
                  </a:lnTo>
                  <a:lnTo>
                    <a:pt x="810995" y="251711"/>
                  </a:lnTo>
                  <a:lnTo>
                    <a:pt x="807979" y="252288"/>
                  </a:lnTo>
                  <a:lnTo>
                    <a:pt x="804874" y="251534"/>
                  </a:lnTo>
                  <a:lnTo>
                    <a:pt x="799951" y="247897"/>
                  </a:lnTo>
                  <a:lnTo>
                    <a:pt x="798354" y="245102"/>
                  </a:lnTo>
                  <a:lnTo>
                    <a:pt x="797999" y="242086"/>
                  </a:lnTo>
                  <a:lnTo>
                    <a:pt x="788433" y="196636"/>
                  </a:lnTo>
                  <a:lnTo>
                    <a:pt x="771107" y="154826"/>
                  </a:lnTo>
                  <a:lnTo>
                    <a:pt x="746858" y="117402"/>
                  </a:lnTo>
                  <a:lnTo>
                    <a:pt x="716525" y="85110"/>
                  </a:lnTo>
                  <a:lnTo>
                    <a:pt x="680947" y="58696"/>
                  </a:lnTo>
                  <a:lnTo>
                    <a:pt x="640961" y="38905"/>
                  </a:lnTo>
                  <a:lnTo>
                    <a:pt x="597407" y="26483"/>
                  </a:lnTo>
                  <a:lnTo>
                    <a:pt x="551122" y="22177"/>
                  </a:lnTo>
                  <a:lnTo>
                    <a:pt x="505074" y="26455"/>
                  </a:lnTo>
                  <a:lnTo>
                    <a:pt x="461696" y="38794"/>
                  </a:lnTo>
                  <a:lnTo>
                    <a:pt x="421826" y="58455"/>
                  </a:lnTo>
                  <a:lnTo>
                    <a:pt x="386301" y="84694"/>
                  </a:lnTo>
                  <a:lnTo>
                    <a:pt x="355956" y="116772"/>
                  </a:lnTo>
                  <a:lnTo>
                    <a:pt x="331629" y="153947"/>
                  </a:lnTo>
                  <a:lnTo>
                    <a:pt x="314158" y="195478"/>
                  </a:lnTo>
                  <a:lnTo>
                    <a:pt x="304378" y="240623"/>
                  </a:lnTo>
                  <a:lnTo>
                    <a:pt x="304023" y="243550"/>
                  </a:lnTo>
                  <a:lnTo>
                    <a:pt x="302471" y="246256"/>
                  </a:lnTo>
                  <a:lnTo>
                    <a:pt x="297769" y="249848"/>
                  </a:lnTo>
                  <a:lnTo>
                    <a:pt x="294797" y="250647"/>
                  </a:lnTo>
                  <a:lnTo>
                    <a:pt x="283448" y="249218"/>
                  </a:lnTo>
                  <a:lnTo>
                    <a:pt x="275104" y="248468"/>
                  </a:lnTo>
                  <a:lnTo>
                    <a:pt x="266826" y="248008"/>
                  </a:lnTo>
                  <a:lnTo>
                    <a:pt x="258648" y="247852"/>
                  </a:lnTo>
                  <a:lnTo>
                    <a:pt x="211048" y="252666"/>
                  </a:lnTo>
                  <a:lnTo>
                    <a:pt x="166686" y="266467"/>
                  </a:lnTo>
                  <a:lnTo>
                    <a:pt x="126522" y="288299"/>
                  </a:lnTo>
                  <a:lnTo>
                    <a:pt x="91512" y="317201"/>
                  </a:lnTo>
                  <a:lnTo>
                    <a:pt x="62614" y="352215"/>
                  </a:lnTo>
                  <a:lnTo>
                    <a:pt x="40788" y="392384"/>
                  </a:lnTo>
                  <a:lnTo>
                    <a:pt x="26989" y="436749"/>
                  </a:lnTo>
                  <a:lnTo>
                    <a:pt x="22177" y="484351"/>
                  </a:lnTo>
                  <a:lnTo>
                    <a:pt x="26989" y="531938"/>
                  </a:lnTo>
                  <a:lnTo>
                    <a:pt x="40788" y="576291"/>
                  </a:lnTo>
                  <a:lnTo>
                    <a:pt x="62614" y="616452"/>
                  </a:lnTo>
                  <a:lnTo>
                    <a:pt x="91512" y="651462"/>
                  </a:lnTo>
                  <a:lnTo>
                    <a:pt x="126522" y="680361"/>
                  </a:lnTo>
                  <a:lnTo>
                    <a:pt x="166686" y="702190"/>
                  </a:lnTo>
                  <a:lnTo>
                    <a:pt x="211048" y="715991"/>
                  </a:lnTo>
                  <a:lnTo>
                    <a:pt x="258648" y="720804"/>
                  </a:lnTo>
                  <a:lnTo>
                    <a:pt x="613795" y="720804"/>
                  </a:lnTo>
                  <a:lnTo>
                    <a:pt x="618762" y="725772"/>
                  </a:lnTo>
                  <a:lnTo>
                    <a:pt x="618762" y="738014"/>
                  </a:lnTo>
                  <a:close/>
                </a:path>
              </a:pathLst>
            </a:custGeom>
            <a:solidFill>
              <a:srgbClr val="2F2A6F"/>
            </a:solidFill>
          </p:spPr>
          <p:txBody>
            <a:bodyPr wrap="square" lIns="0" tIns="0" rIns="0" bIns="0" rtlCol="0"/>
            <a:lstStyle/>
            <a:p>
              <a:endParaRPr/>
            </a:p>
          </p:txBody>
        </p:sp>
        <p:sp>
          <p:nvSpPr>
            <p:cNvPr id="132" name="object 132"/>
            <p:cNvSpPr/>
            <p:nvPr/>
          </p:nvSpPr>
          <p:spPr>
            <a:xfrm>
              <a:off x="12658395" y="1921483"/>
              <a:ext cx="598805" cy="672465"/>
            </a:xfrm>
            <a:custGeom>
              <a:avLst/>
              <a:gdLst/>
              <a:ahLst/>
              <a:cxnLst/>
              <a:rect l="l" t="t" r="r" b="b"/>
              <a:pathLst>
                <a:path w="598805" h="672464">
                  <a:moveTo>
                    <a:pt x="598208" y="126809"/>
                  </a:moveTo>
                  <a:lnTo>
                    <a:pt x="586714" y="88480"/>
                  </a:lnTo>
                  <a:lnTo>
                    <a:pt x="576033" y="74206"/>
                  </a:lnTo>
                  <a:lnTo>
                    <a:pt x="576033" y="120992"/>
                  </a:lnTo>
                  <a:lnTo>
                    <a:pt x="576033" y="643585"/>
                  </a:lnTo>
                  <a:lnTo>
                    <a:pt x="569734" y="649884"/>
                  </a:lnTo>
                  <a:lnTo>
                    <a:pt x="104622" y="649884"/>
                  </a:lnTo>
                  <a:lnTo>
                    <a:pt x="104279" y="649528"/>
                  </a:lnTo>
                  <a:lnTo>
                    <a:pt x="97980" y="649528"/>
                  </a:lnTo>
                  <a:lnTo>
                    <a:pt x="92036" y="643585"/>
                  </a:lnTo>
                  <a:lnTo>
                    <a:pt x="92036" y="28829"/>
                  </a:lnTo>
                  <a:lnTo>
                    <a:pt x="98336" y="22529"/>
                  </a:lnTo>
                  <a:lnTo>
                    <a:pt x="478980" y="22529"/>
                  </a:lnTo>
                  <a:lnTo>
                    <a:pt x="483679" y="23456"/>
                  </a:lnTo>
                  <a:lnTo>
                    <a:pt x="488391" y="25019"/>
                  </a:lnTo>
                  <a:lnTo>
                    <a:pt x="487235" y="28168"/>
                  </a:lnTo>
                  <a:lnTo>
                    <a:pt x="486524" y="31978"/>
                  </a:lnTo>
                  <a:lnTo>
                    <a:pt x="486524" y="74422"/>
                  </a:lnTo>
                  <a:lnTo>
                    <a:pt x="489381" y="88531"/>
                  </a:lnTo>
                  <a:lnTo>
                    <a:pt x="497154" y="100050"/>
                  </a:lnTo>
                  <a:lnTo>
                    <a:pt x="508673" y="107810"/>
                  </a:lnTo>
                  <a:lnTo>
                    <a:pt x="522757" y="110667"/>
                  </a:lnTo>
                  <a:lnTo>
                    <a:pt x="562813" y="110667"/>
                  </a:lnTo>
                  <a:lnTo>
                    <a:pt x="567740" y="109016"/>
                  </a:lnTo>
                  <a:lnTo>
                    <a:pt x="571284" y="106845"/>
                  </a:lnTo>
                  <a:lnTo>
                    <a:pt x="574167" y="113677"/>
                  </a:lnTo>
                  <a:lnTo>
                    <a:pt x="576033" y="120992"/>
                  </a:lnTo>
                  <a:lnTo>
                    <a:pt x="576033" y="74206"/>
                  </a:lnTo>
                  <a:lnTo>
                    <a:pt x="555142" y="52539"/>
                  </a:lnTo>
                  <a:lnTo>
                    <a:pt x="555142" y="88480"/>
                  </a:lnTo>
                  <a:lnTo>
                    <a:pt x="515048" y="88480"/>
                  </a:lnTo>
                  <a:lnTo>
                    <a:pt x="508698" y="82181"/>
                  </a:lnTo>
                  <a:lnTo>
                    <a:pt x="508698" y="39344"/>
                  </a:lnTo>
                  <a:lnTo>
                    <a:pt x="555142" y="88480"/>
                  </a:lnTo>
                  <a:lnTo>
                    <a:pt x="555142" y="52539"/>
                  </a:lnTo>
                  <a:lnTo>
                    <a:pt x="526199" y="22529"/>
                  </a:lnTo>
                  <a:lnTo>
                    <a:pt x="488327" y="2019"/>
                  </a:lnTo>
                  <a:lnTo>
                    <a:pt x="474992" y="355"/>
                  </a:lnTo>
                  <a:lnTo>
                    <a:pt x="106095" y="355"/>
                  </a:lnTo>
                  <a:lnTo>
                    <a:pt x="104876" y="609"/>
                  </a:lnTo>
                  <a:lnTo>
                    <a:pt x="104279" y="0"/>
                  </a:lnTo>
                  <a:lnTo>
                    <a:pt x="72910" y="0"/>
                  </a:lnTo>
                  <a:lnTo>
                    <a:pt x="72910" y="22174"/>
                  </a:lnTo>
                  <a:lnTo>
                    <a:pt x="72707" y="22491"/>
                  </a:lnTo>
                  <a:lnTo>
                    <a:pt x="69862" y="36588"/>
                  </a:lnTo>
                  <a:lnTo>
                    <a:pt x="69862" y="635825"/>
                  </a:lnTo>
                  <a:lnTo>
                    <a:pt x="72618" y="649528"/>
                  </a:lnTo>
                  <a:lnTo>
                    <a:pt x="28473" y="649528"/>
                  </a:lnTo>
                  <a:lnTo>
                    <a:pt x="22174" y="643178"/>
                  </a:lnTo>
                  <a:lnTo>
                    <a:pt x="22174" y="28473"/>
                  </a:lnTo>
                  <a:lnTo>
                    <a:pt x="28473" y="22174"/>
                  </a:lnTo>
                  <a:lnTo>
                    <a:pt x="72910" y="22174"/>
                  </a:lnTo>
                  <a:lnTo>
                    <a:pt x="72910" y="0"/>
                  </a:lnTo>
                  <a:lnTo>
                    <a:pt x="36233" y="0"/>
                  </a:lnTo>
                  <a:lnTo>
                    <a:pt x="22148" y="2844"/>
                  </a:lnTo>
                  <a:lnTo>
                    <a:pt x="10629" y="10604"/>
                  </a:lnTo>
                  <a:lnTo>
                    <a:pt x="2857" y="22110"/>
                  </a:lnTo>
                  <a:lnTo>
                    <a:pt x="0" y="36195"/>
                  </a:lnTo>
                  <a:lnTo>
                    <a:pt x="0" y="635469"/>
                  </a:lnTo>
                  <a:lnTo>
                    <a:pt x="2857" y="649554"/>
                  </a:lnTo>
                  <a:lnTo>
                    <a:pt x="10629" y="661073"/>
                  </a:lnTo>
                  <a:lnTo>
                    <a:pt x="22148" y="668845"/>
                  </a:lnTo>
                  <a:lnTo>
                    <a:pt x="36233" y="671703"/>
                  </a:lnTo>
                  <a:lnTo>
                    <a:pt x="104279" y="671703"/>
                  </a:lnTo>
                  <a:lnTo>
                    <a:pt x="106095" y="672058"/>
                  </a:lnTo>
                  <a:lnTo>
                    <a:pt x="562013" y="672058"/>
                  </a:lnTo>
                  <a:lnTo>
                    <a:pt x="576097" y="669213"/>
                  </a:lnTo>
                  <a:lnTo>
                    <a:pt x="587590" y="661441"/>
                  </a:lnTo>
                  <a:lnTo>
                    <a:pt x="595363" y="649922"/>
                  </a:lnTo>
                  <a:lnTo>
                    <a:pt x="598208" y="635825"/>
                  </a:lnTo>
                  <a:lnTo>
                    <a:pt x="598208" y="126809"/>
                  </a:lnTo>
                  <a:close/>
                </a:path>
              </a:pathLst>
            </a:custGeom>
            <a:solidFill>
              <a:srgbClr val="787CD0"/>
            </a:solidFill>
          </p:spPr>
          <p:txBody>
            <a:bodyPr wrap="square" lIns="0" tIns="0" rIns="0" bIns="0" rtlCol="0"/>
            <a:lstStyle/>
            <a:p>
              <a:endParaRPr/>
            </a:p>
          </p:txBody>
        </p:sp>
        <p:sp>
          <p:nvSpPr>
            <p:cNvPr id="133" name="object 133"/>
            <p:cNvSpPr/>
            <p:nvPr/>
          </p:nvSpPr>
          <p:spPr>
            <a:xfrm>
              <a:off x="12807074" y="2051354"/>
              <a:ext cx="364490" cy="207645"/>
            </a:xfrm>
            <a:custGeom>
              <a:avLst/>
              <a:gdLst/>
              <a:ahLst/>
              <a:cxnLst/>
              <a:rect l="l" t="t" r="r" b="b"/>
              <a:pathLst>
                <a:path w="364490" h="207644">
                  <a:moveTo>
                    <a:pt x="364286" y="190195"/>
                  </a:moveTo>
                  <a:lnTo>
                    <a:pt x="359308" y="185216"/>
                  </a:lnTo>
                  <a:lnTo>
                    <a:pt x="4965" y="185216"/>
                  </a:lnTo>
                  <a:lnTo>
                    <a:pt x="0" y="190195"/>
                  </a:lnTo>
                  <a:lnTo>
                    <a:pt x="0" y="202438"/>
                  </a:lnTo>
                  <a:lnTo>
                    <a:pt x="4965" y="207403"/>
                  </a:lnTo>
                  <a:lnTo>
                    <a:pt x="359308" y="207403"/>
                  </a:lnTo>
                  <a:lnTo>
                    <a:pt x="364286" y="202438"/>
                  </a:lnTo>
                  <a:lnTo>
                    <a:pt x="364286" y="190195"/>
                  </a:lnTo>
                  <a:close/>
                </a:path>
                <a:path w="364490" h="207644">
                  <a:moveTo>
                    <a:pt x="364286" y="128447"/>
                  </a:moveTo>
                  <a:lnTo>
                    <a:pt x="359308" y="123482"/>
                  </a:lnTo>
                  <a:lnTo>
                    <a:pt x="4965" y="123482"/>
                  </a:lnTo>
                  <a:lnTo>
                    <a:pt x="0" y="128447"/>
                  </a:lnTo>
                  <a:lnTo>
                    <a:pt x="0" y="140690"/>
                  </a:lnTo>
                  <a:lnTo>
                    <a:pt x="4965" y="145656"/>
                  </a:lnTo>
                  <a:lnTo>
                    <a:pt x="359308" y="145656"/>
                  </a:lnTo>
                  <a:lnTo>
                    <a:pt x="364286" y="140690"/>
                  </a:lnTo>
                  <a:lnTo>
                    <a:pt x="364286" y="128447"/>
                  </a:lnTo>
                  <a:close/>
                </a:path>
                <a:path w="364490" h="207644">
                  <a:moveTo>
                    <a:pt x="364286" y="66713"/>
                  </a:moveTo>
                  <a:lnTo>
                    <a:pt x="359308" y="61734"/>
                  </a:lnTo>
                  <a:lnTo>
                    <a:pt x="4965" y="61734"/>
                  </a:lnTo>
                  <a:lnTo>
                    <a:pt x="0" y="66713"/>
                  </a:lnTo>
                  <a:lnTo>
                    <a:pt x="0" y="78943"/>
                  </a:lnTo>
                  <a:lnTo>
                    <a:pt x="4965" y="83921"/>
                  </a:lnTo>
                  <a:lnTo>
                    <a:pt x="359308" y="83921"/>
                  </a:lnTo>
                  <a:lnTo>
                    <a:pt x="364286" y="78943"/>
                  </a:lnTo>
                  <a:lnTo>
                    <a:pt x="364286" y="66713"/>
                  </a:lnTo>
                  <a:close/>
                </a:path>
                <a:path w="364490" h="207644">
                  <a:moveTo>
                    <a:pt x="364286" y="4965"/>
                  </a:moveTo>
                  <a:lnTo>
                    <a:pt x="359308" y="0"/>
                  </a:lnTo>
                  <a:lnTo>
                    <a:pt x="4965" y="0"/>
                  </a:lnTo>
                  <a:lnTo>
                    <a:pt x="0" y="4965"/>
                  </a:lnTo>
                  <a:lnTo>
                    <a:pt x="0" y="17208"/>
                  </a:lnTo>
                  <a:lnTo>
                    <a:pt x="4965" y="22174"/>
                  </a:lnTo>
                  <a:lnTo>
                    <a:pt x="359308" y="22174"/>
                  </a:lnTo>
                  <a:lnTo>
                    <a:pt x="364286" y="17208"/>
                  </a:lnTo>
                  <a:lnTo>
                    <a:pt x="364286" y="4965"/>
                  </a:lnTo>
                  <a:close/>
                </a:path>
              </a:pathLst>
            </a:custGeom>
            <a:solidFill>
              <a:srgbClr val="2F2A6F"/>
            </a:solidFill>
          </p:spPr>
          <p:txBody>
            <a:bodyPr wrap="square" lIns="0" tIns="0" rIns="0" bIns="0" rtlCol="0"/>
            <a:lstStyle/>
            <a:p>
              <a:endParaRPr/>
            </a:p>
          </p:txBody>
        </p:sp>
        <p:sp>
          <p:nvSpPr>
            <p:cNvPr id="134" name="object 134"/>
            <p:cNvSpPr/>
            <p:nvPr/>
          </p:nvSpPr>
          <p:spPr>
            <a:xfrm>
              <a:off x="12857730" y="2303457"/>
              <a:ext cx="251002" cy="205849"/>
            </a:xfrm>
            <a:prstGeom prst="rect">
              <a:avLst/>
            </a:prstGeom>
            <a:blipFill>
              <a:blip r:embed="rId38" cstate="print"/>
              <a:stretch>
                <a:fillRect/>
              </a:stretch>
            </a:blipFill>
          </p:spPr>
          <p:txBody>
            <a:bodyPr wrap="square" lIns="0" tIns="0" rIns="0" bIns="0" rtlCol="0"/>
            <a:lstStyle/>
            <a:p>
              <a:endParaRPr/>
            </a:p>
          </p:txBody>
        </p:sp>
      </p:grpSp>
      <p:grpSp>
        <p:nvGrpSpPr>
          <p:cNvPr id="135" name="object 135"/>
          <p:cNvGrpSpPr/>
          <p:nvPr/>
        </p:nvGrpSpPr>
        <p:grpSpPr>
          <a:xfrm>
            <a:off x="10403924" y="1622926"/>
            <a:ext cx="969010" cy="971550"/>
            <a:chOff x="10403924" y="1622926"/>
            <a:chExt cx="969010" cy="971550"/>
          </a:xfrm>
        </p:grpSpPr>
        <p:sp>
          <p:nvSpPr>
            <p:cNvPr id="136" name="object 136"/>
            <p:cNvSpPr/>
            <p:nvPr/>
          </p:nvSpPr>
          <p:spPr>
            <a:xfrm>
              <a:off x="10610944" y="1622926"/>
              <a:ext cx="762000" cy="971550"/>
            </a:xfrm>
            <a:custGeom>
              <a:avLst/>
              <a:gdLst/>
              <a:ahLst/>
              <a:cxnLst/>
              <a:rect l="l" t="t" r="r" b="b"/>
              <a:pathLst>
                <a:path w="762000" h="971550">
                  <a:moveTo>
                    <a:pt x="17209" y="308884"/>
                  </a:moveTo>
                  <a:lnTo>
                    <a:pt x="4967" y="308884"/>
                  </a:lnTo>
                  <a:lnTo>
                    <a:pt x="0" y="303916"/>
                  </a:lnTo>
                  <a:lnTo>
                    <a:pt x="0" y="36237"/>
                  </a:lnTo>
                  <a:lnTo>
                    <a:pt x="2849" y="22155"/>
                  </a:lnTo>
                  <a:lnTo>
                    <a:pt x="10617" y="10633"/>
                  </a:lnTo>
                  <a:lnTo>
                    <a:pt x="22136" y="2855"/>
                  </a:lnTo>
                  <a:lnTo>
                    <a:pt x="36237" y="0"/>
                  </a:lnTo>
                  <a:lnTo>
                    <a:pt x="598209" y="0"/>
                  </a:lnTo>
                  <a:lnTo>
                    <a:pt x="638365" y="13061"/>
                  </a:lnTo>
                  <a:lnTo>
                    <a:pt x="649458" y="22177"/>
                  </a:lnTo>
                  <a:lnTo>
                    <a:pt x="28475" y="22177"/>
                  </a:lnTo>
                  <a:lnTo>
                    <a:pt x="22177" y="28519"/>
                  </a:lnTo>
                  <a:lnTo>
                    <a:pt x="22177" y="303916"/>
                  </a:lnTo>
                  <a:lnTo>
                    <a:pt x="17209" y="308884"/>
                  </a:lnTo>
                  <a:close/>
                </a:path>
                <a:path w="762000" h="971550">
                  <a:moveTo>
                    <a:pt x="725905" y="150982"/>
                  </a:moveTo>
                  <a:lnTo>
                    <a:pt x="647753" y="150982"/>
                  </a:lnTo>
                  <a:lnTo>
                    <a:pt x="633670" y="148127"/>
                  </a:lnTo>
                  <a:lnTo>
                    <a:pt x="622149" y="140348"/>
                  </a:lnTo>
                  <a:lnTo>
                    <a:pt x="614366" y="128805"/>
                  </a:lnTo>
                  <a:lnTo>
                    <a:pt x="611515" y="114745"/>
                  </a:lnTo>
                  <a:lnTo>
                    <a:pt x="611515" y="31935"/>
                  </a:lnTo>
                  <a:lnTo>
                    <a:pt x="612136" y="28253"/>
                  </a:lnTo>
                  <a:lnTo>
                    <a:pt x="613156" y="25237"/>
                  </a:lnTo>
                  <a:lnTo>
                    <a:pt x="607922" y="23374"/>
                  </a:lnTo>
                  <a:lnTo>
                    <a:pt x="602644" y="22177"/>
                  </a:lnTo>
                  <a:lnTo>
                    <a:pt x="649458" y="22177"/>
                  </a:lnTo>
                  <a:lnTo>
                    <a:pt x="665660" y="38987"/>
                  </a:lnTo>
                  <a:lnTo>
                    <a:pt x="633692" y="38987"/>
                  </a:lnTo>
                  <a:lnTo>
                    <a:pt x="633692" y="122462"/>
                  </a:lnTo>
                  <a:lnTo>
                    <a:pt x="640035" y="128805"/>
                  </a:lnTo>
                  <a:lnTo>
                    <a:pt x="749571" y="128805"/>
                  </a:lnTo>
                  <a:lnTo>
                    <a:pt x="755600" y="140853"/>
                  </a:lnTo>
                  <a:lnTo>
                    <a:pt x="757638" y="147345"/>
                  </a:lnTo>
                  <a:lnTo>
                    <a:pt x="734288" y="147345"/>
                  </a:lnTo>
                  <a:lnTo>
                    <a:pt x="730740" y="149385"/>
                  </a:lnTo>
                  <a:lnTo>
                    <a:pt x="725905" y="150982"/>
                  </a:lnTo>
                  <a:close/>
                </a:path>
                <a:path w="762000" h="971550">
                  <a:moveTo>
                    <a:pt x="749571" y="128805"/>
                  </a:moveTo>
                  <a:lnTo>
                    <a:pt x="718454" y="128805"/>
                  </a:lnTo>
                  <a:lnTo>
                    <a:pt x="633692" y="38987"/>
                  </a:lnTo>
                  <a:lnTo>
                    <a:pt x="665660" y="38987"/>
                  </a:lnTo>
                  <a:lnTo>
                    <a:pt x="740986" y="117140"/>
                  </a:lnTo>
                  <a:lnTo>
                    <a:pt x="749067" y="127797"/>
                  </a:lnTo>
                  <a:lnTo>
                    <a:pt x="749571" y="128805"/>
                  </a:lnTo>
                  <a:close/>
                </a:path>
                <a:path w="762000" h="971550">
                  <a:moveTo>
                    <a:pt x="758715" y="948831"/>
                  </a:moveTo>
                  <a:lnTo>
                    <a:pt x="733046" y="948831"/>
                  </a:lnTo>
                  <a:lnTo>
                    <a:pt x="739389" y="942532"/>
                  </a:lnTo>
                  <a:lnTo>
                    <a:pt x="739389" y="162071"/>
                  </a:lnTo>
                  <a:lnTo>
                    <a:pt x="737304" y="154353"/>
                  </a:lnTo>
                  <a:lnTo>
                    <a:pt x="734288" y="147345"/>
                  </a:lnTo>
                  <a:lnTo>
                    <a:pt x="757638" y="147345"/>
                  </a:lnTo>
                  <a:lnTo>
                    <a:pt x="759972" y="154782"/>
                  </a:lnTo>
                  <a:lnTo>
                    <a:pt x="761566" y="168059"/>
                  </a:lnTo>
                  <a:lnTo>
                    <a:pt x="761566" y="934770"/>
                  </a:lnTo>
                  <a:lnTo>
                    <a:pt x="758715" y="948831"/>
                  </a:lnTo>
                  <a:close/>
                </a:path>
                <a:path w="762000" h="971550">
                  <a:moveTo>
                    <a:pt x="725329" y="971008"/>
                  </a:moveTo>
                  <a:lnTo>
                    <a:pt x="36237" y="971008"/>
                  </a:lnTo>
                  <a:lnTo>
                    <a:pt x="22136" y="968153"/>
                  </a:lnTo>
                  <a:lnTo>
                    <a:pt x="10617" y="960374"/>
                  </a:lnTo>
                  <a:lnTo>
                    <a:pt x="2844" y="948831"/>
                  </a:lnTo>
                  <a:lnTo>
                    <a:pt x="0" y="934770"/>
                  </a:lnTo>
                  <a:lnTo>
                    <a:pt x="0" y="603620"/>
                  </a:lnTo>
                  <a:lnTo>
                    <a:pt x="4967" y="598652"/>
                  </a:lnTo>
                  <a:lnTo>
                    <a:pt x="17209" y="598652"/>
                  </a:lnTo>
                  <a:lnTo>
                    <a:pt x="22177" y="603620"/>
                  </a:lnTo>
                  <a:lnTo>
                    <a:pt x="22177" y="942532"/>
                  </a:lnTo>
                  <a:lnTo>
                    <a:pt x="28475" y="948831"/>
                  </a:lnTo>
                  <a:lnTo>
                    <a:pt x="758715" y="948831"/>
                  </a:lnTo>
                  <a:lnTo>
                    <a:pt x="750932" y="960374"/>
                  </a:lnTo>
                  <a:lnTo>
                    <a:pt x="739411" y="968153"/>
                  </a:lnTo>
                  <a:lnTo>
                    <a:pt x="725329" y="971008"/>
                  </a:lnTo>
                  <a:close/>
                </a:path>
              </a:pathLst>
            </a:custGeom>
            <a:solidFill>
              <a:srgbClr val="787CD0"/>
            </a:solidFill>
          </p:spPr>
          <p:txBody>
            <a:bodyPr wrap="square" lIns="0" tIns="0" rIns="0" bIns="0" rtlCol="0"/>
            <a:lstStyle/>
            <a:p>
              <a:endParaRPr/>
            </a:p>
          </p:txBody>
        </p:sp>
        <p:sp>
          <p:nvSpPr>
            <p:cNvPr id="137" name="object 137"/>
            <p:cNvSpPr/>
            <p:nvPr/>
          </p:nvSpPr>
          <p:spPr>
            <a:xfrm>
              <a:off x="10739439" y="1762288"/>
              <a:ext cx="232062" cy="232018"/>
            </a:xfrm>
            <a:prstGeom prst="rect">
              <a:avLst/>
            </a:prstGeom>
            <a:blipFill>
              <a:blip r:embed="rId39" cstate="print"/>
              <a:stretch>
                <a:fillRect/>
              </a:stretch>
            </a:blipFill>
          </p:spPr>
          <p:txBody>
            <a:bodyPr wrap="square" lIns="0" tIns="0" rIns="0" bIns="0" rtlCol="0"/>
            <a:lstStyle/>
            <a:p>
              <a:endParaRPr/>
            </a:p>
          </p:txBody>
        </p:sp>
        <p:sp>
          <p:nvSpPr>
            <p:cNvPr id="138" name="object 138"/>
            <p:cNvSpPr/>
            <p:nvPr/>
          </p:nvSpPr>
          <p:spPr>
            <a:xfrm>
              <a:off x="11021312" y="1766723"/>
              <a:ext cx="227582" cy="227582"/>
            </a:xfrm>
            <a:prstGeom prst="rect">
              <a:avLst/>
            </a:prstGeom>
            <a:blipFill>
              <a:blip r:embed="rId40" cstate="print"/>
              <a:stretch>
                <a:fillRect/>
              </a:stretch>
            </a:blipFill>
          </p:spPr>
          <p:txBody>
            <a:bodyPr wrap="square" lIns="0" tIns="0" rIns="0" bIns="0" rtlCol="0"/>
            <a:lstStyle/>
            <a:p>
              <a:endParaRPr/>
            </a:p>
          </p:txBody>
        </p:sp>
        <p:sp>
          <p:nvSpPr>
            <p:cNvPr id="139" name="object 139"/>
            <p:cNvSpPr/>
            <p:nvPr/>
          </p:nvSpPr>
          <p:spPr>
            <a:xfrm>
              <a:off x="10775975" y="2050554"/>
              <a:ext cx="461645" cy="213360"/>
            </a:xfrm>
            <a:custGeom>
              <a:avLst/>
              <a:gdLst/>
              <a:ahLst/>
              <a:cxnLst/>
              <a:rect l="l" t="t" r="r" b="b"/>
              <a:pathLst>
                <a:path w="461645" h="213360">
                  <a:moveTo>
                    <a:pt x="461289" y="195643"/>
                  </a:moveTo>
                  <a:lnTo>
                    <a:pt x="456374" y="190728"/>
                  </a:lnTo>
                  <a:lnTo>
                    <a:pt x="5016" y="190728"/>
                  </a:lnTo>
                  <a:lnTo>
                    <a:pt x="0" y="195643"/>
                  </a:lnTo>
                  <a:lnTo>
                    <a:pt x="0" y="207937"/>
                  </a:lnTo>
                  <a:lnTo>
                    <a:pt x="5016" y="212902"/>
                  </a:lnTo>
                  <a:lnTo>
                    <a:pt x="456374" y="212902"/>
                  </a:lnTo>
                  <a:lnTo>
                    <a:pt x="461289" y="207937"/>
                  </a:lnTo>
                  <a:lnTo>
                    <a:pt x="461289" y="195643"/>
                  </a:lnTo>
                  <a:close/>
                </a:path>
                <a:path w="461645" h="213360">
                  <a:moveTo>
                    <a:pt x="461289" y="132130"/>
                  </a:moveTo>
                  <a:lnTo>
                    <a:pt x="456374" y="127114"/>
                  </a:lnTo>
                  <a:lnTo>
                    <a:pt x="5016" y="127114"/>
                  </a:lnTo>
                  <a:lnTo>
                    <a:pt x="0" y="132130"/>
                  </a:lnTo>
                  <a:lnTo>
                    <a:pt x="0" y="144335"/>
                  </a:lnTo>
                  <a:lnTo>
                    <a:pt x="5016" y="149301"/>
                  </a:lnTo>
                  <a:lnTo>
                    <a:pt x="456374" y="149301"/>
                  </a:lnTo>
                  <a:lnTo>
                    <a:pt x="461289" y="144335"/>
                  </a:lnTo>
                  <a:lnTo>
                    <a:pt x="461289" y="132130"/>
                  </a:lnTo>
                  <a:close/>
                </a:path>
                <a:path w="461645" h="213360">
                  <a:moveTo>
                    <a:pt x="461289" y="68529"/>
                  </a:moveTo>
                  <a:lnTo>
                    <a:pt x="456374" y="63563"/>
                  </a:lnTo>
                  <a:lnTo>
                    <a:pt x="65608" y="63563"/>
                  </a:lnTo>
                  <a:lnTo>
                    <a:pt x="60642" y="68529"/>
                  </a:lnTo>
                  <a:lnTo>
                    <a:pt x="60642" y="80772"/>
                  </a:lnTo>
                  <a:lnTo>
                    <a:pt x="65608" y="85737"/>
                  </a:lnTo>
                  <a:lnTo>
                    <a:pt x="456374" y="85737"/>
                  </a:lnTo>
                  <a:lnTo>
                    <a:pt x="461289" y="80772"/>
                  </a:lnTo>
                  <a:lnTo>
                    <a:pt x="461289" y="68529"/>
                  </a:lnTo>
                  <a:close/>
                </a:path>
                <a:path w="461645" h="213360">
                  <a:moveTo>
                    <a:pt x="461289" y="4927"/>
                  </a:moveTo>
                  <a:lnTo>
                    <a:pt x="456374" y="0"/>
                  </a:lnTo>
                  <a:lnTo>
                    <a:pt x="65608" y="0"/>
                  </a:lnTo>
                  <a:lnTo>
                    <a:pt x="60642" y="4927"/>
                  </a:lnTo>
                  <a:lnTo>
                    <a:pt x="60642" y="17208"/>
                  </a:lnTo>
                  <a:lnTo>
                    <a:pt x="65608" y="22174"/>
                  </a:lnTo>
                  <a:lnTo>
                    <a:pt x="456374" y="22174"/>
                  </a:lnTo>
                  <a:lnTo>
                    <a:pt x="461289" y="17208"/>
                  </a:lnTo>
                  <a:lnTo>
                    <a:pt x="461289" y="4927"/>
                  </a:lnTo>
                  <a:close/>
                </a:path>
              </a:pathLst>
            </a:custGeom>
            <a:solidFill>
              <a:srgbClr val="2F2A6F"/>
            </a:solidFill>
          </p:spPr>
          <p:txBody>
            <a:bodyPr wrap="square" lIns="0" tIns="0" rIns="0" bIns="0" rtlCol="0"/>
            <a:lstStyle/>
            <a:p>
              <a:endParaRPr/>
            </a:p>
          </p:txBody>
        </p:sp>
        <p:sp>
          <p:nvSpPr>
            <p:cNvPr id="140" name="object 140"/>
            <p:cNvSpPr/>
            <p:nvPr/>
          </p:nvSpPr>
          <p:spPr>
            <a:xfrm>
              <a:off x="10770842" y="2298179"/>
              <a:ext cx="100551" cy="205494"/>
            </a:xfrm>
            <a:prstGeom prst="rect">
              <a:avLst/>
            </a:prstGeom>
            <a:blipFill>
              <a:blip r:embed="rId41" cstate="print"/>
              <a:stretch>
                <a:fillRect/>
              </a:stretch>
            </a:blipFill>
          </p:spPr>
          <p:txBody>
            <a:bodyPr wrap="square" lIns="0" tIns="0" rIns="0" bIns="0" rtlCol="0"/>
            <a:lstStyle/>
            <a:p>
              <a:endParaRPr/>
            </a:p>
          </p:txBody>
        </p:sp>
        <p:sp>
          <p:nvSpPr>
            <p:cNvPr id="141" name="object 141"/>
            <p:cNvSpPr/>
            <p:nvPr/>
          </p:nvSpPr>
          <p:spPr>
            <a:xfrm>
              <a:off x="11133795" y="2401303"/>
              <a:ext cx="100551" cy="102370"/>
            </a:xfrm>
            <a:prstGeom prst="rect">
              <a:avLst/>
            </a:prstGeom>
            <a:blipFill>
              <a:blip r:embed="rId42" cstate="print"/>
              <a:stretch>
                <a:fillRect/>
              </a:stretch>
            </a:blipFill>
          </p:spPr>
          <p:txBody>
            <a:bodyPr wrap="square" lIns="0" tIns="0" rIns="0" bIns="0" rtlCol="0"/>
            <a:lstStyle/>
            <a:p>
              <a:endParaRPr/>
            </a:p>
          </p:txBody>
        </p:sp>
        <p:sp>
          <p:nvSpPr>
            <p:cNvPr id="142" name="object 142"/>
            <p:cNvSpPr/>
            <p:nvPr/>
          </p:nvSpPr>
          <p:spPr>
            <a:xfrm>
              <a:off x="10891797" y="2340316"/>
              <a:ext cx="100551" cy="163357"/>
            </a:xfrm>
            <a:prstGeom prst="rect">
              <a:avLst/>
            </a:prstGeom>
            <a:blipFill>
              <a:blip r:embed="rId43" cstate="print"/>
              <a:stretch>
                <a:fillRect/>
              </a:stretch>
            </a:blipFill>
          </p:spPr>
          <p:txBody>
            <a:bodyPr wrap="square" lIns="0" tIns="0" rIns="0" bIns="0" rtlCol="0"/>
            <a:lstStyle/>
            <a:p>
              <a:endParaRPr/>
            </a:p>
          </p:txBody>
        </p:sp>
        <p:sp>
          <p:nvSpPr>
            <p:cNvPr id="143" name="object 143"/>
            <p:cNvSpPr/>
            <p:nvPr/>
          </p:nvSpPr>
          <p:spPr>
            <a:xfrm>
              <a:off x="11012796" y="2301506"/>
              <a:ext cx="100551" cy="202167"/>
            </a:xfrm>
            <a:prstGeom prst="rect">
              <a:avLst/>
            </a:prstGeom>
            <a:blipFill>
              <a:blip r:embed="rId44" cstate="print"/>
              <a:stretch>
                <a:fillRect/>
              </a:stretch>
            </a:blipFill>
          </p:spPr>
          <p:txBody>
            <a:bodyPr wrap="square" lIns="0" tIns="0" rIns="0" bIns="0" rtlCol="0"/>
            <a:lstStyle/>
            <a:p>
              <a:endParaRPr/>
            </a:p>
          </p:txBody>
        </p:sp>
        <p:sp>
          <p:nvSpPr>
            <p:cNvPr id="144" name="object 144"/>
            <p:cNvSpPr/>
            <p:nvPr/>
          </p:nvSpPr>
          <p:spPr>
            <a:xfrm>
              <a:off x="10403924" y="1915089"/>
              <a:ext cx="389890" cy="629920"/>
            </a:xfrm>
            <a:custGeom>
              <a:avLst/>
              <a:gdLst/>
              <a:ahLst/>
              <a:cxnLst/>
              <a:rect l="l" t="t" r="r" b="b"/>
              <a:pathLst>
                <a:path w="389890" h="629919">
                  <a:moveTo>
                    <a:pt x="160638" y="303473"/>
                  </a:moveTo>
                  <a:lnTo>
                    <a:pt x="136363" y="303473"/>
                  </a:lnTo>
                  <a:lnTo>
                    <a:pt x="141463" y="291985"/>
                  </a:lnTo>
                  <a:lnTo>
                    <a:pt x="122493" y="277074"/>
                  </a:lnTo>
                  <a:lnTo>
                    <a:pt x="92438" y="239566"/>
                  </a:lnTo>
                  <a:lnTo>
                    <a:pt x="73315" y="187132"/>
                  </a:lnTo>
                  <a:lnTo>
                    <a:pt x="70917" y="156172"/>
                  </a:lnTo>
                  <a:lnTo>
                    <a:pt x="74640" y="125344"/>
                  </a:lnTo>
                  <a:lnTo>
                    <a:pt x="109143" y="56042"/>
                  </a:lnTo>
                  <a:lnTo>
                    <a:pt x="143354" y="25964"/>
                  </a:lnTo>
                  <a:lnTo>
                    <a:pt x="184658" y="6755"/>
                  </a:lnTo>
                  <a:lnTo>
                    <a:pt x="230616" y="0"/>
                  </a:lnTo>
                  <a:lnTo>
                    <a:pt x="247105" y="853"/>
                  </a:lnTo>
                  <a:lnTo>
                    <a:pt x="263333" y="3404"/>
                  </a:lnTo>
                  <a:lnTo>
                    <a:pt x="279236" y="7634"/>
                  </a:lnTo>
                  <a:lnTo>
                    <a:pt x="294752" y="13528"/>
                  </a:lnTo>
                  <a:lnTo>
                    <a:pt x="308115" y="22177"/>
                  </a:lnTo>
                  <a:lnTo>
                    <a:pt x="230616" y="22177"/>
                  </a:lnTo>
                  <a:lnTo>
                    <a:pt x="191038" y="27995"/>
                  </a:lnTo>
                  <a:lnTo>
                    <a:pt x="155474" y="44537"/>
                  </a:lnTo>
                  <a:lnTo>
                    <a:pt x="126022" y="70435"/>
                  </a:lnTo>
                  <a:lnTo>
                    <a:pt x="104782" y="104321"/>
                  </a:lnTo>
                  <a:lnTo>
                    <a:pt x="93122" y="156648"/>
                  </a:lnTo>
                  <a:lnTo>
                    <a:pt x="95183" y="183311"/>
                  </a:lnTo>
                  <a:lnTo>
                    <a:pt x="114679" y="233501"/>
                  </a:lnTo>
                  <a:lnTo>
                    <a:pt x="151140" y="271740"/>
                  </a:lnTo>
                  <a:lnTo>
                    <a:pt x="189116" y="290605"/>
                  </a:lnTo>
                  <a:lnTo>
                    <a:pt x="230438" y="297042"/>
                  </a:lnTo>
                  <a:lnTo>
                    <a:pt x="309526" y="297042"/>
                  </a:lnTo>
                  <a:lnTo>
                    <a:pt x="296277" y="303207"/>
                  </a:lnTo>
                  <a:lnTo>
                    <a:pt x="160758" y="303207"/>
                  </a:lnTo>
                  <a:lnTo>
                    <a:pt x="160638" y="303473"/>
                  </a:lnTo>
                  <a:close/>
                </a:path>
                <a:path w="389890" h="629919">
                  <a:moveTo>
                    <a:pt x="309526" y="297042"/>
                  </a:moveTo>
                  <a:lnTo>
                    <a:pt x="230438" y="297042"/>
                  </a:lnTo>
                  <a:lnTo>
                    <a:pt x="270016" y="291223"/>
                  </a:lnTo>
                  <a:lnTo>
                    <a:pt x="305586" y="274681"/>
                  </a:lnTo>
                  <a:lnTo>
                    <a:pt x="335051" y="248783"/>
                  </a:lnTo>
                  <a:lnTo>
                    <a:pt x="356316" y="214897"/>
                  </a:lnTo>
                  <a:lnTo>
                    <a:pt x="367343" y="172354"/>
                  </a:lnTo>
                  <a:lnTo>
                    <a:pt x="364637" y="129973"/>
                  </a:lnTo>
                  <a:lnTo>
                    <a:pt x="349371" y="90758"/>
                  </a:lnTo>
                  <a:lnTo>
                    <a:pt x="322714" y="57713"/>
                  </a:lnTo>
                  <a:lnTo>
                    <a:pt x="285837" y="33842"/>
                  </a:lnTo>
                  <a:lnTo>
                    <a:pt x="244814" y="22908"/>
                  </a:lnTo>
                  <a:lnTo>
                    <a:pt x="230616" y="22177"/>
                  </a:lnTo>
                  <a:lnTo>
                    <a:pt x="308115" y="22177"/>
                  </a:lnTo>
                  <a:lnTo>
                    <a:pt x="337591" y="41256"/>
                  </a:lnTo>
                  <a:lnTo>
                    <a:pt x="368548" y="79641"/>
                  </a:lnTo>
                  <a:lnTo>
                    <a:pt x="386269" y="125189"/>
                  </a:lnTo>
                  <a:lnTo>
                    <a:pt x="389400" y="174410"/>
                  </a:lnTo>
                  <a:lnTo>
                    <a:pt x="376586" y="223812"/>
                  </a:lnTo>
                  <a:lnTo>
                    <a:pt x="351911" y="263157"/>
                  </a:lnTo>
                  <a:lnTo>
                    <a:pt x="317700" y="293238"/>
                  </a:lnTo>
                  <a:lnTo>
                    <a:pt x="309526" y="297042"/>
                  </a:lnTo>
                  <a:close/>
                </a:path>
                <a:path w="389890" h="629919">
                  <a:moveTo>
                    <a:pt x="259079" y="315005"/>
                  </a:moveTo>
                  <a:lnTo>
                    <a:pt x="170427" y="315005"/>
                  </a:lnTo>
                  <a:lnTo>
                    <a:pt x="173177" y="308662"/>
                  </a:lnTo>
                  <a:lnTo>
                    <a:pt x="167056" y="305957"/>
                  </a:lnTo>
                  <a:lnTo>
                    <a:pt x="166302" y="305691"/>
                  </a:lnTo>
                  <a:lnTo>
                    <a:pt x="165814" y="305425"/>
                  </a:lnTo>
                  <a:lnTo>
                    <a:pt x="160758" y="303207"/>
                  </a:lnTo>
                  <a:lnTo>
                    <a:pt x="296277" y="303207"/>
                  </a:lnTo>
                  <a:lnTo>
                    <a:pt x="276396" y="312458"/>
                  </a:lnTo>
                  <a:lnTo>
                    <a:pt x="259079" y="315005"/>
                  </a:lnTo>
                  <a:close/>
                </a:path>
                <a:path w="389890" h="629919">
                  <a:moveTo>
                    <a:pt x="46722" y="629878"/>
                  </a:moveTo>
                  <a:lnTo>
                    <a:pt x="41710" y="629878"/>
                  </a:lnTo>
                  <a:lnTo>
                    <a:pt x="36831" y="628858"/>
                  </a:lnTo>
                  <a:lnTo>
                    <a:pt x="21662" y="622160"/>
                  </a:lnTo>
                  <a:lnTo>
                    <a:pt x="9895" y="613886"/>
                  </a:lnTo>
                  <a:lnTo>
                    <a:pt x="2473" y="602139"/>
                  </a:lnTo>
                  <a:lnTo>
                    <a:pt x="0" y="588472"/>
                  </a:lnTo>
                  <a:lnTo>
                    <a:pt x="3077" y="574435"/>
                  </a:lnTo>
                  <a:lnTo>
                    <a:pt x="92629" y="370581"/>
                  </a:lnTo>
                  <a:lnTo>
                    <a:pt x="95601" y="363884"/>
                  </a:lnTo>
                  <a:lnTo>
                    <a:pt x="100435" y="358428"/>
                  </a:lnTo>
                  <a:lnTo>
                    <a:pt x="106379" y="354658"/>
                  </a:lnTo>
                  <a:lnTo>
                    <a:pt x="104826" y="352662"/>
                  </a:lnTo>
                  <a:lnTo>
                    <a:pt x="103496" y="350533"/>
                  </a:lnTo>
                  <a:lnTo>
                    <a:pt x="102431" y="348271"/>
                  </a:lnTo>
                  <a:lnTo>
                    <a:pt x="100112" y="341730"/>
                  </a:lnTo>
                  <a:lnTo>
                    <a:pt x="99216" y="335031"/>
                  </a:lnTo>
                  <a:lnTo>
                    <a:pt x="99749" y="328399"/>
                  </a:lnTo>
                  <a:lnTo>
                    <a:pt x="132282" y="303296"/>
                  </a:lnTo>
                  <a:lnTo>
                    <a:pt x="133657" y="303296"/>
                  </a:lnTo>
                  <a:lnTo>
                    <a:pt x="135032" y="303340"/>
                  </a:lnTo>
                  <a:lnTo>
                    <a:pt x="136363" y="303473"/>
                  </a:lnTo>
                  <a:lnTo>
                    <a:pt x="160638" y="303473"/>
                  </a:lnTo>
                  <a:lnTo>
                    <a:pt x="157919" y="309550"/>
                  </a:lnTo>
                  <a:lnTo>
                    <a:pt x="170427" y="315005"/>
                  </a:lnTo>
                  <a:lnTo>
                    <a:pt x="259079" y="315005"/>
                  </a:lnTo>
                  <a:lnTo>
                    <a:pt x="258778" y="315049"/>
                  </a:lnTo>
                  <a:lnTo>
                    <a:pt x="194600" y="315049"/>
                  </a:lnTo>
                  <a:lnTo>
                    <a:pt x="190015" y="325473"/>
                  </a:lnTo>
                  <a:lnTo>
                    <a:pt x="127492" y="325473"/>
                  </a:lnTo>
                  <a:lnTo>
                    <a:pt x="123500" y="327646"/>
                  </a:lnTo>
                  <a:lnTo>
                    <a:pt x="122036" y="330973"/>
                  </a:lnTo>
                  <a:lnTo>
                    <a:pt x="120661" y="334033"/>
                  </a:lnTo>
                  <a:lnTo>
                    <a:pt x="163995" y="361001"/>
                  </a:lnTo>
                  <a:lnTo>
                    <a:pt x="166346" y="361533"/>
                  </a:lnTo>
                  <a:lnTo>
                    <a:pt x="200261" y="361533"/>
                  </a:lnTo>
                  <a:lnTo>
                    <a:pt x="199213" y="364904"/>
                  </a:lnTo>
                  <a:lnTo>
                    <a:pt x="195338" y="371114"/>
                  </a:lnTo>
                  <a:lnTo>
                    <a:pt x="120262" y="371114"/>
                  </a:lnTo>
                  <a:lnTo>
                    <a:pt x="115205" y="374440"/>
                  </a:lnTo>
                  <a:lnTo>
                    <a:pt x="112943" y="379497"/>
                  </a:lnTo>
                  <a:lnTo>
                    <a:pt x="23347" y="583305"/>
                  </a:lnTo>
                  <a:lnTo>
                    <a:pt x="20242" y="590402"/>
                  </a:lnTo>
                  <a:lnTo>
                    <a:pt x="23480" y="598741"/>
                  </a:lnTo>
                  <a:lnTo>
                    <a:pt x="41178" y="606503"/>
                  </a:lnTo>
                  <a:lnTo>
                    <a:pt x="42952" y="607301"/>
                  </a:lnTo>
                  <a:lnTo>
                    <a:pt x="44815" y="607700"/>
                  </a:lnTo>
                  <a:lnTo>
                    <a:pt x="80222" y="607700"/>
                  </a:lnTo>
                  <a:lnTo>
                    <a:pt x="79988" y="608233"/>
                  </a:lnTo>
                  <a:lnTo>
                    <a:pt x="74366" y="617153"/>
                  </a:lnTo>
                  <a:lnTo>
                    <a:pt x="66582" y="623979"/>
                  </a:lnTo>
                  <a:lnTo>
                    <a:pt x="57184" y="628342"/>
                  </a:lnTo>
                  <a:lnTo>
                    <a:pt x="46722" y="629878"/>
                  </a:lnTo>
                  <a:close/>
                </a:path>
                <a:path w="389890" h="629919">
                  <a:moveTo>
                    <a:pt x="230438" y="319219"/>
                  </a:moveTo>
                  <a:lnTo>
                    <a:pt x="221358" y="318948"/>
                  </a:lnTo>
                  <a:lnTo>
                    <a:pt x="212353" y="318149"/>
                  </a:lnTo>
                  <a:lnTo>
                    <a:pt x="203431" y="316842"/>
                  </a:lnTo>
                  <a:lnTo>
                    <a:pt x="194600" y="315049"/>
                  </a:lnTo>
                  <a:lnTo>
                    <a:pt x="258778" y="315049"/>
                  </a:lnTo>
                  <a:lnTo>
                    <a:pt x="230438" y="319219"/>
                  </a:lnTo>
                  <a:close/>
                </a:path>
                <a:path w="389890" h="629919">
                  <a:moveTo>
                    <a:pt x="200261" y="361533"/>
                  </a:moveTo>
                  <a:lnTo>
                    <a:pt x="173399" y="361533"/>
                  </a:lnTo>
                  <a:lnTo>
                    <a:pt x="177435" y="359360"/>
                  </a:lnTo>
                  <a:lnTo>
                    <a:pt x="178898" y="355989"/>
                  </a:lnTo>
                  <a:lnTo>
                    <a:pt x="180273" y="352884"/>
                  </a:lnTo>
                  <a:lnTo>
                    <a:pt x="179209" y="349823"/>
                  </a:lnTo>
                  <a:lnTo>
                    <a:pt x="176903" y="344989"/>
                  </a:lnTo>
                  <a:lnTo>
                    <a:pt x="173931" y="342239"/>
                  </a:lnTo>
                  <a:lnTo>
                    <a:pt x="136939" y="325961"/>
                  </a:lnTo>
                  <a:lnTo>
                    <a:pt x="134544" y="325473"/>
                  </a:lnTo>
                  <a:lnTo>
                    <a:pt x="190015" y="325473"/>
                  </a:lnTo>
                  <a:lnTo>
                    <a:pt x="189411" y="326848"/>
                  </a:lnTo>
                  <a:lnTo>
                    <a:pt x="193225" y="330174"/>
                  </a:lnTo>
                  <a:lnTo>
                    <a:pt x="196330" y="334211"/>
                  </a:lnTo>
                  <a:lnTo>
                    <a:pt x="198475" y="338735"/>
                  </a:lnTo>
                  <a:lnTo>
                    <a:pt x="200803" y="345231"/>
                  </a:lnTo>
                  <a:lnTo>
                    <a:pt x="201713" y="351930"/>
                  </a:lnTo>
                  <a:lnTo>
                    <a:pt x="201185" y="358563"/>
                  </a:lnTo>
                  <a:lnTo>
                    <a:pt x="200261" y="361533"/>
                  </a:lnTo>
                  <a:close/>
                </a:path>
                <a:path w="389890" h="629919">
                  <a:moveTo>
                    <a:pt x="80222" y="607700"/>
                  </a:moveTo>
                  <a:lnTo>
                    <a:pt x="52355" y="607700"/>
                  </a:lnTo>
                  <a:lnTo>
                    <a:pt x="57412" y="604374"/>
                  </a:lnTo>
                  <a:lnTo>
                    <a:pt x="59674" y="599317"/>
                  </a:lnTo>
                  <a:lnTo>
                    <a:pt x="150778" y="392093"/>
                  </a:lnTo>
                  <a:lnTo>
                    <a:pt x="150866" y="388279"/>
                  </a:lnTo>
                  <a:lnTo>
                    <a:pt x="148116" y="381226"/>
                  </a:lnTo>
                  <a:lnTo>
                    <a:pt x="145455" y="378476"/>
                  </a:lnTo>
                  <a:lnTo>
                    <a:pt x="129709" y="371513"/>
                  </a:lnTo>
                  <a:lnTo>
                    <a:pt x="127802" y="371114"/>
                  </a:lnTo>
                  <a:lnTo>
                    <a:pt x="195338" y="371114"/>
                  </a:lnTo>
                  <a:lnTo>
                    <a:pt x="194747" y="372061"/>
                  </a:lnTo>
                  <a:lnTo>
                    <a:pt x="188468" y="377684"/>
                  </a:lnTo>
                  <a:lnTo>
                    <a:pt x="180775" y="381551"/>
                  </a:lnTo>
                  <a:lnTo>
                    <a:pt x="172068" y="383444"/>
                  </a:lnTo>
                  <a:lnTo>
                    <a:pt x="173354" y="390496"/>
                  </a:lnTo>
                  <a:lnTo>
                    <a:pt x="172511" y="397771"/>
                  </a:lnTo>
                  <a:lnTo>
                    <a:pt x="169540" y="404424"/>
                  </a:lnTo>
                  <a:lnTo>
                    <a:pt x="80222" y="607700"/>
                  </a:lnTo>
                  <a:close/>
                </a:path>
              </a:pathLst>
            </a:custGeom>
            <a:solidFill>
              <a:srgbClr val="2F2A6F"/>
            </a:solidFill>
          </p:spPr>
          <p:txBody>
            <a:bodyPr wrap="square" lIns="0" tIns="0" rIns="0" bIns="0" rtlCol="0"/>
            <a:lstStyle/>
            <a:p>
              <a:endParaRPr/>
            </a:p>
          </p:txBody>
        </p:sp>
        <p:sp>
          <p:nvSpPr>
            <p:cNvPr id="145" name="object 145"/>
            <p:cNvSpPr/>
            <p:nvPr/>
          </p:nvSpPr>
          <p:spPr>
            <a:xfrm>
              <a:off x="10517552" y="1957758"/>
              <a:ext cx="233799" cy="233881"/>
            </a:xfrm>
            <a:prstGeom prst="rect">
              <a:avLst/>
            </a:prstGeom>
            <a:blipFill>
              <a:blip r:embed="rId45" cstate="print"/>
              <a:stretch>
                <a:fillRect/>
              </a:stretch>
            </a:blipFill>
          </p:spPr>
          <p:txBody>
            <a:bodyPr wrap="square" lIns="0" tIns="0" rIns="0" bIns="0" rtlCol="0"/>
            <a:lstStyle/>
            <a:p>
              <a:endParaRPr/>
            </a:p>
          </p:txBody>
        </p:sp>
      </p:grpSp>
      <p:grpSp>
        <p:nvGrpSpPr>
          <p:cNvPr id="146" name="object 146"/>
          <p:cNvGrpSpPr/>
          <p:nvPr/>
        </p:nvGrpSpPr>
        <p:grpSpPr>
          <a:xfrm>
            <a:off x="8497378" y="1610995"/>
            <a:ext cx="848994" cy="995044"/>
            <a:chOff x="8497378" y="1610995"/>
            <a:chExt cx="848994" cy="995044"/>
          </a:xfrm>
        </p:grpSpPr>
        <p:sp>
          <p:nvSpPr>
            <p:cNvPr id="147" name="object 147"/>
            <p:cNvSpPr/>
            <p:nvPr/>
          </p:nvSpPr>
          <p:spPr>
            <a:xfrm>
              <a:off x="8644890" y="1611007"/>
              <a:ext cx="549910" cy="528955"/>
            </a:xfrm>
            <a:custGeom>
              <a:avLst/>
              <a:gdLst/>
              <a:ahLst/>
              <a:cxnLst/>
              <a:rect l="l" t="t" r="r" b="b"/>
              <a:pathLst>
                <a:path w="549909" h="528955">
                  <a:moveTo>
                    <a:pt x="549554" y="130263"/>
                  </a:moveTo>
                  <a:lnTo>
                    <a:pt x="547966" y="116967"/>
                  </a:lnTo>
                  <a:lnTo>
                    <a:pt x="543610" y="103035"/>
                  </a:lnTo>
                  <a:lnTo>
                    <a:pt x="537095" y="89979"/>
                  </a:lnTo>
                  <a:lnTo>
                    <a:pt x="536498" y="89192"/>
                  </a:lnTo>
                  <a:lnTo>
                    <a:pt x="535101" y="85013"/>
                  </a:lnTo>
                  <a:lnTo>
                    <a:pt x="529285" y="77038"/>
                  </a:lnTo>
                  <a:lnTo>
                    <a:pt x="510298" y="56934"/>
                  </a:lnTo>
                  <a:lnTo>
                    <a:pt x="510298" y="91846"/>
                  </a:lnTo>
                  <a:lnTo>
                    <a:pt x="469138" y="91846"/>
                  </a:lnTo>
                  <a:lnTo>
                    <a:pt x="462838" y="85509"/>
                  </a:lnTo>
                  <a:lnTo>
                    <a:pt x="462838" y="42633"/>
                  </a:lnTo>
                  <a:lnTo>
                    <a:pt x="510298" y="91846"/>
                  </a:lnTo>
                  <a:lnTo>
                    <a:pt x="510298" y="56934"/>
                  </a:lnTo>
                  <a:lnTo>
                    <a:pt x="493344" y="38976"/>
                  </a:lnTo>
                  <a:lnTo>
                    <a:pt x="471220" y="15519"/>
                  </a:lnTo>
                  <a:lnTo>
                    <a:pt x="465112" y="12369"/>
                  </a:lnTo>
                  <a:lnTo>
                    <a:pt x="461505" y="12369"/>
                  </a:lnTo>
                  <a:lnTo>
                    <a:pt x="449897" y="6223"/>
                  </a:lnTo>
                  <a:lnTo>
                    <a:pt x="436029" y="1663"/>
                  </a:lnTo>
                  <a:lnTo>
                    <a:pt x="422706" y="0"/>
                  </a:lnTo>
                  <a:lnTo>
                    <a:pt x="36245" y="0"/>
                  </a:lnTo>
                  <a:lnTo>
                    <a:pt x="22136" y="2844"/>
                  </a:lnTo>
                  <a:lnTo>
                    <a:pt x="10617" y="10617"/>
                  </a:lnTo>
                  <a:lnTo>
                    <a:pt x="2857" y="22136"/>
                  </a:lnTo>
                  <a:lnTo>
                    <a:pt x="0" y="36233"/>
                  </a:lnTo>
                  <a:lnTo>
                    <a:pt x="0" y="520623"/>
                  </a:lnTo>
                  <a:lnTo>
                    <a:pt x="4978" y="525589"/>
                  </a:lnTo>
                  <a:lnTo>
                    <a:pt x="17208" y="525589"/>
                  </a:lnTo>
                  <a:lnTo>
                    <a:pt x="22186" y="520623"/>
                  </a:lnTo>
                  <a:lnTo>
                    <a:pt x="22186" y="28473"/>
                  </a:lnTo>
                  <a:lnTo>
                    <a:pt x="28486" y="22174"/>
                  </a:lnTo>
                  <a:lnTo>
                    <a:pt x="422706" y="22174"/>
                  </a:lnTo>
                  <a:lnTo>
                    <a:pt x="431634" y="23368"/>
                  </a:lnTo>
                  <a:lnTo>
                    <a:pt x="441248" y="26593"/>
                  </a:lnTo>
                  <a:lnTo>
                    <a:pt x="442048" y="27012"/>
                  </a:lnTo>
                  <a:lnTo>
                    <a:pt x="440664" y="36233"/>
                  </a:lnTo>
                  <a:lnTo>
                    <a:pt x="440664" y="77787"/>
                  </a:lnTo>
                  <a:lnTo>
                    <a:pt x="443522" y="91846"/>
                  </a:lnTo>
                  <a:lnTo>
                    <a:pt x="451294" y="103390"/>
                  </a:lnTo>
                  <a:lnTo>
                    <a:pt x="462826" y="111175"/>
                  </a:lnTo>
                  <a:lnTo>
                    <a:pt x="476910" y="114033"/>
                  </a:lnTo>
                  <a:lnTo>
                    <a:pt x="513321" y="114033"/>
                  </a:lnTo>
                  <a:lnTo>
                    <a:pt x="523113" y="112776"/>
                  </a:lnTo>
                  <a:lnTo>
                    <a:pt x="523481" y="112610"/>
                  </a:lnTo>
                  <a:lnTo>
                    <a:pt x="526211" y="121183"/>
                  </a:lnTo>
                  <a:lnTo>
                    <a:pt x="527380" y="130263"/>
                  </a:lnTo>
                  <a:lnTo>
                    <a:pt x="527380" y="523595"/>
                  </a:lnTo>
                  <a:lnTo>
                    <a:pt x="532345" y="528523"/>
                  </a:lnTo>
                  <a:lnTo>
                    <a:pt x="544639" y="528523"/>
                  </a:lnTo>
                  <a:lnTo>
                    <a:pt x="549554" y="523595"/>
                  </a:lnTo>
                  <a:lnTo>
                    <a:pt x="549554" y="130263"/>
                  </a:lnTo>
                  <a:close/>
                </a:path>
              </a:pathLst>
            </a:custGeom>
            <a:solidFill>
              <a:srgbClr val="2F2A6F"/>
            </a:solidFill>
          </p:spPr>
          <p:txBody>
            <a:bodyPr wrap="square" lIns="0" tIns="0" rIns="0" bIns="0" rtlCol="0"/>
            <a:lstStyle/>
            <a:p>
              <a:endParaRPr/>
            </a:p>
          </p:txBody>
        </p:sp>
        <p:sp>
          <p:nvSpPr>
            <p:cNvPr id="148" name="object 148"/>
            <p:cNvSpPr/>
            <p:nvPr/>
          </p:nvSpPr>
          <p:spPr>
            <a:xfrm>
              <a:off x="8736582" y="1710393"/>
              <a:ext cx="171829" cy="171873"/>
            </a:xfrm>
            <a:prstGeom prst="rect">
              <a:avLst/>
            </a:prstGeom>
            <a:blipFill>
              <a:blip r:embed="rId46" cstate="print"/>
              <a:stretch>
                <a:fillRect/>
              </a:stretch>
            </a:blipFill>
          </p:spPr>
          <p:txBody>
            <a:bodyPr wrap="square" lIns="0" tIns="0" rIns="0" bIns="0" rtlCol="0"/>
            <a:lstStyle/>
            <a:p>
              <a:endParaRPr/>
            </a:p>
          </p:txBody>
        </p:sp>
        <p:sp>
          <p:nvSpPr>
            <p:cNvPr id="149" name="object 149"/>
            <p:cNvSpPr/>
            <p:nvPr/>
          </p:nvSpPr>
          <p:spPr>
            <a:xfrm>
              <a:off x="8937596" y="1713542"/>
              <a:ext cx="168910" cy="168910"/>
            </a:xfrm>
            <a:custGeom>
              <a:avLst/>
              <a:gdLst/>
              <a:ahLst/>
              <a:cxnLst/>
              <a:rect l="l" t="t" r="r" b="b"/>
              <a:pathLst>
                <a:path w="168909" h="168910">
                  <a:moveTo>
                    <a:pt x="84362" y="168724"/>
                  </a:moveTo>
                  <a:lnTo>
                    <a:pt x="51551" y="162079"/>
                  </a:lnTo>
                  <a:lnTo>
                    <a:pt x="24733" y="143974"/>
                  </a:lnTo>
                  <a:lnTo>
                    <a:pt x="6638" y="117154"/>
                  </a:lnTo>
                  <a:lnTo>
                    <a:pt x="0" y="84362"/>
                  </a:lnTo>
                  <a:lnTo>
                    <a:pt x="6638" y="51570"/>
                  </a:lnTo>
                  <a:lnTo>
                    <a:pt x="24733" y="24749"/>
                  </a:lnTo>
                  <a:lnTo>
                    <a:pt x="51551" y="6644"/>
                  </a:lnTo>
                  <a:lnTo>
                    <a:pt x="84362" y="0"/>
                  </a:lnTo>
                  <a:lnTo>
                    <a:pt x="117147" y="6644"/>
                  </a:lnTo>
                  <a:lnTo>
                    <a:pt x="141719" y="23241"/>
                  </a:lnTo>
                  <a:lnTo>
                    <a:pt x="73273" y="23241"/>
                  </a:lnTo>
                  <a:lnTo>
                    <a:pt x="55603" y="29302"/>
                  </a:lnTo>
                  <a:lnTo>
                    <a:pt x="40795" y="40090"/>
                  </a:lnTo>
                  <a:lnTo>
                    <a:pt x="29761" y="54696"/>
                  </a:lnTo>
                  <a:lnTo>
                    <a:pt x="23419" y="72209"/>
                  </a:lnTo>
                  <a:lnTo>
                    <a:pt x="166220" y="72209"/>
                  </a:lnTo>
                  <a:lnTo>
                    <a:pt x="168680" y="84362"/>
                  </a:lnTo>
                  <a:lnTo>
                    <a:pt x="166650" y="94386"/>
                  </a:lnTo>
                  <a:lnTo>
                    <a:pt x="23064" y="94386"/>
                  </a:lnTo>
                  <a:lnTo>
                    <a:pt x="29081" y="112643"/>
                  </a:lnTo>
                  <a:lnTo>
                    <a:pt x="40102" y="127901"/>
                  </a:lnTo>
                  <a:lnTo>
                    <a:pt x="55155" y="139176"/>
                  </a:lnTo>
                  <a:lnTo>
                    <a:pt x="73273" y="145482"/>
                  </a:lnTo>
                  <a:lnTo>
                    <a:pt x="141719" y="145482"/>
                  </a:lnTo>
                  <a:lnTo>
                    <a:pt x="117147" y="162079"/>
                  </a:lnTo>
                  <a:lnTo>
                    <a:pt x="84362" y="168724"/>
                  </a:lnTo>
                  <a:close/>
                </a:path>
                <a:path w="168909" h="168910">
                  <a:moveTo>
                    <a:pt x="95450" y="72209"/>
                  </a:moveTo>
                  <a:lnTo>
                    <a:pt x="73273" y="72209"/>
                  </a:lnTo>
                  <a:lnTo>
                    <a:pt x="73273" y="23241"/>
                  </a:lnTo>
                  <a:lnTo>
                    <a:pt x="95450" y="23241"/>
                  </a:lnTo>
                  <a:lnTo>
                    <a:pt x="95450" y="72209"/>
                  </a:lnTo>
                  <a:close/>
                </a:path>
                <a:path w="168909" h="168910">
                  <a:moveTo>
                    <a:pt x="166220" y="72209"/>
                  </a:moveTo>
                  <a:lnTo>
                    <a:pt x="145305" y="72209"/>
                  </a:lnTo>
                  <a:lnTo>
                    <a:pt x="138943" y="54696"/>
                  </a:lnTo>
                  <a:lnTo>
                    <a:pt x="127912" y="40090"/>
                  </a:lnTo>
                  <a:lnTo>
                    <a:pt x="113114" y="29302"/>
                  </a:lnTo>
                  <a:lnTo>
                    <a:pt x="95450" y="23241"/>
                  </a:lnTo>
                  <a:lnTo>
                    <a:pt x="141719" y="23241"/>
                  </a:lnTo>
                  <a:lnTo>
                    <a:pt x="143952" y="24749"/>
                  </a:lnTo>
                  <a:lnTo>
                    <a:pt x="162042" y="51570"/>
                  </a:lnTo>
                  <a:lnTo>
                    <a:pt x="166220" y="72209"/>
                  </a:lnTo>
                  <a:close/>
                </a:path>
                <a:path w="168909" h="168910">
                  <a:moveTo>
                    <a:pt x="95450" y="145482"/>
                  </a:moveTo>
                  <a:lnTo>
                    <a:pt x="73273" y="145482"/>
                  </a:lnTo>
                  <a:lnTo>
                    <a:pt x="73273" y="94386"/>
                  </a:lnTo>
                  <a:lnTo>
                    <a:pt x="95450" y="94386"/>
                  </a:lnTo>
                  <a:lnTo>
                    <a:pt x="95450" y="145482"/>
                  </a:lnTo>
                  <a:close/>
                </a:path>
                <a:path w="168909" h="168910">
                  <a:moveTo>
                    <a:pt x="141719" y="145482"/>
                  </a:moveTo>
                  <a:lnTo>
                    <a:pt x="95450" y="145482"/>
                  </a:lnTo>
                  <a:lnTo>
                    <a:pt x="113549" y="139176"/>
                  </a:lnTo>
                  <a:lnTo>
                    <a:pt x="128600" y="127901"/>
                  </a:lnTo>
                  <a:lnTo>
                    <a:pt x="139617" y="112643"/>
                  </a:lnTo>
                  <a:lnTo>
                    <a:pt x="145615" y="94386"/>
                  </a:lnTo>
                  <a:lnTo>
                    <a:pt x="166650" y="94386"/>
                  </a:lnTo>
                  <a:lnTo>
                    <a:pt x="162042" y="117154"/>
                  </a:lnTo>
                  <a:lnTo>
                    <a:pt x="143952" y="143974"/>
                  </a:lnTo>
                  <a:lnTo>
                    <a:pt x="141719" y="145482"/>
                  </a:lnTo>
                  <a:close/>
                </a:path>
              </a:pathLst>
            </a:custGeom>
            <a:solidFill>
              <a:srgbClr val="787CD0"/>
            </a:solidFill>
          </p:spPr>
          <p:txBody>
            <a:bodyPr wrap="square" lIns="0" tIns="0" rIns="0" bIns="0" rtlCol="0"/>
            <a:lstStyle/>
            <a:p>
              <a:endParaRPr/>
            </a:p>
          </p:txBody>
        </p:sp>
        <p:sp>
          <p:nvSpPr>
            <p:cNvPr id="150" name="object 150"/>
            <p:cNvSpPr/>
            <p:nvPr/>
          </p:nvSpPr>
          <p:spPr>
            <a:xfrm>
              <a:off x="8744686" y="1915984"/>
              <a:ext cx="353695" cy="158750"/>
            </a:xfrm>
            <a:custGeom>
              <a:avLst/>
              <a:gdLst/>
              <a:ahLst/>
              <a:cxnLst/>
              <a:rect l="l" t="t" r="r" b="b"/>
              <a:pathLst>
                <a:path w="353695" h="158750">
                  <a:moveTo>
                    <a:pt x="353339" y="141046"/>
                  </a:moveTo>
                  <a:lnTo>
                    <a:pt x="348361" y="136080"/>
                  </a:lnTo>
                  <a:lnTo>
                    <a:pt x="4978" y="136080"/>
                  </a:lnTo>
                  <a:lnTo>
                    <a:pt x="0" y="141046"/>
                  </a:lnTo>
                  <a:lnTo>
                    <a:pt x="0" y="153289"/>
                  </a:lnTo>
                  <a:lnTo>
                    <a:pt x="4978" y="158254"/>
                  </a:lnTo>
                  <a:lnTo>
                    <a:pt x="348361" y="158254"/>
                  </a:lnTo>
                  <a:lnTo>
                    <a:pt x="353339" y="153289"/>
                  </a:lnTo>
                  <a:lnTo>
                    <a:pt x="353339" y="141046"/>
                  </a:lnTo>
                  <a:close/>
                </a:path>
                <a:path w="353695" h="158750">
                  <a:moveTo>
                    <a:pt x="353339" y="95669"/>
                  </a:moveTo>
                  <a:lnTo>
                    <a:pt x="348361" y="90703"/>
                  </a:lnTo>
                  <a:lnTo>
                    <a:pt x="4978" y="90703"/>
                  </a:lnTo>
                  <a:lnTo>
                    <a:pt x="0" y="95669"/>
                  </a:lnTo>
                  <a:lnTo>
                    <a:pt x="0" y="107911"/>
                  </a:lnTo>
                  <a:lnTo>
                    <a:pt x="4978" y="112877"/>
                  </a:lnTo>
                  <a:lnTo>
                    <a:pt x="348361" y="112877"/>
                  </a:lnTo>
                  <a:lnTo>
                    <a:pt x="353339" y="107911"/>
                  </a:lnTo>
                  <a:lnTo>
                    <a:pt x="353339" y="95669"/>
                  </a:lnTo>
                  <a:close/>
                </a:path>
                <a:path w="353695" h="158750">
                  <a:moveTo>
                    <a:pt x="353339" y="50342"/>
                  </a:moveTo>
                  <a:lnTo>
                    <a:pt x="348361" y="45377"/>
                  </a:lnTo>
                  <a:lnTo>
                    <a:pt x="4978" y="45377"/>
                  </a:lnTo>
                  <a:lnTo>
                    <a:pt x="0" y="50342"/>
                  </a:lnTo>
                  <a:lnTo>
                    <a:pt x="0" y="62585"/>
                  </a:lnTo>
                  <a:lnTo>
                    <a:pt x="4978" y="67551"/>
                  </a:lnTo>
                  <a:lnTo>
                    <a:pt x="348361" y="67551"/>
                  </a:lnTo>
                  <a:lnTo>
                    <a:pt x="353339" y="62585"/>
                  </a:lnTo>
                  <a:lnTo>
                    <a:pt x="353339" y="50342"/>
                  </a:lnTo>
                  <a:close/>
                </a:path>
                <a:path w="353695" h="158750">
                  <a:moveTo>
                    <a:pt x="353339" y="5003"/>
                  </a:moveTo>
                  <a:lnTo>
                    <a:pt x="348361" y="0"/>
                  </a:lnTo>
                  <a:lnTo>
                    <a:pt x="4978" y="0"/>
                  </a:lnTo>
                  <a:lnTo>
                    <a:pt x="0" y="5003"/>
                  </a:lnTo>
                  <a:lnTo>
                    <a:pt x="0" y="17246"/>
                  </a:lnTo>
                  <a:lnTo>
                    <a:pt x="4978" y="22174"/>
                  </a:lnTo>
                  <a:lnTo>
                    <a:pt x="348361" y="22174"/>
                  </a:lnTo>
                  <a:lnTo>
                    <a:pt x="353339" y="17246"/>
                  </a:lnTo>
                  <a:lnTo>
                    <a:pt x="353339" y="5003"/>
                  </a:lnTo>
                  <a:close/>
                </a:path>
              </a:pathLst>
            </a:custGeom>
            <a:solidFill>
              <a:srgbClr val="2F2A6F"/>
            </a:solidFill>
          </p:spPr>
          <p:txBody>
            <a:bodyPr wrap="square" lIns="0" tIns="0" rIns="0" bIns="0" rtlCol="0"/>
            <a:lstStyle/>
            <a:p>
              <a:endParaRPr/>
            </a:p>
          </p:txBody>
        </p:sp>
        <p:sp>
          <p:nvSpPr>
            <p:cNvPr id="151" name="object 151"/>
            <p:cNvSpPr/>
            <p:nvPr/>
          </p:nvSpPr>
          <p:spPr>
            <a:xfrm>
              <a:off x="8754456" y="2092640"/>
              <a:ext cx="351864" cy="152934"/>
            </a:xfrm>
            <a:prstGeom prst="rect">
              <a:avLst/>
            </a:prstGeom>
            <a:blipFill>
              <a:blip r:embed="rId47" cstate="print"/>
              <a:stretch>
                <a:fillRect/>
              </a:stretch>
            </a:blipFill>
          </p:spPr>
          <p:txBody>
            <a:bodyPr wrap="square" lIns="0" tIns="0" rIns="0" bIns="0" rtlCol="0"/>
            <a:lstStyle/>
            <a:p>
              <a:endParaRPr/>
            </a:p>
          </p:txBody>
        </p:sp>
        <p:sp>
          <p:nvSpPr>
            <p:cNvPr id="152" name="object 152"/>
            <p:cNvSpPr/>
            <p:nvPr/>
          </p:nvSpPr>
          <p:spPr>
            <a:xfrm>
              <a:off x="8497378" y="1898057"/>
              <a:ext cx="848994" cy="708025"/>
            </a:xfrm>
            <a:custGeom>
              <a:avLst/>
              <a:gdLst/>
              <a:ahLst/>
              <a:cxnLst/>
              <a:rect l="l" t="t" r="r" b="b"/>
              <a:pathLst>
                <a:path w="848995" h="708025">
                  <a:moveTo>
                    <a:pt x="476141" y="385412"/>
                  </a:moveTo>
                  <a:lnTo>
                    <a:pt x="427266" y="385412"/>
                  </a:lnTo>
                  <a:lnTo>
                    <a:pt x="435268" y="384419"/>
                  </a:lnTo>
                  <a:lnTo>
                    <a:pt x="442081" y="381493"/>
                  </a:lnTo>
                  <a:lnTo>
                    <a:pt x="801663" y="141712"/>
                  </a:lnTo>
                  <a:lnTo>
                    <a:pt x="696631" y="141712"/>
                  </a:lnTo>
                  <a:lnTo>
                    <a:pt x="696631" y="119535"/>
                  </a:lnTo>
                  <a:lnTo>
                    <a:pt x="808227" y="119535"/>
                  </a:lnTo>
                  <a:lnTo>
                    <a:pt x="696409" y="28120"/>
                  </a:lnTo>
                  <a:lnTo>
                    <a:pt x="696409" y="0"/>
                  </a:lnTo>
                  <a:lnTo>
                    <a:pt x="846860" y="122507"/>
                  </a:lnTo>
                  <a:lnTo>
                    <a:pt x="848412" y="128273"/>
                  </a:lnTo>
                  <a:lnTo>
                    <a:pt x="848590" y="129071"/>
                  </a:lnTo>
                  <a:lnTo>
                    <a:pt x="848678" y="151648"/>
                  </a:lnTo>
                  <a:lnTo>
                    <a:pt x="826501" y="151648"/>
                  </a:lnTo>
                  <a:lnTo>
                    <a:pt x="825614" y="152357"/>
                  </a:lnTo>
                  <a:lnTo>
                    <a:pt x="824638" y="153067"/>
                  </a:lnTo>
                  <a:lnTo>
                    <a:pt x="476141" y="385412"/>
                  </a:lnTo>
                  <a:close/>
                </a:path>
                <a:path w="848995" h="708025">
                  <a:moveTo>
                    <a:pt x="812441" y="707809"/>
                  </a:moveTo>
                  <a:lnTo>
                    <a:pt x="36858" y="707809"/>
                  </a:lnTo>
                  <a:lnTo>
                    <a:pt x="22776" y="704959"/>
                  </a:lnTo>
                  <a:lnTo>
                    <a:pt x="11254" y="697191"/>
                  </a:lnTo>
                  <a:lnTo>
                    <a:pt x="3476" y="685672"/>
                  </a:lnTo>
                  <a:lnTo>
                    <a:pt x="719" y="672059"/>
                  </a:lnTo>
                  <a:lnTo>
                    <a:pt x="620" y="130890"/>
                  </a:lnTo>
                  <a:lnTo>
                    <a:pt x="0" y="127119"/>
                  </a:lnTo>
                  <a:lnTo>
                    <a:pt x="1330" y="123128"/>
                  </a:lnTo>
                  <a:lnTo>
                    <a:pt x="5265" y="119862"/>
                  </a:lnTo>
                  <a:lnTo>
                    <a:pt x="148099" y="1951"/>
                  </a:lnTo>
                  <a:lnTo>
                    <a:pt x="148099" y="30737"/>
                  </a:lnTo>
                  <a:lnTo>
                    <a:pt x="40318" y="119712"/>
                  </a:lnTo>
                  <a:lnTo>
                    <a:pt x="147744" y="119890"/>
                  </a:lnTo>
                  <a:lnTo>
                    <a:pt x="147744" y="141890"/>
                  </a:lnTo>
                  <a:lnTo>
                    <a:pt x="49632" y="141890"/>
                  </a:lnTo>
                  <a:lnTo>
                    <a:pt x="62456" y="150361"/>
                  </a:lnTo>
                  <a:lnTo>
                    <a:pt x="22798" y="150361"/>
                  </a:lnTo>
                  <a:lnTo>
                    <a:pt x="22798" y="672059"/>
                  </a:lnTo>
                  <a:lnTo>
                    <a:pt x="22931" y="672547"/>
                  </a:lnTo>
                  <a:lnTo>
                    <a:pt x="22975" y="673035"/>
                  </a:lnTo>
                  <a:lnTo>
                    <a:pt x="61063" y="673035"/>
                  </a:lnTo>
                  <a:lnTo>
                    <a:pt x="47503" y="682571"/>
                  </a:lnTo>
                  <a:lnTo>
                    <a:pt x="846456" y="682571"/>
                  </a:lnTo>
                  <a:lnTo>
                    <a:pt x="845829" y="685672"/>
                  </a:lnTo>
                  <a:lnTo>
                    <a:pt x="838061" y="697191"/>
                  </a:lnTo>
                  <a:lnTo>
                    <a:pt x="826542" y="704959"/>
                  </a:lnTo>
                  <a:lnTo>
                    <a:pt x="812441" y="707809"/>
                  </a:lnTo>
                  <a:close/>
                </a:path>
                <a:path w="848995" h="708025">
                  <a:moveTo>
                    <a:pt x="147744" y="142067"/>
                  </a:moveTo>
                  <a:lnTo>
                    <a:pt x="49632" y="141890"/>
                  </a:lnTo>
                  <a:lnTo>
                    <a:pt x="147744" y="141890"/>
                  </a:lnTo>
                  <a:lnTo>
                    <a:pt x="147744" y="142067"/>
                  </a:lnTo>
                  <a:close/>
                </a:path>
                <a:path w="848995" h="708025">
                  <a:moveTo>
                    <a:pt x="61063" y="673035"/>
                  </a:moveTo>
                  <a:lnTo>
                    <a:pt x="22975" y="673035"/>
                  </a:lnTo>
                  <a:lnTo>
                    <a:pt x="24040" y="672059"/>
                  </a:lnTo>
                  <a:lnTo>
                    <a:pt x="25237" y="671127"/>
                  </a:lnTo>
                  <a:lnTo>
                    <a:pt x="400077" y="407529"/>
                  </a:lnTo>
                  <a:lnTo>
                    <a:pt x="404246" y="405577"/>
                  </a:lnTo>
                  <a:lnTo>
                    <a:pt x="408726" y="404202"/>
                  </a:lnTo>
                  <a:lnTo>
                    <a:pt x="405710" y="403093"/>
                  </a:lnTo>
                  <a:lnTo>
                    <a:pt x="402827" y="401763"/>
                  </a:lnTo>
                  <a:lnTo>
                    <a:pt x="400210" y="400077"/>
                  </a:lnTo>
                  <a:lnTo>
                    <a:pt x="27322" y="153732"/>
                  </a:lnTo>
                  <a:lnTo>
                    <a:pt x="25592" y="152623"/>
                  </a:lnTo>
                  <a:lnTo>
                    <a:pt x="24128" y="151470"/>
                  </a:lnTo>
                  <a:lnTo>
                    <a:pt x="22798" y="150361"/>
                  </a:lnTo>
                  <a:lnTo>
                    <a:pt x="62456" y="150361"/>
                  </a:lnTo>
                  <a:lnTo>
                    <a:pt x="412452" y="381581"/>
                  </a:lnTo>
                  <a:lnTo>
                    <a:pt x="419265" y="384468"/>
                  </a:lnTo>
                  <a:lnTo>
                    <a:pt x="427266" y="385412"/>
                  </a:lnTo>
                  <a:lnTo>
                    <a:pt x="476141" y="385412"/>
                  </a:lnTo>
                  <a:lnTo>
                    <a:pt x="450686" y="402383"/>
                  </a:lnTo>
                  <a:lnTo>
                    <a:pt x="446472" y="404246"/>
                  </a:lnTo>
                  <a:lnTo>
                    <a:pt x="442036" y="405533"/>
                  </a:lnTo>
                  <a:lnTo>
                    <a:pt x="445008" y="406686"/>
                  </a:lnTo>
                  <a:lnTo>
                    <a:pt x="447847" y="408194"/>
                  </a:lnTo>
                  <a:lnTo>
                    <a:pt x="470923" y="424250"/>
                  </a:lnTo>
                  <a:lnTo>
                    <a:pt x="418041" y="424250"/>
                  </a:lnTo>
                  <a:lnTo>
                    <a:pt x="412807" y="425670"/>
                  </a:lnTo>
                  <a:lnTo>
                    <a:pt x="61063" y="673035"/>
                  </a:lnTo>
                  <a:close/>
                </a:path>
                <a:path w="848995" h="708025">
                  <a:moveTo>
                    <a:pt x="848580" y="672059"/>
                  </a:moveTo>
                  <a:lnTo>
                    <a:pt x="826457" y="672059"/>
                  </a:lnTo>
                  <a:lnTo>
                    <a:pt x="826501" y="151648"/>
                  </a:lnTo>
                  <a:lnTo>
                    <a:pt x="848678" y="151648"/>
                  </a:lnTo>
                  <a:lnTo>
                    <a:pt x="848580" y="672059"/>
                  </a:lnTo>
                  <a:close/>
                </a:path>
                <a:path w="848995" h="708025">
                  <a:moveTo>
                    <a:pt x="846456" y="682571"/>
                  </a:moveTo>
                  <a:lnTo>
                    <a:pt x="802949" y="682571"/>
                  </a:lnTo>
                  <a:lnTo>
                    <a:pt x="434141" y="425670"/>
                  </a:lnTo>
                  <a:lnTo>
                    <a:pt x="428996" y="424250"/>
                  </a:lnTo>
                  <a:lnTo>
                    <a:pt x="470923" y="424250"/>
                  </a:lnTo>
                  <a:lnTo>
                    <a:pt x="824904" y="670817"/>
                  </a:lnTo>
                  <a:lnTo>
                    <a:pt x="825703" y="671438"/>
                  </a:lnTo>
                  <a:lnTo>
                    <a:pt x="826457" y="672059"/>
                  </a:lnTo>
                  <a:lnTo>
                    <a:pt x="848580" y="672059"/>
                  </a:lnTo>
                  <a:lnTo>
                    <a:pt x="846456" y="682571"/>
                  </a:lnTo>
                  <a:close/>
                </a:path>
              </a:pathLst>
            </a:custGeom>
            <a:solidFill>
              <a:srgbClr val="787CD0"/>
            </a:solidFill>
          </p:spPr>
          <p:txBody>
            <a:bodyPr wrap="square" lIns="0" tIns="0" rIns="0" bIns="0" rtlCol="0"/>
            <a:lstStyle/>
            <a:p>
              <a:endParaRPr/>
            </a:p>
          </p:txBody>
        </p:sp>
      </p:grpSp>
      <p:grpSp>
        <p:nvGrpSpPr>
          <p:cNvPr id="153" name="object 153"/>
          <p:cNvGrpSpPr/>
          <p:nvPr/>
        </p:nvGrpSpPr>
        <p:grpSpPr>
          <a:xfrm>
            <a:off x="6547925" y="1608245"/>
            <a:ext cx="981075" cy="1000760"/>
            <a:chOff x="6547925" y="1608245"/>
            <a:chExt cx="981075" cy="1000760"/>
          </a:xfrm>
        </p:grpSpPr>
        <p:sp>
          <p:nvSpPr>
            <p:cNvPr id="154" name="object 154"/>
            <p:cNvSpPr/>
            <p:nvPr/>
          </p:nvSpPr>
          <p:spPr>
            <a:xfrm>
              <a:off x="6549566" y="1685067"/>
              <a:ext cx="979169" cy="636905"/>
            </a:xfrm>
            <a:custGeom>
              <a:avLst/>
              <a:gdLst/>
              <a:ahLst/>
              <a:cxnLst/>
              <a:rect l="l" t="t" r="r" b="b"/>
              <a:pathLst>
                <a:path w="979170" h="636905">
                  <a:moveTo>
                    <a:pt x="942355" y="636841"/>
                  </a:moveTo>
                  <a:lnTo>
                    <a:pt x="36237" y="636841"/>
                  </a:lnTo>
                  <a:lnTo>
                    <a:pt x="22155" y="633986"/>
                  </a:lnTo>
                  <a:lnTo>
                    <a:pt x="10633" y="626207"/>
                  </a:lnTo>
                  <a:lnTo>
                    <a:pt x="2850" y="614664"/>
                  </a:lnTo>
                  <a:lnTo>
                    <a:pt x="0" y="600604"/>
                  </a:lnTo>
                  <a:lnTo>
                    <a:pt x="0" y="36237"/>
                  </a:lnTo>
                  <a:lnTo>
                    <a:pt x="2855" y="22136"/>
                  </a:lnTo>
                  <a:lnTo>
                    <a:pt x="10633" y="10617"/>
                  </a:lnTo>
                  <a:lnTo>
                    <a:pt x="22155" y="2849"/>
                  </a:lnTo>
                  <a:lnTo>
                    <a:pt x="36237" y="0"/>
                  </a:lnTo>
                  <a:lnTo>
                    <a:pt x="942355" y="0"/>
                  </a:lnTo>
                  <a:lnTo>
                    <a:pt x="956438" y="2849"/>
                  </a:lnTo>
                  <a:lnTo>
                    <a:pt x="967959" y="10617"/>
                  </a:lnTo>
                  <a:lnTo>
                    <a:pt x="975737" y="22136"/>
                  </a:lnTo>
                  <a:lnTo>
                    <a:pt x="28519" y="22177"/>
                  </a:lnTo>
                  <a:lnTo>
                    <a:pt x="22177" y="28475"/>
                  </a:lnTo>
                  <a:lnTo>
                    <a:pt x="22177" y="608321"/>
                  </a:lnTo>
                  <a:lnTo>
                    <a:pt x="28519" y="614664"/>
                  </a:lnTo>
                  <a:lnTo>
                    <a:pt x="975742" y="614664"/>
                  </a:lnTo>
                  <a:lnTo>
                    <a:pt x="967959" y="626207"/>
                  </a:lnTo>
                  <a:lnTo>
                    <a:pt x="956438" y="633986"/>
                  </a:lnTo>
                  <a:lnTo>
                    <a:pt x="942355" y="636841"/>
                  </a:lnTo>
                  <a:close/>
                </a:path>
                <a:path w="979170" h="636905">
                  <a:moveTo>
                    <a:pt x="975742" y="614664"/>
                  </a:moveTo>
                  <a:lnTo>
                    <a:pt x="950073" y="614664"/>
                  </a:lnTo>
                  <a:lnTo>
                    <a:pt x="956415" y="608321"/>
                  </a:lnTo>
                  <a:lnTo>
                    <a:pt x="956415" y="28475"/>
                  </a:lnTo>
                  <a:lnTo>
                    <a:pt x="950073" y="22177"/>
                  </a:lnTo>
                  <a:lnTo>
                    <a:pt x="975746" y="22177"/>
                  </a:lnTo>
                  <a:lnTo>
                    <a:pt x="978593" y="36237"/>
                  </a:lnTo>
                  <a:lnTo>
                    <a:pt x="978593" y="600604"/>
                  </a:lnTo>
                  <a:lnTo>
                    <a:pt x="975742" y="614664"/>
                  </a:lnTo>
                  <a:close/>
                </a:path>
              </a:pathLst>
            </a:custGeom>
            <a:solidFill>
              <a:srgbClr val="2F2A6F"/>
            </a:solidFill>
          </p:spPr>
          <p:txBody>
            <a:bodyPr wrap="square" lIns="0" tIns="0" rIns="0" bIns="0" rtlCol="0"/>
            <a:lstStyle/>
            <a:p>
              <a:endParaRPr/>
            </a:p>
          </p:txBody>
        </p:sp>
        <p:sp>
          <p:nvSpPr>
            <p:cNvPr id="155" name="object 155"/>
            <p:cNvSpPr/>
            <p:nvPr/>
          </p:nvSpPr>
          <p:spPr>
            <a:xfrm>
              <a:off x="6547916" y="1608251"/>
              <a:ext cx="981075" cy="1000760"/>
            </a:xfrm>
            <a:custGeom>
              <a:avLst/>
              <a:gdLst/>
              <a:ahLst/>
              <a:cxnLst/>
              <a:rect l="l" t="t" r="r" b="b"/>
              <a:pathLst>
                <a:path w="981075" h="1000760">
                  <a:moveTo>
                    <a:pt x="802017" y="619937"/>
                  </a:moveTo>
                  <a:lnTo>
                    <a:pt x="797052" y="614972"/>
                  </a:lnTo>
                  <a:lnTo>
                    <a:pt x="188861" y="614972"/>
                  </a:lnTo>
                  <a:lnTo>
                    <a:pt x="183896" y="619937"/>
                  </a:lnTo>
                  <a:lnTo>
                    <a:pt x="183896" y="632180"/>
                  </a:lnTo>
                  <a:lnTo>
                    <a:pt x="188861" y="637146"/>
                  </a:lnTo>
                  <a:lnTo>
                    <a:pt x="797052" y="637146"/>
                  </a:lnTo>
                  <a:lnTo>
                    <a:pt x="802017" y="632180"/>
                  </a:lnTo>
                  <a:lnTo>
                    <a:pt x="802017" y="619937"/>
                  </a:lnTo>
                  <a:close/>
                </a:path>
                <a:path w="981075" h="1000760">
                  <a:moveTo>
                    <a:pt x="980948" y="36245"/>
                  </a:moveTo>
                  <a:lnTo>
                    <a:pt x="978090" y="22174"/>
                  </a:lnTo>
                  <a:lnTo>
                    <a:pt x="970318" y="10642"/>
                  </a:lnTo>
                  <a:lnTo>
                    <a:pt x="958786" y="2857"/>
                  </a:lnTo>
                  <a:lnTo>
                    <a:pt x="958773" y="28473"/>
                  </a:lnTo>
                  <a:lnTo>
                    <a:pt x="958773" y="761961"/>
                  </a:lnTo>
                  <a:lnTo>
                    <a:pt x="952423" y="768261"/>
                  </a:lnTo>
                  <a:lnTo>
                    <a:pt x="664603" y="768261"/>
                  </a:lnTo>
                  <a:lnTo>
                    <a:pt x="664603" y="797229"/>
                  </a:lnTo>
                  <a:lnTo>
                    <a:pt x="664603" y="907669"/>
                  </a:lnTo>
                  <a:lnTo>
                    <a:pt x="658317" y="913968"/>
                  </a:lnTo>
                  <a:lnTo>
                    <a:pt x="322630" y="913968"/>
                  </a:lnTo>
                  <a:lnTo>
                    <a:pt x="316344" y="907669"/>
                  </a:lnTo>
                  <a:lnTo>
                    <a:pt x="316344" y="797229"/>
                  </a:lnTo>
                  <a:lnTo>
                    <a:pt x="322630" y="790930"/>
                  </a:lnTo>
                  <a:lnTo>
                    <a:pt x="658317" y="790930"/>
                  </a:lnTo>
                  <a:lnTo>
                    <a:pt x="664603" y="797229"/>
                  </a:lnTo>
                  <a:lnTo>
                    <a:pt x="664603" y="768261"/>
                  </a:lnTo>
                  <a:lnTo>
                    <a:pt x="28524" y="768261"/>
                  </a:lnTo>
                  <a:lnTo>
                    <a:pt x="22174" y="761961"/>
                  </a:lnTo>
                  <a:lnTo>
                    <a:pt x="22174" y="28473"/>
                  </a:lnTo>
                  <a:lnTo>
                    <a:pt x="28524" y="22174"/>
                  </a:lnTo>
                  <a:lnTo>
                    <a:pt x="952423" y="22174"/>
                  </a:lnTo>
                  <a:lnTo>
                    <a:pt x="958773" y="28473"/>
                  </a:lnTo>
                  <a:lnTo>
                    <a:pt x="958773" y="2857"/>
                  </a:lnTo>
                  <a:lnTo>
                    <a:pt x="944714" y="0"/>
                  </a:lnTo>
                  <a:lnTo>
                    <a:pt x="36283" y="0"/>
                  </a:lnTo>
                  <a:lnTo>
                    <a:pt x="22174" y="2857"/>
                  </a:lnTo>
                  <a:lnTo>
                    <a:pt x="10642" y="10642"/>
                  </a:lnTo>
                  <a:lnTo>
                    <a:pt x="2857" y="22161"/>
                  </a:lnTo>
                  <a:lnTo>
                    <a:pt x="0" y="36245"/>
                  </a:lnTo>
                  <a:lnTo>
                    <a:pt x="0" y="754253"/>
                  </a:lnTo>
                  <a:lnTo>
                    <a:pt x="2857" y="768337"/>
                  </a:lnTo>
                  <a:lnTo>
                    <a:pt x="10642" y="779843"/>
                  </a:lnTo>
                  <a:lnTo>
                    <a:pt x="22174" y="787603"/>
                  </a:lnTo>
                  <a:lnTo>
                    <a:pt x="36283" y="790448"/>
                  </a:lnTo>
                  <a:lnTo>
                    <a:pt x="297180" y="790448"/>
                  </a:lnTo>
                  <a:lnTo>
                    <a:pt x="295224" y="794931"/>
                  </a:lnTo>
                  <a:lnTo>
                    <a:pt x="294157" y="799807"/>
                  </a:lnTo>
                  <a:lnTo>
                    <a:pt x="294157" y="905992"/>
                  </a:lnTo>
                  <a:lnTo>
                    <a:pt x="295668" y="911720"/>
                  </a:lnTo>
                  <a:lnTo>
                    <a:pt x="298335" y="916774"/>
                  </a:lnTo>
                  <a:lnTo>
                    <a:pt x="232156" y="916774"/>
                  </a:lnTo>
                  <a:lnTo>
                    <a:pt x="198767" y="938911"/>
                  </a:lnTo>
                  <a:lnTo>
                    <a:pt x="195910" y="964145"/>
                  </a:lnTo>
                  <a:lnTo>
                    <a:pt x="198767" y="978242"/>
                  </a:lnTo>
                  <a:lnTo>
                    <a:pt x="206552" y="989761"/>
                  </a:lnTo>
                  <a:lnTo>
                    <a:pt x="218071" y="997534"/>
                  </a:lnTo>
                  <a:lnTo>
                    <a:pt x="232156" y="1000379"/>
                  </a:lnTo>
                  <a:lnTo>
                    <a:pt x="747864" y="1000379"/>
                  </a:lnTo>
                  <a:lnTo>
                    <a:pt x="781240" y="978242"/>
                  </a:lnTo>
                  <a:lnTo>
                    <a:pt x="784098" y="964145"/>
                  </a:lnTo>
                  <a:lnTo>
                    <a:pt x="784098" y="952995"/>
                  </a:lnTo>
                  <a:lnTo>
                    <a:pt x="761949" y="919619"/>
                  </a:lnTo>
                  <a:lnTo>
                    <a:pt x="761923" y="945235"/>
                  </a:lnTo>
                  <a:lnTo>
                    <a:pt x="761923" y="971892"/>
                  </a:lnTo>
                  <a:lnTo>
                    <a:pt x="755624" y="978192"/>
                  </a:lnTo>
                  <a:lnTo>
                    <a:pt x="224396" y="978192"/>
                  </a:lnTo>
                  <a:lnTo>
                    <a:pt x="218097" y="971892"/>
                  </a:lnTo>
                  <a:lnTo>
                    <a:pt x="218097" y="945235"/>
                  </a:lnTo>
                  <a:lnTo>
                    <a:pt x="224396" y="938936"/>
                  </a:lnTo>
                  <a:lnTo>
                    <a:pt x="755624" y="938936"/>
                  </a:lnTo>
                  <a:lnTo>
                    <a:pt x="761923" y="945235"/>
                  </a:lnTo>
                  <a:lnTo>
                    <a:pt x="761923" y="919619"/>
                  </a:lnTo>
                  <a:lnTo>
                    <a:pt x="747864" y="916774"/>
                  </a:lnTo>
                  <a:lnTo>
                    <a:pt x="682612" y="916774"/>
                  </a:lnTo>
                  <a:lnTo>
                    <a:pt x="684098" y="913968"/>
                  </a:lnTo>
                  <a:lnTo>
                    <a:pt x="685279" y="911720"/>
                  </a:lnTo>
                  <a:lnTo>
                    <a:pt x="686790" y="905992"/>
                  </a:lnTo>
                  <a:lnTo>
                    <a:pt x="686790" y="799807"/>
                  </a:lnTo>
                  <a:lnTo>
                    <a:pt x="685723" y="794931"/>
                  </a:lnTo>
                  <a:lnTo>
                    <a:pt x="683983" y="790930"/>
                  </a:lnTo>
                  <a:lnTo>
                    <a:pt x="683768" y="790448"/>
                  </a:lnTo>
                  <a:lnTo>
                    <a:pt x="944714" y="790448"/>
                  </a:lnTo>
                  <a:lnTo>
                    <a:pt x="958786" y="787603"/>
                  </a:lnTo>
                  <a:lnTo>
                    <a:pt x="970318" y="779843"/>
                  </a:lnTo>
                  <a:lnTo>
                    <a:pt x="978090" y="768337"/>
                  </a:lnTo>
                  <a:lnTo>
                    <a:pt x="980948" y="754253"/>
                  </a:lnTo>
                  <a:lnTo>
                    <a:pt x="980948" y="36245"/>
                  </a:lnTo>
                  <a:close/>
                </a:path>
              </a:pathLst>
            </a:custGeom>
            <a:solidFill>
              <a:srgbClr val="787CD0"/>
            </a:solidFill>
          </p:spPr>
          <p:txBody>
            <a:bodyPr wrap="square" lIns="0" tIns="0" rIns="0" bIns="0" rtlCol="0"/>
            <a:lstStyle/>
            <a:p>
              <a:endParaRPr/>
            </a:p>
          </p:txBody>
        </p:sp>
        <p:sp>
          <p:nvSpPr>
            <p:cNvPr id="156" name="object 156"/>
            <p:cNvSpPr/>
            <p:nvPr/>
          </p:nvSpPr>
          <p:spPr>
            <a:xfrm>
              <a:off x="6775589" y="1772982"/>
              <a:ext cx="548005" cy="424815"/>
            </a:xfrm>
            <a:custGeom>
              <a:avLst/>
              <a:gdLst/>
              <a:ahLst/>
              <a:cxnLst/>
              <a:rect l="l" t="t" r="r" b="b"/>
              <a:pathLst>
                <a:path w="548004" h="424814">
                  <a:moveTo>
                    <a:pt x="102019" y="22352"/>
                  </a:moveTo>
                  <a:lnTo>
                    <a:pt x="94297" y="14681"/>
                  </a:lnTo>
                  <a:lnTo>
                    <a:pt x="79844" y="14681"/>
                  </a:lnTo>
                  <a:lnTo>
                    <a:pt x="79844" y="36855"/>
                  </a:lnTo>
                  <a:lnTo>
                    <a:pt x="79844" y="402602"/>
                  </a:lnTo>
                  <a:lnTo>
                    <a:pt x="22174" y="402602"/>
                  </a:lnTo>
                  <a:lnTo>
                    <a:pt x="22174" y="36855"/>
                  </a:lnTo>
                  <a:lnTo>
                    <a:pt x="79844" y="36855"/>
                  </a:lnTo>
                  <a:lnTo>
                    <a:pt x="79844" y="14681"/>
                  </a:lnTo>
                  <a:lnTo>
                    <a:pt x="7670" y="14681"/>
                  </a:lnTo>
                  <a:lnTo>
                    <a:pt x="0" y="22352"/>
                  </a:lnTo>
                  <a:lnTo>
                    <a:pt x="0" y="417106"/>
                  </a:lnTo>
                  <a:lnTo>
                    <a:pt x="7670" y="424789"/>
                  </a:lnTo>
                  <a:lnTo>
                    <a:pt x="94297" y="424789"/>
                  </a:lnTo>
                  <a:lnTo>
                    <a:pt x="102019" y="417106"/>
                  </a:lnTo>
                  <a:lnTo>
                    <a:pt x="102019" y="402602"/>
                  </a:lnTo>
                  <a:lnTo>
                    <a:pt x="102019" y="36855"/>
                  </a:lnTo>
                  <a:lnTo>
                    <a:pt x="102019" y="22352"/>
                  </a:lnTo>
                  <a:close/>
                </a:path>
                <a:path w="548004" h="424814">
                  <a:moveTo>
                    <a:pt x="213436" y="79082"/>
                  </a:moveTo>
                  <a:lnTo>
                    <a:pt x="205765" y="71412"/>
                  </a:lnTo>
                  <a:lnTo>
                    <a:pt x="191262" y="71412"/>
                  </a:lnTo>
                  <a:lnTo>
                    <a:pt x="191262" y="93586"/>
                  </a:lnTo>
                  <a:lnTo>
                    <a:pt x="191262" y="402602"/>
                  </a:lnTo>
                  <a:lnTo>
                    <a:pt x="133591" y="402602"/>
                  </a:lnTo>
                  <a:lnTo>
                    <a:pt x="133591" y="93586"/>
                  </a:lnTo>
                  <a:lnTo>
                    <a:pt x="191262" y="93586"/>
                  </a:lnTo>
                  <a:lnTo>
                    <a:pt x="191262" y="71412"/>
                  </a:lnTo>
                  <a:lnTo>
                    <a:pt x="119087" y="71412"/>
                  </a:lnTo>
                  <a:lnTo>
                    <a:pt x="111417" y="79082"/>
                  </a:lnTo>
                  <a:lnTo>
                    <a:pt x="111417" y="417106"/>
                  </a:lnTo>
                  <a:lnTo>
                    <a:pt x="119087" y="424789"/>
                  </a:lnTo>
                  <a:lnTo>
                    <a:pt x="205765" y="424789"/>
                  </a:lnTo>
                  <a:lnTo>
                    <a:pt x="213436" y="417106"/>
                  </a:lnTo>
                  <a:lnTo>
                    <a:pt x="213436" y="402602"/>
                  </a:lnTo>
                  <a:lnTo>
                    <a:pt x="213436" y="93586"/>
                  </a:lnTo>
                  <a:lnTo>
                    <a:pt x="213436" y="79082"/>
                  </a:lnTo>
                  <a:close/>
                </a:path>
                <a:path w="548004" h="424814">
                  <a:moveTo>
                    <a:pt x="324853" y="7670"/>
                  </a:moveTo>
                  <a:lnTo>
                    <a:pt x="317182" y="0"/>
                  </a:lnTo>
                  <a:lnTo>
                    <a:pt x="302679" y="0"/>
                  </a:lnTo>
                  <a:lnTo>
                    <a:pt x="302679" y="22174"/>
                  </a:lnTo>
                  <a:lnTo>
                    <a:pt x="302679" y="402602"/>
                  </a:lnTo>
                  <a:lnTo>
                    <a:pt x="245021" y="402602"/>
                  </a:lnTo>
                  <a:lnTo>
                    <a:pt x="245021" y="22174"/>
                  </a:lnTo>
                  <a:lnTo>
                    <a:pt x="302679" y="22174"/>
                  </a:lnTo>
                  <a:lnTo>
                    <a:pt x="302679" y="0"/>
                  </a:lnTo>
                  <a:lnTo>
                    <a:pt x="230555" y="0"/>
                  </a:lnTo>
                  <a:lnTo>
                    <a:pt x="222834" y="7670"/>
                  </a:lnTo>
                  <a:lnTo>
                    <a:pt x="222834" y="417106"/>
                  </a:lnTo>
                  <a:lnTo>
                    <a:pt x="230555" y="424789"/>
                  </a:lnTo>
                  <a:lnTo>
                    <a:pt x="317182" y="424789"/>
                  </a:lnTo>
                  <a:lnTo>
                    <a:pt x="324853" y="417106"/>
                  </a:lnTo>
                  <a:lnTo>
                    <a:pt x="324853" y="402602"/>
                  </a:lnTo>
                  <a:lnTo>
                    <a:pt x="324853" y="22174"/>
                  </a:lnTo>
                  <a:lnTo>
                    <a:pt x="324853" y="7670"/>
                  </a:lnTo>
                  <a:close/>
                </a:path>
                <a:path w="548004" h="424814">
                  <a:moveTo>
                    <a:pt x="436232" y="78727"/>
                  </a:moveTo>
                  <a:lnTo>
                    <a:pt x="428548" y="71056"/>
                  </a:lnTo>
                  <a:lnTo>
                    <a:pt x="414045" y="71056"/>
                  </a:lnTo>
                  <a:lnTo>
                    <a:pt x="414045" y="93230"/>
                  </a:lnTo>
                  <a:lnTo>
                    <a:pt x="414045" y="402602"/>
                  </a:lnTo>
                  <a:lnTo>
                    <a:pt x="356387" y="402602"/>
                  </a:lnTo>
                  <a:lnTo>
                    <a:pt x="356387" y="93230"/>
                  </a:lnTo>
                  <a:lnTo>
                    <a:pt x="414045" y="93230"/>
                  </a:lnTo>
                  <a:lnTo>
                    <a:pt x="414045" y="71056"/>
                  </a:lnTo>
                  <a:lnTo>
                    <a:pt x="341934" y="71056"/>
                  </a:lnTo>
                  <a:lnTo>
                    <a:pt x="334213" y="78727"/>
                  </a:lnTo>
                  <a:lnTo>
                    <a:pt x="334213" y="417106"/>
                  </a:lnTo>
                  <a:lnTo>
                    <a:pt x="341934" y="424789"/>
                  </a:lnTo>
                  <a:lnTo>
                    <a:pt x="428548" y="424789"/>
                  </a:lnTo>
                  <a:lnTo>
                    <a:pt x="436232" y="417106"/>
                  </a:lnTo>
                  <a:lnTo>
                    <a:pt x="436232" y="402602"/>
                  </a:lnTo>
                  <a:lnTo>
                    <a:pt x="436232" y="93230"/>
                  </a:lnTo>
                  <a:lnTo>
                    <a:pt x="436232" y="78727"/>
                  </a:lnTo>
                  <a:close/>
                </a:path>
                <a:path w="548004" h="424814">
                  <a:moveTo>
                    <a:pt x="547738" y="9804"/>
                  </a:moveTo>
                  <a:lnTo>
                    <a:pt x="540067" y="2082"/>
                  </a:lnTo>
                  <a:lnTo>
                    <a:pt x="525551" y="2082"/>
                  </a:lnTo>
                  <a:lnTo>
                    <a:pt x="525551" y="24257"/>
                  </a:lnTo>
                  <a:lnTo>
                    <a:pt x="525551" y="402602"/>
                  </a:lnTo>
                  <a:lnTo>
                    <a:pt x="467893" y="402602"/>
                  </a:lnTo>
                  <a:lnTo>
                    <a:pt x="467893" y="24257"/>
                  </a:lnTo>
                  <a:lnTo>
                    <a:pt x="525551" y="24257"/>
                  </a:lnTo>
                  <a:lnTo>
                    <a:pt x="525551" y="2082"/>
                  </a:lnTo>
                  <a:lnTo>
                    <a:pt x="453390" y="2082"/>
                  </a:lnTo>
                  <a:lnTo>
                    <a:pt x="445719" y="9804"/>
                  </a:lnTo>
                  <a:lnTo>
                    <a:pt x="445719" y="417106"/>
                  </a:lnTo>
                  <a:lnTo>
                    <a:pt x="453390" y="424789"/>
                  </a:lnTo>
                  <a:lnTo>
                    <a:pt x="540067" y="424789"/>
                  </a:lnTo>
                  <a:lnTo>
                    <a:pt x="547738" y="417106"/>
                  </a:lnTo>
                  <a:lnTo>
                    <a:pt x="547738" y="402602"/>
                  </a:lnTo>
                  <a:lnTo>
                    <a:pt x="547738" y="24257"/>
                  </a:lnTo>
                  <a:lnTo>
                    <a:pt x="547738" y="9804"/>
                  </a:lnTo>
                  <a:close/>
                </a:path>
              </a:pathLst>
            </a:custGeom>
            <a:solidFill>
              <a:srgbClr val="2F2A6F"/>
            </a:solidFill>
          </p:spPr>
          <p:txBody>
            <a:bodyPr wrap="square" lIns="0" tIns="0" rIns="0" bIns="0" rtlCol="0"/>
            <a:lstStyle/>
            <a:p>
              <a:endParaRPr/>
            </a:p>
          </p:txBody>
        </p:sp>
      </p:grpSp>
      <p:sp>
        <p:nvSpPr>
          <p:cNvPr id="157" name="object 157"/>
          <p:cNvSpPr txBox="1">
            <a:spLocks noGrp="1"/>
          </p:cNvSpPr>
          <p:nvPr>
            <p:ph type="title"/>
          </p:nvPr>
        </p:nvSpPr>
        <p:spPr>
          <a:xfrm>
            <a:off x="1257011" y="3945653"/>
            <a:ext cx="3478477" cy="1980670"/>
          </a:xfrm>
          <a:prstGeom prst="rect">
            <a:avLst/>
          </a:prstGeom>
        </p:spPr>
        <p:txBody>
          <a:bodyPr vert="horz" wrap="square" lIns="0" tIns="12700" rIns="0" bIns="0" rtlCol="0">
            <a:spAutoFit/>
          </a:bodyPr>
          <a:lstStyle/>
          <a:p>
            <a:pPr marL="12700" marR="5080">
              <a:lnSpc>
                <a:spcPct val="106300"/>
              </a:lnSpc>
              <a:spcBef>
                <a:spcPts val="100"/>
              </a:spcBef>
            </a:pPr>
            <a:r>
              <a:rPr lang="en-US" sz="6250" b="1" spc="260" dirty="0"/>
              <a:t>T</a:t>
            </a:r>
            <a:r>
              <a:rPr lang="en-US" sz="4800" b="1" spc="260" dirty="0"/>
              <a:t>HANK</a:t>
            </a:r>
            <a:r>
              <a:rPr lang="en-US" sz="6250" b="1" spc="260" dirty="0"/>
              <a:t> Y</a:t>
            </a:r>
            <a:r>
              <a:rPr lang="en-US" sz="4800" b="1" spc="260" dirty="0"/>
              <a:t>OU</a:t>
            </a:r>
            <a:endParaRPr sz="4750" b="1" dirty="0">
              <a:latin typeface="Trebuchet MS"/>
              <a:cs typeface="Trebuchet MS"/>
            </a:endParaRPr>
          </a:p>
        </p:txBody>
      </p:sp>
      <p:sp>
        <p:nvSpPr>
          <p:cNvPr id="159" name="object 159"/>
          <p:cNvSpPr/>
          <p:nvPr/>
        </p:nvSpPr>
        <p:spPr>
          <a:xfrm>
            <a:off x="1028700" y="1070180"/>
            <a:ext cx="187650" cy="187650"/>
          </a:xfrm>
          <a:prstGeom prst="rect">
            <a:avLst/>
          </a:prstGeom>
          <a:blipFill>
            <a:blip r:embed="rId48" cstate="print"/>
            <a:stretch>
              <a:fillRect/>
            </a:stretch>
          </a:blipFill>
        </p:spPr>
        <p:txBody>
          <a:bodyPr wrap="square" lIns="0" tIns="0" rIns="0" bIns="0" rtlCol="0"/>
          <a:lstStyle/>
          <a:p>
            <a:endParaRPr/>
          </a:p>
        </p:txBody>
      </p:sp>
      <p:sp>
        <p:nvSpPr>
          <p:cNvPr id="160" name="object 160"/>
          <p:cNvSpPr/>
          <p:nvPr/>
        </p:nvSpPr>
        <p:spPr>
          <a:xfrm>
            <a:off x="1454621" y="1070180"/>
            <a:ext cx="187650" cy="187650"/>
          </a:xfrm>
          <a:prstGeom prst="rect">
            <a:avLst/>
          </a:prstGeom>
          <a:blipFill>
            <a:blip r:embed="rId49" cstate="print"/>
            <a:stretch>
              <a:fillRect/>
            </a:stretch>
          </a:blipFill>
        </p:spPr>
        <p:txBody>
          <a:bodyPr wrap="square" lIns="0" tIns="0" rIns="0" bIns="0" rtlCol="0"/>
          <a:lstStyle/>
          <a:p>
            <a:endParaRPr/>
          </a:p>
        </p:txBody>
      </p:sp>
      <p:sp>
        <p:nvSpPr>
          <p:cNvPr id="161" name="object 161"/>
          <p:cNvSpPr/>
          <p:nvPr/>
        </p:nvSpPr>
        <p:spPr>
          <a:xfrm>
            <a:off x="1880542" y="1070180"/>
            <a:ext cx="187650" cy="187650"/>
          </a:xfrm>
          <a:prstGeom prst="rect">
            <a:avLst/>
          </a:prstGeom>
          <a:blipFill>
            <a:blip r:embed="rId50"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772525"/>
            <a:ext cx="18288000" cy="1514475"/>
          </a:xfrm>
          <a:custGeom>
            <a:avLst/>
            <a:gdLst/>
            <a:ahLst/>
            <a:cxnLst/>
            <a:rect l="l" t="t" r="r" b="b"/>
            <a:pathLst>
              <a:path w="18288000" h="1514475">
                <a:moveTo>
                  <a:pt x="0" y="1514475"/>
                </a:moveTo>
                <a:lnTo>
                  <a:pt x="18288000" y="1514475"/>
                </a:lnTo>
                <a:lnTo>
                  <a:pt x="18288000" y="0"/>
                </a:lnTo>
                <a:lnTo>
                  <a:pt x="0" y="0"/>
                </a:lnTo>
                <a:lnTo>
                  <a:pt x="0" y="1514475"/>
                </a:lnTo>
                <a:close/>
              </a:path>
            </a:pathLst>
          </a:custGeom>
          <a:solidFill>
            <a:srgbClr val="F0F1F5"/>
          </a:solidFill>
        </p:spPr>
        <p:txBody>
          <a:bodyPr wrap="square" lIns="0" tIns="0" rIns="0" bIns="0" rtlCol="0"/>
          <a:lstStyle/>
          <a:p>
            <a:endParaRPr/>
          </a:p>
        </p:txBody>
      </p:sp>
      <p:grpSp>
        <p:nvGrpSpPr>
          <p:cNvPr id="3" name="object 3"/>
          <p:cNvGrpSpPr/>
          <p:nvPr/>
        </p:nvGrpSpPr>
        <p:grpSpPr>
          <a:xfrm>
            <a:off x="0" y="-92765"/>
            <a:ext cx="18288000" cy="8772525"/>
            <a:chOff x="0" y="0"/>
            <a:chExt cx="18288000" cy="8772525"/>
          </a:xfrm>
        </p:grpSpPr>
        <p:sp>
          <p:nvSpPr>
            <p:cNvPr id="4" name="object 4"/>
            <p:cNvSpPr/>
            <p:nvPr/>
          </p:nvSpPr>
          <p:spPr>
            <a:xfrm>
              <a:off x="0" y="0"/>
              <a:ext cx="18288000" cy="8772525"/>
            </a:xfrm>
            <a:custGeom>
              <a:avLst/>
              <a:gdLst/>
              <a:ahLst/>
              <a:cxnLst/>
              <a:rect l="l" t="t" r="r" b="b"/>
              <a:pathLst>
                <a:path w="18288000" h="8772525">
                  <a:moveTo>
                    <a:pt x="18288000" y="8772525"/>
                  </a:moveTo>
                  <a:lnTo>
                    <a:pt x="0" y="8772525"/>
                  </a:lnTo>
                  <a:lnTo>
                    <a:pt x="0" y="0"/>
                  </a:lnTo>
                  <a:lnTo>
                    <a:pt x="18288000" y="0"/>
                  </a:lnTo>
                  <a:lnTo>
                    <a:pt x="18288000" y="8772525"/>
                  </a:lnTo>
                  <a:close/>
                </a:path>
              </a:pathLst>
            </a:custGeom>
            <a:solidFill>
              <a:srgbClr val="2F2A6F"/>
            </a:solidFill>
          </p:spPr>
          <p:txBody>
            <a:bodyPr wrap="square" lIns="0" tIns="0" rIns="0" bIns="0" rtlCol="0"/>
            <a:lstStyle/>
            <a:p>
              <a:endParaRPr/>
            </a:p>
          </p:txBody>
        </p:sp>
        <p:sp>
          <p:nvSpPr>
            <p:cNvPr id="5" name="object 5"/>
            <p:cNvSpPr/>
            <p:nvPr/>
          </p:nvSpPr>
          <p:spPr>
            <a:xfrm>
              <a:off x="1026590" y="5147462"/>
              <a:ext cx="1928495" cy="3305175"/>
            </a:xfrm>
            <a:custGeom>
              <a:avLst/>
              <a:gdLst/>
              <a:ahLst/>
              <a:cxnLst/>
              <a:rect l="l" t="t" r="r" b="b"/>
              <a:pathLst>
                <a:path w="1928495" h="3305175">
                  <a:moveTo>
                    <a:pt x="917721" y="3304759"/>
                  </a:moveTo>
                  <a:lnTo>
                    <a:pt x="922863" y="3262382"/>
                  </a:lnTo>
                  <a:lnTo>
                    <a:pt x="924050" y="3215655"/>
                  </a:lnTo>
                  <a:lnTo>
                    <a:pt x="923654" y="3171300"/>
                  </a:lnTo>
                  <a:lnTo>
                    <a:pt x="924050" y="3123387"/>
                  </a:lnTo>
                  <a:lnTo>
                    <a:pt x="908491" y="3180330"/>
                  </a:lnTo>
                  <a:lnTo>
                    <a:pt x="901206" y="3208801"/>
                  </a:lnTo>
                  <a:lnTo>
                    <a:pt x="894514" y="3237272"/>
                  </a:lnTo>
                  <a:lnTo>
                    <a:pt x="907271" y="3182801"/>
                  </a:lnTo>
                  <a:lnTo>
                    <a:pt x="917457" y="3127342"/>
                  </a:lnTo>
                  <a:lnTo>
                    <a:pt x="925665" y="3071487"/>
                  </a:lnTo>
                  <a:lnTo>
                    <a:pt x="932489" y="3015830"/>
                  </a:lnTo>
                  <a:lnTo>
                    <a:pt x="938818" y="2918817"/>
                  </a:lnTo>
                  <a:lnTo>
                    <a:pt x="938093" y="2872617"/>
                  </a:lnTo>
                  <a:lnTo>
                    <a:pt x="936181" y="2826022"/>
                  </a:lnTo>
                  <a:lnTo>
                    <a:pt x="930379" y="2733227"/>
                  </a:lnTo>
                  <a:lnTo>
                    <a:pt x="917424" y="2688247"/>
                  </a:lnTo>
                  <a:lnTo>
                    <a:pt x="904271" y="2645441"/>
                  </a:lnTo>
                  <a:lnTo>
                    <a:pt x="879746" y="2568728"/>
                  </a:lnTo>
                  <a:lnTo>
                    <a:pt x="864162" y="2522348"/>
                  </a:lnTo>
                  <a:lnTo>
                    <a:pt x="847341" y="2476386"/>
                  </a:lnTo>
                  <a:lnTo>
                    <a:pt x="829303" y="2430843"/>
                  </a:lnTo>
                  <a:lnTo>
                    <a:pt x="810067" y="2385718"/>
                  </a:lnTo>
                  <a:lnTo>
                    <a:pt x="789652" y="2341011"/>
                  </a:lnTo>
                  <a:lnTo>
                    <a:pt x="768076" y="2296722"/>
                  </a:lnTo>
                  <a:lnTo>
                    <a:pt x="745359" y="2252852"/>
                  </a:lnTo>
                  <a:lnTo>
                    <a:pt x="721520" y="2209401"/>
                  </a:lnTo>
                  <a:lnTo>
                    <a:pt x="696577" y="2166367"/>
                  </a:lnTo>
                  <a:lnTo>
                    <a:pt x="670551" y="2123752"/>
                  </a:lnTo>
                  <a:lnTo>
                    <a:pt x="643459" y="2081555"/>
                  </a:lnTo>
                  <a:lnTo>
                    <a:pt x="615679" y="2040177"/>
                  </a:lnTo>
                  <a:lnTo>
                    <a:pt x="586784" y="1999558"/>
                  </a:lnTo>
                  <a:lnTo>
                    <a:pt x="556801" y="1959699"/>
                  </a:lnTo>
                  <a:lnTo>
                    <a:pt x="525755" y="1920598"/>
                  </a:lnTo>
                  <a:lnTo>
                    <a:pt x="493670" y="1882257"/>
                  </a:lnTo>
                  <a:lnTo>
                    <a:pt x="460573" y="1844675"/>
                  </a:lnTo>
                  <a:lnTo>
                    <a:pt x="426489" y="1807853"/>
                  </a:lnTo>
                  <a:lnTo>
                    <a:pt x="391442" y="1771789"/>
                  </a:lnTo>
                  <a:lnTo>
                    <a:pt x="355459" y="1736485"/>
                  </a:lnTo>
                  <a:lnTo>
                    <a:pt x="318565" y="1701940"/>
                  </a:lnTo>
                  <a:lnTo>
                    <a:pt x="277603" y="1665480"/>
                  </a:lnTo>
                  <a:lnTo>
                    <a:pt x="235932" y="1629425"/>
                  </a:lnTo>
                  <a:lnTo>
                    <a:pt x="109704" y="1522677"/>
                  </a:lnTo>
                  <a:lnTo>
                    <a:pt x="87519" y="1501818"/>
                  </a:lnTo>
                  <a:lnTo>
                    <a:pt x="60390" y="1474435"/>
                  </a:lnTo>
                  <a:lnTo>
                    <a:pt x="30491" y="1445865"/>
                  </a:lnTo>
                  <a:lnTo>
                    <a:pt x="0" y="1421447"/>
                  </a:lnTo>
                  <a:lnTo>
                    <a:pt x="90047" y="1467231"/>
                  </a:lnTo>
                  <a:lnTo>
                    <a:pt x="179894" y="1514314"/>
                  </a:lnTo>
                  <a:lnTo>
                    <a:pt x="224550" y="1538486"/>
                  </a:lnTo>
                  <a:lnTo>
                    <a:pt x="268923" y="1563153"/>
                  </a:lnTo>
                  <a:lnTo>
                    <a:pt x="312936" y="1588375"/>
                  </a:lnTo>
                  <a:lnTo>
                    <a:pt x="356512" y="1614207"/>
                  </a:lnTo>
                  <a:lnTo>
                    <a:pt x="399572" y="1640706"/>
                  </a:lnTo>
                  <a:lnTo>
                    <a:pt x="442041" y="1667931"/>
                  </a:lnTo>
                  <a:lnTo>
                    <a:pt x="483839" y="1695938"/>
                  </a:lnTo>
                  <a:lnTo>
                    <a:pt x="524890" y="1724784"/>
                  </a:lnTo>
                  <a:lnTo>
                    <a:pt x="565117" y="1754527"/>
                  </a:lnTo>
                  <a:lnTo>
                    <a:pt x="604440" y="1785224"/>
                  </a:lnTo>
                  <a:lnTo>
                    <a:pt x="642784" y="1816932"/>
                  </a:lnTo>
                  <a:lnTo>
                    <a:pt x="680070" y="1849708"/>
                  </a:lnTo>
                  <a:lnTo>
                    <a:pt x="716222" y="1883609"/>
                  </a:lnTo>
                  <a:lnTo>
                    <a:pt x="751161" y="1918693"/>
                  </a:lnTo>
                  <a:lnTo>
                    <a:pt x="784809" y="1955017"/>
                  </a:lnTo>
                  <a:lnTo>
                    <a:pt x="754295" y="1852268"/>
                  </a:lnTo>
                  <a:lnTo>
                    <a:pt x="738784" y="1801652"/>
                  </a:lnTo>
                  <a:lnTo>
                    <a:pt x="722970" y="1751543"/>
                  </a:lnTo>
                  <a:lnTo>
                    <a:pt x="706750" y="1701940"/>
                  </a:lnTo>
                  <a:lnTo>
                    <a:pt x="674704" y="1608429"/>
                  </a:lnTo>
                  <a:lnTo>
                    <a:pt x="641345" y="1514542"/>
                  </a:lnTo>
                  <a:lnTo>
                    <a:pt x="606613" y="1420460"/>
                  </a:lnTo>
                  <a:lnTo>
                    <a:pt x="570446" y="1326363"/>
                  </a:lnTo>
                  <a:lnTo>
                    <a:pt x="532781" y="1232430"/>
                  </a:lnTo>
                  <a:lnTo>
                    <a:pt x="493557" y="1138842"/>
                  </a:lnTo>
                  <a:lnTo>
                    <a:pt x="473342" y="1092233"/>
                  </a:lnTo>
                  <a:lnTo>
                    <a:pt x="452713" y="1045778"/>
                  </a:lnTo>
                  <a:lnTo>
                    <a:pt x="431664" y="999499"/>
                  </a:lnTo>
                  <a:lnTo>
                    <a:pt x="410187" y="953419"/>
                  </a:lnTo>
                  <a:lnTo>
                    <a:pt x="388273" y="907560"/>
                  </a:lnTo>
                  <a:lnTo>
                    <a:pt x="365916" y="861944"/>
                  </a:lnTo>
                  <a:lnTo>
                    <a:pt x="343107" y="816595"/>
                  </a:lnTo>
                  <a:lnTo>
                    <a:pt x="319839" y="771534"/>
                  </a:lnTo>
                  <a:lnTo>
                    <a:pt x="296105" y="726785"/>
                  </a:lnTo>
                  <a:lnTo>
                    <a:pt x="271895" y="682369"/>
                  </a:lnTo>
                  <a:lnTo>
                    <a:pt x="247204" y="638309"/>
                  </a:lnTo>
                  <a:lnTo>
                    <a:pt x="222022" y="594628"/>
                  </a:lnTo>
                  <a:lnTo>
                    <a:pt x="196342" y="551348"/>
                  </a:lnTo>
                  <a:lnTo>
                    <a:pt x="170157" y="508492"/>
                  </a:lnTo>
                  <a:lnTo>
                    <a:pt x="143459" y="466082"/>
                  </a:lnTo>
                  <a:lnTo>
                    <a:pt x="198598" y="550165"/>
                  </a:lnTo>
                  <a:lnTo>
                    <a:pt x="481776" y="970130"/>
                  </a:lnTo>
                  <a:lnTo>
                    <a:pt x="537613" y="1054848"/>
                  </a:lnTo>
                  <a:lnTo>
                    <a:pt x="592417" y="1140078"/>
                  </a:lnTo>
                  <a:lnTo>
                    <a:pt x="645862" y="1225936"/>
                  </a:lnTo>
                  <a:lnTo>
                    <a:pt x="671972" y="1269138"/>
                  </a:lnTo>
                  <a:lnTo>
                    <a:pt x="697619" y="1312540"/>
                  </a:lnTo>
                  <a:lnTo>
                    <a:pt x="722762" y="1356158"/>
                  </a:lnTo>
                  <a:lnTo>
                    <a:pt x="747360" y="1400005"/>
                  </a:lnTo>
                  <a:lnTo>
                    <a:pt x="771372" y="1444097"/>
                  </a:lnTo>
                  <a:lnTo>
                    <a:pt x="794757" y="1488448"/>
                  </a:lnTo>
                  <a:lnTo>
                    <a:pt x="817474" y="1533072"/>
                  </a:lnTo>
                  <a:lnTo>
                    <a:pt x="839482" y="1577984"/>
                  </a:lnTo>
                  <a:lnTo>
                    <a:pt x="860741" y="1623199"/>
                  </a:lnTo>
                  <a:lnTo>
                    <a:pt x="881208" y="1668731"/>
                  </a:lnTo>
                  <a:lnTo>
                    <a:pt x="900843" y="1714594"/>
                  </a:lnTo>
                  <a:lnTo>
                    <a:pt x="877636" y="1556421"/>
                  </a:lnTo>
                  <a:lnTo>
                    <a:pt x="860747" y="1458255"/>
                  </a:lnTo>
                  <a:lnTo>
                    <a:pt x="842909" y="1360265"/>
                  </a:lnTo>
                  <a:lnTo>
                    <a:pt x="814600" y="1213607"/>
                  </a:lnTo>
                  <a:lnTo>
                    <a:pt x="784737" y="1067344"/>
                  </a:lnTo>
                  <a:lnTo>
                    <a:pt x="732458" y="824447"/>
                  </a:lnTo>
                  <a:lnTo>
                    <a:pt x="663238" y="516961"/>
                  </a:lnTo>
                  <a:lnTo>
                    <a:pt x="626487" y="360111"/>
                  </a:lnTo>
                  <a:lnTo>
                    <a:pt x="613923" y="307909"/>
                  </a:lnTo>
                  <a:lnTo>
                    <a:pt x="601518" y="262372"/>
                  </a:lnTo>
                  <a:lnTo>
                    <a:pt x="589620" y="216937"/>
                  </a:lnTo>
                  <a:lnTo>
                    <a:pt x="567341" y="126774"/>
                  </a:lnTo>
                  <a:lnTo>
                    <a:pt x="552874" y="65839"/>
                  </a:lnTo>
                  <a:lnTo>
                    <a:pt x="546281" y="23528"/>
                  </a:lnTo>
                  <a:lnTo>
                    <a:pt x="542193" y="0"/>
                  </a:lnTo>
                  <a:lnTo>
                    <a:pt x="651798" y="334897"/>
                  </a:lnTo>
                  <a:lnTo>
                    <a:pt x="727939" y="574537"/>
                  </a:lnTo>
                  <a:lnTo>
                    <a:pt x="786976" y="766723"/>
                  </a:lnTo>
                  <a:lnTo>
                    <a:pt x="829902" y="911233"/>
                  </a:lnTo>
                  <a:lnTo>
                    <a:pt x="871485" y="1056128"/>
                  </a:lnTo>
                  <a:lnTo>
                    <a:pt x="911562" y="1201469"/>
                  </a:lnTo>
                  <a:lnTo>
                    <a:pt x="949966" y="1347318"/>
                  </a:lnTo>
                  <a:lnTo>
                    <a:pt x="974558" y="1444862"/>
                  </a:lnTo>
                  <a:lnTo>
                    <a:pt x="998284" y="1542677"/>
                  </a:lnTo>
                  <a:lnTo>
                    <a:pt x="1021096" y="1640780"/>
                  </a:lnTo>
                  <a:lnTo>
                    <a:pt x="1033326" y="1695778"/>
                  </a:lnTo>
                  <a:lnTo>
                    <a:pt x="1044567" y="1750183"/>
                  </a:lnTo>
                  <a:lnTo>
                    <a:pt x="1054621" y="1804192"/>
                  </a:lnTo>
                  <a:lnTo>
                    <a:pt x="1063290" y="1858004"/>
                  </a:lnTo>
                  <a:lnTo>
                    <a:pt x="1075948" y="1807389"/>
                  </a:lnTo>
                  <a:lnTo>
                    <a:pt x="1089170" y="1757877"/>
                  </a:lnTo>
                  <a:lnTo>
                    <a:pt x="1103482" y="1708482"/>
                  </a:lnTo>
                  <a:lnTo>
                    <a:pt x="1118835" y="1659233"/>
                  </a:lnTo>
                  <a:lnTo>
                    <a:pt x="1135176" y="1610161"/>
                  </a:lnTo>
                  <a:lnTo>
                    <a:pt x="1152456" y="1561293"/>
                  </a:lnTo>
                  <a:lnTo>
                    <a:pt x="1170621" y="1512660"/>
                  </a:lnTo>
                  <a:lnTo>
                    <a:pt x="1189622" y="1464290"/>
                  </a:lnTo>
                  <a:lnTo>
                    <a:pt x="1209407" y="1416213"/>
                  </a:lnTo>
                  <a:lnTo>
                    <a:pt x="1229924" y="1368459"/>
                  </a:lnTo>
                  <a:lnTo>
                    <a:pt x="1251122" y="1321056"/>
                  </a:lnTo>
                  <a:lnTo>
                    <a:pt x="1272951" y="1274033"/>
                  </a:lnTo>
                  <a:lnTo>
                    <a:pt x="1295358" y="1227421"/>
                  </a:lnTo>
                  <a:lnTo>
                    <a:pt x="1318047" y="1183328"/>
                  </a:lnTo>
                  <a:lnTo>
                    <a:pt x="1341849" y="1139704"/>
                  </a:lnTo>
                  <a:lnTo>
                    <a:pt x="1366824" y="1096665"/>
                  </a:lnTo>
                  <a:lnTo>
                    <a:pt x="1393029" y="1054329"/>
                  </a:lnTo>
                  <a:lnTo>
                    <a:pt x="1420524" y="1012814"/>
                  </a:lnTo>
                  <a:lnTo>
                    <a:pt x="1449366" y="972236"/>
                  </a:lnTo>
                  <a:lnTo>
                    <a:pt x="1476353" y="940972"/>
                  </a:lnTo>
                  <a:lnTo>
                    <a:pt x="1510834" y="908393"/>
                  </a:lnTo>
                  <a:lnTo>
                    <a:pt x="1547644" y="875206"/>
                  </a:lnTo>
                  <a:lnTo>
                    <a:pt x="1581619" y="842120"/>
                  </a:lnTo>
                  <a:lnTo>
                    <a:pt x="1607594" y="809845"/>
                  </a:lnTo>
                  <a:lnTo>
                    <a:pt x="1583270" y="852604"/>
                  </a:lnTo>
                  <a:lnTo>
                    <a:pt x="1560297" y="896283"/>
                  </a:lnTo>
                  <a:lnTo>
                    <a:pt x="1538590" y="940804"/>
                  </a:lnTo>
                  <a:lnTo>
                    <a:pt x="1518061" y="986095"/>
                  </a:lnTo>
                  <a:lnTo>
                    <a:pt x="1498622" y="1032080"/>
                  </a:lnTo>
                  <a:lnTo>
                    <a:pt x="1480189" y="1078684"/>
                  </a:lnTo>
                  <a:lnTo>
                    <a:pt x="1462673" y="1125832"/>
                  </a:lnTo>
                  <a:lnTo>
                    <a:pt x="1445988" y="1173450"/>
                  </a:lnTo>
                  <a:lnTo>
                    <a:pt x="1430048" y="1221462"/>
                  </a:lnTo>
                  <a:lnTo>
                    <a:pt x="1414764" y="1269794"/>
                  </a:lnTo>
                  <a:lnTo>
                    <a:pt x="1400052" y="1318371"/>
                  </a:lnTo>
                  <a:lnTo>
                    <a:pt x="1371991" y="1415959"/>
                  </a:lnTo>
                  <a:lnTo>
                    <a:pt x="1292479" y="1706813"/>
                  </a:lnTo>
                  <a:lnTo>
                    <a:pt x="1278997" y="1754224"/>
                  </a:lnTo>
                  <a:lnTo>
                    <a:pt x="1265217" y="1801131"/>
                  </a:lnTo>
                  <a:lnTo>
                    <a:pt x="1235645" y="1896809"/>
                  </a:lnTo>
                  <a:lnTo>
                    <a:pt x="1188404" y="2044859"/>
                  </a:lnTo>
                  <a:lnTo>
                    <a:pt x="1172995" y="2094209"/>
                  </a:lnTo>
                  <a:lnTo>
                    <a:pt x="1196504" y="2052383"/>
                  </a:lnTo>
                  <a:lnTo>
                    <a:pt x="1221224" y="2011304"/>
                  </a:lnTo>
                  <a:lnTo>
                    <a:pt x="1247160" y="1971028"/>
                  </a:lnTo>
                  <a:lnTo>
                    <a:pt x="1274319" y="1931612"/>
                  </a:lnTo>
                  <a:lnTo>
                    <a:pt x="1302705" y="1893115"/>
                  </a:lnTo>
                  <a:lnTo>
                    <a:pt x="1332324" y="1855594"/>
                  </a:lnTo>
                  <a:lnTo>
                    <a:pt x="1363181" y="1819105"/>
                  </a:lnTo>
                  <a:lnTo>
                    <a:pt x="1395282" y="1783707"/>
                  </a:lnTo>
                  <a:lnTo>
                    <a:pt x="1428632" y="1749456"/>
                  </a:lnTo>
                  <a:lnTo>
                    <a:pt x="1463237" y="1716411"/>
                  </a:lnTo>
                  <a:lnTo>
                    <a:pt x="1499102" y="1684628"/>
                  </a:lnTo>
                  <a:lnTo>
                    <a:pt x="1536233" y="1654165"/>
                  </a:lnTo>
                  <a:lnTo>
                    <a:pt x="1574635" y="1625080"/>
                  </a:lnTo>
                  <a:lnTo>
                    <a:pt x="1614314" y="1597429"/>
                  </a:lnTo>
                  <a:lnTo>
                    <a:pt x="1655274" y="1571270"/>
                  </a:lnTo>
                  <a:lnTo>
                    <a:pt x="1697523" y="1546660"/>
                  </a:lnTo>
                  <a:lnTo>
                    <a:pt x="1741064" y="1523658"/>
                  </a:lnTo>
                  <a:lnTo>
                    <a:pt x="1785904" y="1502319"/>
                  </a:lnTo>
                  <a:lnTo>
                    <a:pt x="1832047" y="1482703"/>
                  </a:lnTo>
                  <a:lnTo>
                    <a:pt x="1879501" y="1464865"/>
                  </a:lnTo>
                  <a:lnTo>
                    <a:pt x="1928269" y="1448863"/>
                  </a:lnTo>
                  <a:lnTo>
                    <a:pt x="1885647" y="1475932"/>
                  </a:lnTo>
                  <a:lnTo>
                    <a:pt x="1844193" y="1504310"/>
                  </a:lnTo>
                  <a:lnTo>
                    <a:pt x="1803886" y="1533954"/>
                  </a:lnTo>
                  <a:lnTo>
                    <a:pt x="1764704" y="1564820"/>
                  </a:lnTo>
                  <a:lnTo>
                    <a:pt x="1726626" y="1596864"/>
                  </a:lnTo>
                  <a:lnTo>
                    <a:pt x="1689630" y="1630042"/>
                  </a:lnTo>
                  <a:lnTo>
                    <a:pt x="1653696" y="1664309"/>
                  </a:lnTo>
                  <a:lnTo>
                    <a:pt x="1618802" y="1699621"/>
                  </a:lnTo>
                  <a:lnTo>
                    <a:pt x="1584927" y="1735935"/>
                  </a:lnTo>
                  <a:lnTo>
                    <a:pt x="1552050" y="1773206"/>
                  </a:lnTo>
                  <a:lnTo>
                    <a:pt x="1520148" y="1811390"/>
                  </a:lnTo>
                  <a:lnTo>
                    <a:pt x="1489202" y="1850444"/>
                  </a:lnTo>
                  <a:lnTo>
                    <a:pt x="1459189" y="1890322"/>
                  </a:lnTo>
                  <a:lnTo>
                    <a:pt x="1430089" y="1930981"/>
                  </a:lnTo>
                  <a:lnTo>
                    <a:pt x="1401880" y="1972377"/>
                  </a:lnTo>
                  <a:lnTo>
                    <a:pt x="1374541" y="2014465"/>
                  </a:lnTo>
                  <a:lnTo>
                    <a:pt x="1348050" y="2057202"/>
                  </a:lnTo>
                  <a:lnTo>
                    <a:pt x="1322387" y="2100544"/>
                  </a:lnTo>
                  <a:lnTo>
                    <a:pt x="1297530" y="2144446"/>
                  </a:lnTo>
                  <a:lnTo>
                    <a:pt x="1273457" y="2188864"/>
                  </a:lnTo>
                  <a:lnTo>
                    <a:pt x="1250148" y="2233754"/>
                  </a:lnTo>
                  <a:lnTo>
                    <a:pt x="1227581" y="2279072"/>
                  </a:lnTo>
                  <a:lnTo>
                    <a:pt x="1205735" y="2324774"/>
                  </a:lnTo>
                  <a:lnTo>
                    <a:pt x="1184589" y="2370816"/>
                  </a:lnTo>
                  <a:lnTo>
                    <a:pt x="1164121" y="2417154"/>
                  </a:lnTo>
                  <a:lnTo>
                    <a:pt x="1144310" y="2463743"/>
                  </a:lnTo>
                  <a:lnTo>
                    <a:pt x="1125135" y="2510540"/>
                  </a:lnTo>
                  <a:lnTo>
                    <a:pt x="1106574" y="2557500"/>
                  </a:lnTo>
                  <a:lnTo>
                    <a:pt x="1088607" y="2604580"/>
                  </a:lnTo>
                  <a:lnTo>
                    <a:pt x="1088607" y="2610907"/>
                  </a:lnTo>
                  <a:lnTo>
                    <a:pt x="1086497" y="2615125"/>
                  </a:lnTo>
                  <a:lnTo>
                    <a:pt x="1086497" y="2621452"/>
                  </a:lnTo>
                  <a:lnTo>
                    <a:pt x="1112761" y="2578833"/>
                  </a:lnTo>
                  <a:lnTo>
                    <a:pt x="1141193" y="2537796"/>
                  </a:lnTo>
                  <a:lnTo>
                    <a:pt x="1172204" y="2498868"/>
                  </a:lnTo>
                  <a:lnTo>
                    <a:pt x="1206203" y="2462576"/>
                  </a:lnTo>
                  <a:lnTo>
                    <a:pt x="1243602" y="2429448"/>
                  </a:lnTo>
                  <a:lnTo>
                    <a:pt x="1284809" y="2400010"/>
                  </a:lnTo>
                  <a:lnTo>
                    <a:pt x="1330580" y="2373599"/>
                  </a:lnTo>
                  <a:lnTo>
                    <a:pt x="1377070" y="2353222"/>
                  </a:lnTo>
                  <a:lnTo>
                    <a:pt x="1424115" y="2338586"/>
                  </a:lnTo>
                  <a:lnTo>
                    <a:pt x="1471557" y="2329398"/>
                  </a:lnTo>
                  <a:lnTo>
                    <a:pt x="1519233" y="2325366"/>
                  </a:lnTo>
                  <a:lnTo>
                    <a:pt x="1566982" y="2326196"/>
                  </a:lnTo>
                  <a:lnTo>
                    <a:pt x="1614643" y="2331595"/>
                  </a:lnTo>
                  <a:lnTo>
                    <a:pt x="1662055" y="2341271"/>
                  </a:lnTo>
                  <a:lnTo>
                    <a:pt x="1709057" y="2354931"/>
                  </a:lnTo>
                  <a:lnTo>
                    <a:pt x="1755488" y="2372281"/>
                  </a:lnTo>
                  <a:lnTo>
                    <a:pt x="1801186" y="2393029"/>
                  </a:lnTo>
                  <a:lnTo>
                    <a:pt x="1845990" y="2416882"/>
                  </a:lnTo>
                  <a:lnTo>
                    <a:pt x="1805476" y="2398733"/>
                  </a:lnTo>
                  <a:lnTo>
                    <a:pt x="1760607" y="2387562"/>
                  </a:lnTo>
                  <a:lnTo>
                    <a:pt x="1712466" y="2382713"/>
                  </a:lnTo>
                  <a:lnTo>
                    <a:pt x="1662137" y="2383531"/>
                  </a:lnTo>
                  <a:lnTo>
                    <a:pt x="1610705" y="2389359"/>
                  </a:lnTo>
                  <a:lnTo>
                    <a:pt x="1559254" y="2399541"/>
                  </a:lnTo>
                  <a:lnTo>
                    <a:pt x="1508869" y="2413421"/>
                  </a:lnTo>
                  <a:lnTo>
                    <a:pt x="1460633" y="2430344"/>
                  </a:lnTo>
                  <a:lnTo>
                    <a:pt x="1415630" y="2449652"/>
                  </a:lnTo>
                  <a:lnTo>
                    <a:pt x="1374945" y="2470691"/>
                  </a:lnTo>
                  <a:lnTo>
                    <a:pt x="1339661" y="2492805"/>
                  </a:lnTo>
                  <a:lnTo>
                    <a:pt x="1298659" y="2523824"/>
                  </a:lnTo>
                  <a:lnTo>
                    <a:pt x="1259883" y="2557480"/>
                  </a:lnTo>
                  <a:lnTo>
                    <a:pt x="1223100" y="2593244"/>
                  </a:lnTo>
                  <a:lnTo>
                    <a:pt x="1188075" y="2630591"/>
                  </a:lnTo>
                  <a:lnTo>
                    <a:pt x="1154574" y="2668992"/>
                  </a:lnTo>
                  <a:lnTo>
                    <a:pt x="1110198" y="2722551"/>
                  </a:lnTo>
                  <a:lnTo>
                    <a:pt x="1065400" y="2771189"/>
                  </a:lnTo>
                  <a:lnTo>
                    <a:pt x="1056872" y="2820028"/>
                  </a:lnTo>
                  <a:lnTo>
                    <a:pt x="1047394" y="2868772"/>
                  </a:lnTo>
                  <a:lnTo>
                    <a:pt x="1036955" y="2917431"/>
                  </a:lnTo>
                  <a:lnTo>
                    <a:pt x="1025545" y="2966013"/>
                  </a:lnTo>
                  <a:lnTo>
                    <a:pt x="1013157" y="3014529"/>
                  </a:lnTo>
                  <a:lnTo>
                    <a:pt x="999779" y="3062988"/>
                  </a:lnTo>
                  <a:lnTo>
                    <a:pt x="985402" y="3111399"/>
                  </a:lnTo>
                  <a:lnTo>
                    <a:pt x="970018" y="3159772"/>
                  </a:lnTo>
                  <a:lnTo>
                    <a:pt x="953616" y="3208117"/>
                  </a:lnTo>
                  <a:lnTo>
                    <a:pt x="936187" y="3256443"/>
                  </a:lnTo>
                  <a:lnTo>
                    <a:pt x="917721" y="3304759"/>
                  </a:lnTo>
                  <a:close/>
                </a:path>
              </a:pathLst>
            </a:custGeom>
            <a:solidFill>
              <a:srgbClr val="787CD0"/>
            </a:solidFill>
          </p:spPr>
          <p:txBody>
            <a:bodyPr wrap="square" lIns="0" tIns="0" rIns="0" bIns="0" rtlCol="0"/>
            <a:lstStyle/>
            <a:p>
              <a:endParaRPr/>
            </a:p>
          </p:txBody>
        </p:sp>
        <p:sp>
          <p:nvSpPr>
            <p:cNvPr id="6" name="object 6"/>
            <p:cNvSpPr/>
            <p:nvPr/>
          </p:nvSpPr>
          <p:spPr>
            <a:xfrm>
              <a:off x="1452750" y="7920760"/>
              <a:ext cx="1160780" cy="845819"/>
            </a:xfrm>
            <a:custGeom>
              <a:avLst/>
              <a:gdLst/>
              <a:ahLst/>
              <a:cxnLst/>
              <a:rect l="l" t="t" r="r" b="b"/>
              <a:pathLst>
                <a:path w="1160780" h="845820">
                  <a:moveTo>
                    <a:pt x="580168" y="845697"/>
                  </a:moveTo>
                  <a:lnTo>
                    <a:pt x="522094" y="844150"/>
                  </a:lnTo>
                  <a:lnTo>
                    <a:pt x="468193" y="839600"/>
                  </a:lnTo>
                  <a:lnTo>
                    <a:pt x="418028" y="832109"/>
                  </a:lnTo>
                  <a:lnTo>
                    <a:pt x="371557" y="821774"/>
                  </a:lnTo>
                  <a:lnTo>
                    <a:pt x="328641" y="808681"/>
                  </a:lnTo>
                  <a:lnTo>
                    <a:pt x="289139" y="792918"/>
                  </a:lnTo>
                  <a:lnTo>
                    <a:pt x="252911" y="774573"/>
                  </a:lnTo>
                  <a:lnTo>
                    <a:pt x="219817" y="753733"/>
                  </a:lnTo>
                  <a:lnTo>
                    <a:pt x="162470" y="704917"/>
                  </a:lnTo>
                  <a:lnTo>
                    <a:pt x="115975" y="647170"/>
                  </a:lnTo>
                  <a:lnTo>
                    <a:pt x="79212" y="581192"/>
                  </a:lnTo>
                  <a:lnTo>
                    <a:pt x="64130" y="545335"/>
                  </a:lnTo>
                  <a:lnTo>
                    <a:pt x="51060" y="507682"/>
                  </a:lnTo>
                  <a:lnTo>
                    <a:pt x="39861" y="468321"/>
                  </a:lnTo>
                  <a:lnTo>
                    <a:pt x="30395" y="427340"/>
                  </a:lnTo>
                  <a:lnTo>
                    <a:pt x="22520" y="384825"/>
                  </a:lnTo>
                  <a:lnTo>
                    <a:pt x="16097" y="340864"/>
                  </a:lnTo>
                  <a:lnTo>
                    <a:pt x="10985" y="295545"/>
                  </a:lnTo>
                  <a:lnTo>
                    <a:pt x="7044" y="248955"/>
                  </a:lnTo>
                  <a:lnTo>
                    <a:pt x="4134" y="201181"/>
                  </a:lnTo>
                  <a:lnTo>
                    <a:pt x="2101" y="151756"/>
                  </a:lnTo>
                  <a:lnTo>
                    <a:pt x="841" y="102031"/>
                  </a:lnTo>
                  <a:lnTo>
                    <a:pt x="187" y="51416"/>
                  </a:lnTo>
                  <a:lnTo>
                    <a:pt x="0" y="0"/>
                  </a:lnTo>
                  <a:lnTo>
                    <a:pt x="1160336" y="0"/>
                  </a:lnTo>
                  <a:lnTo>
                    <a:pt x="1160145" y="51633"/>
                  </a:lnTo>
                  <a:lnTo>
                    <a:pt x="1159479" y="102433"/>
                  </a:lnTo>
                  <a:lnTo>
                    <a:pt x="1158198" y="152311"/>
                  </a:lnTo>
                  <a:lnTo>
                    <a:pt x="1156202" y="200501"/>
                  </a:lnTo>
                  <a:lnTo>
                    <a:pt x="1153292" y="248177"/>
                  </a:lnTo>
                  <a:lnTo>
                    <a:pt x="1149351" y="294694"/>
                  </a:lnTo>
                  <a:lnTo>
                    <a:pt x="1144239" y="339964"/>
                  </a:lnTo>
                  <a:lnTo>
                    <a:pt x="1137816" y="383897"/>
                  </a:lnTo>
                  <a:lnTo>
                    <a:pt x="1129941" y="426402"/>
                  </a:lnTo>
                  <a:lnTo>
                    <a:pt x="1120475" y="467392"/>
                  </a:lnTo>
                  <a:lnTo>
                    <a:pt x="1109276" y="506777"/>
                  </a:lnTo>
                  <a:lnTo>
                    <a:pt x="1096206" y="544467"/>
                  </a:lnTo>
                  <a:lnTo>
                    <a:pt x="1081123" y="580373"/>
                  </a:lnTo>
                  <a:lnTo>
                    <a:pt x="1063888" y="614406"/>
                  </a:lnTo>
                  <a:lnTo>
                    <a:pt x="1022400" y="676494"/>
                  </a:lnTo>
                  <a:lnTo>
                    <a:pt x="970619" y="730016"/>
                  </a:lnTo>
                  <a:lnTo>
                    <a:pt x="907425" y="774258"/>
                  </a:lnTo>
                  <a:lnTo>
                    <a:pt x="871197" y="792675"/>
                  </a:lnTo>
                  <a:lnTo>
                    <a:pt x="831695" y="808504"/>
                  </a:lnTo>
                  <a:lnTo>
                    <a:pt x="788779" y="821655"/>
                  </a:lnTo>
                  <a:lnTo>
                    <a:pt x="742308" y="832040"/>
                  </a:lnTo>
                  <a:lnTo>
                    <a:pt x="692143" y="839568"/>
                  </a:lnTo>
                  <a:lnTo>
                    <a:pt x="638143" y="844150"/>
                  </a:lnTo>
                  <a:lnTo>
                    <a:pt x="580168" y="845697"/>
                  </a:lnTo>
                  <a:close/>
                </a:path>
              </a:pathLst>
            </a:custGeom>
            <a:solidFill>
              <a:srgbClr val="F0F1F5"/>
            </a:solidFill>
          </p:spPr>
          <p:txBody>
            <a:bodyPr wrap="square" lIns="0" tIns="0" rIns="0" bIns="0" rtlCol="0"/>
            <a:lstStyle/>
            <a:p>
              <a:endParaRPr/>
            </a:p>
          </p:txBody>
        </p:sp>
      </p:grpSp>
      <p:sp>
        <p:nvSpPr>
          <p:cNvPr id="7" name="object 7"/>
          <p:cNvSpPr txBox="1">
            <a:spLocks noGrp="1"/>
          </p:cNvSpPr>
          <p:nvPr>
            <p:ph type="title"/>
          </p:nvPr>
        </p:nvSpPr>
        <p:spPr>
          <a:xfrm>
            <a:off x="1016000" y="971929"/>
            <a:ext cx="4852035" cy="2029402"/>
          </a:xfrm>
          <a:prstGeom prst="rect">
            <a:avLst/>
          </a:prstGeom>
        </p:spPr>
        <p:txBody>
          <a:bodyPr vert="horz" wrap="square" lIns="0" tIns="13335" rIns="0" bIns="0" rtlCol="0">
            <a:spAutoFit/>
          </a:bodyPr>
          <a:lstStyle/>
          <a:p>
            <a:pPr marL="12700">
              <a:lnSpc>
                <a:spcPct val="100000"/>
              </a:lnSpc>
              <a:spcBef>
                <a:spcPts val="105"/>
              </a:spcBef>
            </a:pPr>
            <a:r>
              <a:rPr spc="350" dirty="0">
                <a:solidFill>
                  <a:srgbClr val="F0F1F5"/>
                </a:solidFill>
              </a:rPr>
              <a:t>P</a:t>
            </a:r>
            <a:r>
              <a:rPr lang="en-US" sz="5650" spc="350" dirty="0">
                <a:solidFill>
                  <a:srgbClr val="F0F1F5"/>
                </a:solidFill>
                <a:latin typeface="Trebuchet MS"/>
              </a:rPr>
              <a:t>ROBLEM STATEMENT</a:t>
            </a:r>
            <a:endParaRPr sz="5650" dirty="0">
              <a:latin typeface="Trebuchet MS"/>
              <a:cs typeface="Trebuchet MS"/>
            </a:endParaRPr>
          </a:p>
        </p:txBody>
      </p:sp>
      <p:sp>
        <p:nvSpPr>
          <p:cNvPr id="8" name="object 8"/>
          <p:cNvSpPr/>
          <p:nvPr/>
        </p:nvSpPr>
        <p:spPr>
          <a:xfrm>
            <a:off x="9048719" y="9435724"/>
            <a:ext cx="187650" cy="18765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622792" y="9435724"/>
            <a:ext cx="187650" cy="18765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474647" y="9435724"/>
            <a:ext cx="187650" cy="187650"/>
          </a:xfrm>
          <a:prstGeom prst="rect">
            <a:avLst/>
          </a:prstGeom>
          <a:blipFill>
            <a:blip r:embed="rId4" cstate="print"/>
            <a:stretch>
              <a:fillRect/>
            </a:stretch>
          </a:blipFill>
        </p:spPr>
        <p:txBody>
          <a:bodyPr wrap="square" lIns="0" tIns="0" rIns="0" bIns="0" rtlCol="0"/>
          <a:lstStyle/>
          <a:p>
            <a:endParaRPr/>
          </a:p>
        </p:txBody>
      </p:sp>
      <p:sp>
        <p:nvSpPr>
          <p:cNvPr id="16" name="TextBox 15">
            <a:extLst>
              <a:ext uri="{FF2B5EF4-FFF2-40B4-BE49-F238E27FC236}">
                <a16:creationId xmlns:a16="http://schemas.microsoft.com/office/drawing/2014/main" id="{40F71C55-A4E7-4D93-BFEE-4748DCB6F600}"/>
              </a:ext>
            </a:extLst>
          </p:cNvPr>
          <p:cNvSpPr txBox="1"/>
          <p:nvPr/>
        </p:nvSpPr>
        <p:spPr>
          <a:xfrm>
            <a:off x="8229600" y="787263"/>
            <a:ext cx="8839200" cy="2677656"/>
          </a:xfrm>
          <a:prstGeom prst="rect">
            <a:avLst/>
          </a:prstGeom>
          <a:noFill/>
        </p:spPr>
        <p:txBody>
          <a:bodyPr wrap="square">
            <a:spAutoFit/>
          </a:bodyPr>
          <a:lstStyle/>
          <a:p>
            <a:r>
              <a:rPr lang="en-US" sz="2800" dirty="0">
                <a:solidFill>
                  <a:schemeClr val="bg1"/>
                </a:solidFill>
                <a:latin typeface="Trebuchet MS" panose="020B0603020202020204" pitchFamily="34" charset="0"/>
              </a:rPr>
              <a:t>Media planning is an essential part of any marketing strategy. Advertising is high budget work for any brand and make a huge impact on overall sale of the product, and so a proper media planning is necessary for effective and efficient product.</a:t>
            </a:r>
          </a:p>
          <a:p>
            <a:r>
              <a:rPr lang="en-US" sz="2800" dirty="0">
                <a:solidFill>
                  <a:schemeClr val="bg1"/>
                </a:solidFill>
                <a:latin typeface="Trebuchet MS" panose="020B0603020202020204" pitchFamily="34" charset="0"/>
              </a:rPr>
              <a:t> </a:t>
            </a:r>
          </a:p>
        </p:txBody>
      </p:sp>
      <p:sp>
        <p:nvSpPr>
          <p:cNvPr id="17" name="TextBox 16">
            <a:extLst>
              <a:ext uri="{FF2B5EF4-FFF2-40B4-BE49-F238E27FC236}">
                <a16:creationId xmlns:a16="http://schemas.microsoft.com/office/drawing/2014/main" id="{B939CB19-7440-480B-AB6C-549B08D99B86}"/>
              </a:ext>
            </a:extLst>
          </p:cNvPr>
          <p:cNvSpPr txBox="1"/>
          <p:nvPr/>
        </p:nvSpPr>
        <p:spPr>
          <a:xfrm>
            <a:off x="5055047" y="5011688"/>
            <a:ext cx="8839200" cy="1815882"/>
          </a:xfrm>
          <a:prstGeom prst="rect">
            <a:avLst/>
          </a:prstGeom>
          <a:noFill/>
        </p:spPr>
        <p:txBody>
          <a:bodyPr wrap="square">
            <a:spAutoFit/>
          </a:bodyPr>
          <a:lstStyle/>
          <a:p>
            <a:r>
              <a:rPr lang="en-US" sz="2800" dirty="0">
                <a:solidFill>
                  <a:schemeClr val="bg1"/>
                </a:solidFill>
                <a:latin typeface="Trebuchet MS" panose="020B0603020202020204" pitchFamily="34" charset="0"/>
              </a:rPr>
              <a:t>In this innovative project, we are assuming an imaginary product (not launch yet) and making an media planning for effective advertisement towards targeted audiences at targeted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258301"/>
            <a:ext cx="18288000" cy="1028700"/>
          </a:xfrm>
          <a:custGeom>
            <a:avLst/>
            <a:gdLst/>
            <a:ahLst/>
            <a:cxnLst/>
            <a:rect l="l" t="t" r="r" b="b"/>
            <a:pathLst>
              <a:path w="18288000" h="1028700">
                <a:moveTo>
                  <a:pt x="0" y="1028700"/>
                </a:moveTo>
                <a:lnTo>
                  <a:pt x="18288000" y="1028700"/>
                </a:lnTo>
                <a:lnTo>
                  <a:pt x="18288000" y="0"/>
                </a:lnTo>
                <a:lnTo>
                  <a:pt x="0" y="0"/>
                </a:lnTo>
                <a:lnTo>
                  <a:pt x="0" y="1028700"/>
                </a:lnTo>
                <a:close/>
              </a:path>
            </a:pathLst>
          </a:custGeom>
          <a:solidFill>
            <a:srgbClr val="787CD0"/>
          </a:solidFill>
        </p:spPr>
        <p:txBody>
          <a:bodyPr wrap="square" lIns="0" tIns="0" rIns="0" bIns="0" rtlCol="0"/>
          <a:lstStyle/>
          <a:p>
            <a:endParaRPr/>
          </a:p>
        </p:txBody>
      </p:sp>
      <p:grpSp>
        <p:nvGrpSpPr>
          <p:cNvPr id="3" name="object 3"/>
          <p:cNvGrpSpPr/>
          <p:nvPr/>
        </p:nvGrpSpPr>
        <p:grpSpPr>
          <a:xfrm>
            <a:off x="0" y="-103662"/>
            <a:ext cx="18288000" cy="9273540"/>
            <a:chOff x="0" y="1"/>
            <a:chExt cx="18288000" cy="9273540"/>
          </a:xfrm>
        </p:grpSpPr>
        <p:sp>
          <p:nvSpPr>
            <p:cNvPr id="4" name="object 4"/>
            <p:cNvSpPr/>
            <p:nvPr/>
          </p:nvSpPr>
          <p:spPr>
            <a:xfrm>
              <a:off x="0" y="1"/>
              <a:ext cx="18288000" cy="9258300"/>
            </a:xfrm>
            <a:custGeom>
              <a:avLst/>
              <a:gdLst/>
              <a:ahLst/>
              <a:cxnLst/>
              <a:rect l="l" t="t" r="r" b="b"/>
              <a:pathLst>
                <a:path w="18288000" h="9258300">
                  <a:moveTo>
                    <a:pt x="18288000" y="9258300"/>
                  </a:moveTo>
                  <a:lnTo>
                    <a:pt x="0" y="9258300"/>
                  </a:lnTo>
                  <a:lnTo>
                    <a:pt x="0" y="0"/>
                  </a:lnTo>
                  <a:lnTo>
                    <a:pt x="18288000" y="0"/>
                  </a:lnTo>
                  <a:lnTo>
                    <a:pt x="18288000" y="9258300"/>
                  </a:lnTo>
                  <a:close/>
                </a:path>
              </a:pathLst>
            </a:custGeom>
            <a:solidFill>
              <a:srgbClr val="F0F1F5"/>
            </a:solidFill>
          </p:spPr>
          <p:txBody>
            <a:bodyPr wrap="square" lIns="0" tIns="0" rIns="0" bIns="0" rtlCol="0"/>
            <a:lstStyle/>
            <a:p>
              <a:endParaRPr/>
            </a:p>
          </p:txBody>
        </p:sp>
        <p:sp>
          <p:nvSpPr>
            <p:cNvPr id="5" name="object 5"/>
            <p:cNvSpPr/>
            <p:nvPr/>
          </p:nvSpPr>
          <p:spPr>
            <a:xfrm>
              <a:off x="16216914" y="838144"/>
              <a:ext cx="187650" cy="18765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6642812" y="838144"/>
              <a:ext cx="187650" cy="18765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7068739" y="838144"/>
              <a:ext cx="187650" cy="18765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438018" y="6006857"/>
              <a:ext cx="1128395" cy="1951355"/>
            </a:xfrm>
            <a:custGeom>
              <a:avLst/>
              <a:gdLst/>
              <a:ahLst/>
              <a:cxnLst/>
              <a:rect l="l" t="t" r="r" b="b"/>
              <a:pathLst>
                <a:path w="1128394" h="1951354">
                  <a:moveTo>
                    <a:pt x="493751" y="1951117"/>
                  </a:moveTo>
                  <a:lnTo>
                    <a:pt x="440962" y="1950541"/>
                  </a:lnTo>
                  <a:lnTo>
                    <a:pt x="387366" y="1947661"/>
                  </a:lnTo>
                  <a:lnTo>
                    <a:pt x="334461" y="1940748"/>
                  </a:lnTo>
                  <a:lnTo>
                    <a:pt x="283747" y="1928075"/>
                  </a:lnTo>
                  <a:lnTo>
                    <a:pt x="236723" y="1907914"/>
                  </a:lnTo>
                  <a:lnTo>
                    <a:pt x="198213" y="1875849"/>
                  </a:lnTo>
                  <a:lnTo>
                    <a:pt x="188680" y="1862310"/>
                  </a:lnTo>
                  <a:lnTo>
                    <a:pt x="178846" y="1850534"/>
                  </a:lnTo>
                  <a:lnTo>
                    <a:pt x="167661" y="1840109"/>
                  </a:lnTo>
                  <a:lnTo>
                    <a:pt x="155575" y="1830583"/>
                  </a:lnTo>
                  <a:lnTo>
                    <a:pt x="114627" y="1800018"/>
                  </a:lnTo>
                  <a:lnTo>
                    <a:pt x="90493" y="1775604"/>
                  </a:lnTo>
                  <a:lnTo>
                    <a:pt x="54160" y="1720700"/>
                  </a:lnTo>
                  <a:lnTo>
                    <a:pt x="37657" y="1677924"/>
                  </a:lnTo>
                  <a:lnTo>
                    <a:pt x="27197" y="1633666"/>
                  </a:lnTo>
                  <a:lnTo>
                    <a:pt x="22389" y="1588348"/>
                  </a:lnTo>
                  <a:lnTo>
                    <a:pt x="22844" y="1542391"/>
                  </a:lnTo>
                  <a:lnTo>
                    <a:pt x="28172" y="1496218"/>
                  </a:lnTo>
                  <a:lnTo>
                    <a:pt x="37982" y="1450250"/>
                  </a:lnTo>
                  <a:lnTo>
                    <a:pt x="51886" y="1404910"/>
                  </a:lnTo>
                  <a:lnTo>
                    <a:pt x="69493" y="1360620"/>
                  </a:lnTo>
                  <a:lnTo>
                    <a:pt x="90414" y="1317801"/>
                  </a:lnTo>
                  <a:lnTo>
                    <a:pt x="114259" y="1276875"/>
                  </a:lnTo>
                  <a:lnTo>
                    <a:pt x="157340" y="1213363"/>
                  </a:lnTo>
                  <a:lnTo>
                    <a:pt x="169763" y="1188461"/>
                  </a:lnTo>
                  <a:lnTo>
                    <a:pt x="175431" y="1162659"/>
                  </a:lnTo>
                  <a:lnTo>
                    <a:pt x="171865" y="1135057"/>
                  </a:lnTo>
                  <a:lnTo>
                    <a:pt x="159629" y="1105318"/>
                  </a:lnTo>
                  <a:lnTo>
                    <a:pt x="142439" y="1077153"/>
                  </a:lnTo>
                  <a:lnTo>
                    <a:pt x="122546" y="1050339"/>
                  </a:lnTo>
                  <a:lnTo>
                    <a:pt x="61066" y="973946"/>
                  </a:lnTo>
                  <a:lnTo>
                    <a:pt x="41737" y="948031"/>
                  </a:lnTo>
                  <a:lnTo>
                    <a:pt x="25335" y="921442"/>
                  </a:lnTo>
                  <a:lnTo>
                    <a:pt x="11785" y="892190"/>
                  </a:lnTo>
                  <a:lnTo>
                    <a:pt x="3415" y="862037"/>
                  </a:lnTo>
                  <a:lnTo>
                    <a:pt x="0" y="830985"/>
                  </a:lnTo>
                  <a:lnTo>
                    <a:pt x="1313" y="799033"/>
                  </a:lnTo>
                  <a:lnTo>
                    <a:pt x="9538" y="752124"/>
                  </a:lnTo>
                  <a:lnTo>
                    <a:pt x="25027" y="706597"/>
                  </a:lnTo>
                  <a:lnTo>
                    <a:pt x="46973" y="662684"/>
                  </a:lnTo>
                  <a:lnTo>
                    <a:pt x="74569" y="620613"/>
                  </a:lnTo>
                  <a:lnTo>
                    <a:pt x="107007" y="580617"/>
                  </a:lnTo>
                  <a:lnTo>
                    <a:pt x="140714" y="543520"/>
                  </a:lnTo>
                  <a:lnTo>
                    <a:pt x="173153" y="506192"/>
                  </a:lnTo>
                  <a:lnTo>
                    <a:pt x="200748" y="467252"/>
                  </a:lnTo>
                  <a:lnTo>
                    <a:pt x="219927" y="425316"/>
                  </a:lnTo>
                  <a:lnTo>
                    <a:pt x="227114" y="379002"/>
                  </a:lnTo>
                  <a:lnTo>
                    <a:pt x="222265" y="336510"/>
                  </a:lnTo>
                  <a:lnTo>
                    <a:pt x="210744" y="295085"/>
                  </a:lnTo>
                  <a:lnTo>
                    <a:pt x="197087" y="254193"/>
                  </a:lnTo>
                  <a:lnTo>
                    <a:pt x="185833" y="213301"/>
                  </a:lnTo>
                  <a:lnTo>
                    <a:pt x="181518" y="171876"/>
                  </a:lnTo>
                  <a:lnTo>
                    <a:pt x="188680" y="129384"/>
                  </a:lnTo>
                  <a:lnTo>
                    <a:pt x="216004" y="75980"/>
                  </a:lnTo>
                  <a:lnTo>
                    <a:pt x="263146" y="33377"/>
                  </a:lnTo>
                  <a:lnTo>
                    <a:pt x="326202" y="12376"/>
                  </a:lnTo>
                  <a:lnTo>
                    <a:pt x="392862" y="2175"/>
                  </a:lnTo>
                  <a:lnTo>
                    <a:pt x="427805" y="0"/>
                  </a:lnTo>
                  <a:lnTo>
                    <a:pt x="463424" y="975"/>
                  </a:lnTo>
                  <a:lnTo>
                    <a:pt x="532186" y="14176"/>
                  </a:lnTo>
                  <a:lnTo>
                    <a:pt x="579460" y="40654"/>
                  </a:lnTo>
                  <a:lnTo>
                    <a:pt x="612897" y="77387"/>
                  </a:lnTo>
                  <a:lnTo>
                    <a:pt x="634228" y="120801"/>
                  </a:lnTo>
                  <a:lnTo>
                    <a:pt x="645182" y="167326"/>
                  </a:lnTo>
                  <a:lnTo>
                    <a:pt x="647488" y="213390"/>
                  </a:lnTo>
                  <a:lnTo>
                    <a:pt x="644894" y="261797"/>
                  </a:lnTo>
                  <a:lnTo>
                    <a:pt x="643453" y="310895"/>
                  </a:lnTo>
                  <a:lnTo>
                    <a:pt x="648353" y="359071"/>
                  </a:lnTo>
                  <a:lnTo>
                    <a:pt x="664784" y="404713"/>
                  </a:lnTo>
                  <a:lnTo>
                    <a:pt x="697933" y="446207"/>
                  </a:lnTo>
                  <a:lnTo>
                    <a:pt x="751681" y="487310"/>
                  </a:lnTo>
                  <a:lnTo>
                    <a:pt x="778668" y="507974"/>
                  </a:lnTo>
                  <a:lnTo>
                    <a:pt x="827874" y="554890"/>
                  </a:lnTo>
                  <a:lnTo>
                    <a:pt x="869161" y="610544"/>
                  </a:lnTo>
                  <a:lnTo>
                    <a:pt x="904613" y="685360"/>
                  </a:lnTo>
                  <a:lnTo>
                    <a:pt x="918161" y="732404"/>
                  </a:lnTo>
                  <a:lnTo>
                    <a:pt x="924215" y="780599"/>
                  </a:lnTo>
                  <a:lnTo>
                    <a:pt x="921044" y="828795"/>
                  </a:lnTo>
                  <a:lnTo>
                    <a:pt x="906919" y="875838"/>
                  </a:lnTo>
                  <a:lnTo>
                    <a:pt x="885223" y="915739"/>
                  </a:lnTo>
                  <a:lnTo>
                    <a:pt x="859030" y="955409"/>
                  </a:lnTo>
                  <a:lnTo>
                    <a:pt x="834797" y="995770"/>
                  </a:lnTo>
                  <a:lnTo>
                    <a:pt x="818982" y="1037745"/>
                  </a:lnTo>
                  <a:lnTo>
                    <a:pt x="818040" y="1082253"/>
                  </a:lnTo>
                  <a:lnTo>
                    <a:pt x="836469" y="1127876"/>
                  </a:lnTo>
                  <a:lnTo>
                    <a:pt x="868043" y="1170157"/>
                  </a:lnTo>
                  <a:lnTo>
                    <a:pt x="907457" y="1209789"/>
                  </a:lnTo>
                  <a:lnTo>
                    <a:pt x="949408" y="1247462"/>
                  </a:lnTo>
                  <a:lnTo>
                    <a:pt x="988592" y="1283868"/>
                  </a:lnTo>
                  <a:lnTo>
                    <a:pt x="1021599" y="1318993"/>
                  </a:lnTo>
                  <a:lnTo>
                    <a:pt x="1052471" y="1356851"/>
                  </a:lnTo>
                  <a:lnTo>
                    <a:pt x="1079873" y="1396976"/>
                  </a:lnTo>
                  <a:lnTo>
                    <a:pt x="1102471" y="1438902"/>
                  </a:lnTo>
                  <a:lnTo>
                    <a:pt x="1118930" y="1482160"/>
                  </a:lnTo>
                  <a:lnTo>
                    <a:pt x="1127916" y="1526286"/>
                  </a:lnTo>
                  <a:lnTo>
                    <a:pt x="1127570" y="1576786"/>
                  </a:lnTo>
                  <a:lnTo>
                    <a:pt x="1115924" y="1626709"/>
                  </a:lnTo>
                  <a:lnTo>
                    <a:pt x="1094363" y="1674905"/>
                  </a:lnTo>
                  <a:lnTo>
                    <a:pt x="1064269" y="1720220"/>
                  </a:lnTo>
                  <a:lnTo>
                    <a:pt x="1027026" y="1761503"/>
                  </a:lnTo>
                  <a:lnTo>
                    <a:pt x="992587" y="1792002"/>
                  </a:lnTo>
                  <a:lnTo>
                    <a:pt x="955496" y="1819885"/>
                  </a:lnTo>
                  <a:lnTo>
                    <a:pt x="916002" y="1845134"/>
                  </a:lnTo>
                  <a:lnTo>
                    <a:pt x="874357" y="1867733"/>
                  </a:lnTo>
                  <a:lnTo>
                    <a:pt x="830810" y="1887665"/>
                  </a:lnTo>
                  <a:lnTo>
                    <a:pt x="785611" y="1904913"/>
                  </a:lnTo>
                  <a:lnTo>
                    <a:pt x="739011" y="1919462"/>
                  </a:lnTo>
                  <a:lnTo>
                    <a:pt x="691261" y="1931293"/>
                  </a:lnTo>
                  <a:lnTo>
                    <a:pt x="642609" y="1940391"/>
                  </a:lnTo>
                  <a:lnTo>
                    <a:pt x="593307" y="1946739"/>
                  </a:lnTo>
                  <a:lnTo>
                    <a:pt x="543604" y="1950320"/>
                  </a:lnTo>
                  <a:lnTo>
                    <a:pt x="493751" y="1951117"/>
                  </a:lnTo>
                  <a:close/>
                </a:path>
              </a:pathLst>
            </a:custGeom>
            <a:solidFill>
              <a:srgbClr val="787CD0"/>
            </a:solidFill>
          </p:spPr>
          <p:txBody>
            <a:bodyPr wrap="square" lIns="0" tIns="0" rIns="0" bIns="0" rtlCol="0"/>
            <a:lstStyle/>
            <a:p>
              <a:endParaRPr/>
            </a:p>
          </p:txBody>
        </p:sp>
        <p:sp>
          <p:nvSpPr>
            <p:cNvPr id="9" name="object 9"/>
            <p:cNvSpPr/>
            <p:nvPr/>
          </p:nvSpPr>
          <p:spPr>
            <a:xfrm>
              <a:off x="15773266" y="6129979"/>
              <a:ext cx="356235" cy="1767205"/>
            </a:xfrm>
            <a:custGeom>
              <a:avLst/>
              <a:gdLst/>
              <a:ahLst/>
              <a:cxnLst/>
              <a:rect l="l" t="t" r="r" b="b"/>
              <a:pathLst>
                <a:path w="356234" h="1767204">
                  <a:moveTo>
                    <a:pt x="255790" y="1767091"/>
                  </a:moveTo>
                  <a:lnTo>
                    <a:pt x="240851" y="1764803"/>
                  </a:lnTo>
                  <a:lnTo>
                    <a:pt x="228165" y="1755990"/>
                  </a:lnTo>
                  <a:lnTo>
                    <a:pt x="222798" y="1743689"/>
                  </a:lnTo>
                  <a:lnTo>
                    <a:pt x="223061" y="1729588"/>
                  </a:lnTo>
                  <a:lnTo>
                    <a:pt x="226476" y="1715487"/>
                  </a:lnTo>
                  <a:lnTo>
                    <a:pt x="230567" y="1703186"/>
                  </a:lnTo>
                  <a:lnTo>
                    <a:pt x="240626" y="1652370"/>
                  </a:lnTo>
                  <a:lnTo>
                    <a:pt x="246181" y="1600879"/>
                  </a:lnTo>
                  <a:lnTo>
                    <a:pt x="248133" y="1548937"/>
                  </a:lnTo>
                  <a:lnTo>
                    <a:pt x="247382" y="1496771"/>
                  </a:lnTo>
                  <a:lnTo>
                    <a:pt x="243066" y="1446443"/>
                  </a:lnTo>
                  <a:lnTo>
                    <a:pt x="236272" y="1396564"/>
                  </a:lnTo>
                  <a:lnTo>
                    <a:pt x="225425" y="1347585"/>
                  </a:lnTo>
                  <a:lnTo>
                    <a:pt x="208948" y="1299957"/>
                  </a:lnTo>
                  <a:lnTo>
                    <a:pt x="189168" y="1256229"/>
                  </a:lnTo>
                  <a:lnTo>
                    <a:pt x="166010" y="1214751"/>
                  </a:lnTo>
                  <a:lnTo>
                    <a:pt x="139699" y="1175073"/>
                  </a:lnTo>
                  <a:lnTo>
                    <a:pt x="79796" y="1096992"/>
                  </a:lnTo>
                  <a:lnTo>
                    <a:pt x="50707" y="1056339"/>
                  </a:lnTo>
                  <a:lnTo>
                    <a:pt x="25672" y="1013886"/>
                  </a:lnTo>
                  <a:lnTo>
                    <a:pt x="7168" y="968733"/>
                  </a:lnTo>
                  <a:lnTo>
                    <a:pt x="0" y="921554"/>
                  </a:lnTo>
                  <a:lnTo>
                    <a:pt x="2064" y="873926"/>
                  </a:lnTo>
                  <a:lnTo>
                    <a:pt x="10884" y="826297"/>
                  </a:lnTo>
                  <a:lnTo>
                    <a:pt x="23983" y="779119"/>
                  </a:lnTo>
                  <a:lnTo>
                    <a:pt x="39672" y="730515"/>
                  </a:lnTo>
                  <a:lnTo>
                    <a:pt x="57613" y="681912"/>
                  </a:lnTo>
                  <a:lnTo>
                    <a:pt x="77356" y="633308"/>
                  </a:lnTo>
                  <a:lnTo>
                    <a:pt x="98450" y="584705"/>
                  </a:lnTo>
                  <a:lnTo>
                    <a:pt x="115002" y="538239"/>
                  </a:lnTo>
                  <a:lnTo>
                    <a:pt x="124573" y="491998"/>
                  </a:lnTo>
                  <a:lnTo>
                    <a:pt x="126487" y="445307"/>
                  </a:lnTo>
                  <a:lnTo>
                    <a:pt x="120069" y="397491"/>
                  </a:lnTo>
                  <a:lnTo>
                    <a:pt x="108063" y="350772"/>
                  </a:lnTo>
                  <a:lnTo>
                    <a:pt x="92932" y="304109"/>
                  </a:lnTo>
                  <a:lnTo>
                    <a:pt x="59715" y="210277"/>
                  </a:lnTo>
                  <a:lnTo>
                    <a:pt x="44838" y="162771"/>
                  </a:lnTo>
                  <a:lnTo>
                    <a:pt x="33254" y="114645"/>
                  </a:lnTo>
                  <a:lnTo>
                    <a:pt x="26568" y="65733"/>
                  </a:lnTo>
                  <a:lnTo>
                    <a:pt x="26385" y="15863"/>
                  </a:lnTo>
                  <a:lnTo>
                    <a:pt x="29200" y="7875"/>
                  </a:lnTo>
                  <a:lnTo>
                    <a:pt x="36294" y="2362"/>
                  </a:lnTo>
                  <a:lnTo>
                    <a:pt x="45640" y="0"/>
                  </a:lnTo>
                  <a:lnTo>
                    <a:pt x="55211" y="1462"/>
                  </a:lnTo>
                  <a:lnTo>
                    <a:pt x="64932" y="6300"/>
                  </a:lnTo>
                  <a:lnTo>
                    <a:pt x="69924" y="13163"/>
                  </a:lnTo>
                  <a:lnTo>
                    <a:pt x="71763" y="21376"/>
                  </a:lnTo>
                  <a:lnTo>
                    <a:pt x="71914" y="57229"/>
                  </a:lnTo>
                  <a:lnTo>
                    <a:pt x="74729" y="83968"/>
                  </a:lnTo>
                  <a:lnTo>
                    <a:pt x="86439" y="135872"/>
                  </a:lnTo>
                  <a:lnTo>
                    <a:pt x="101236" y="178806"/>
                  </a:lnTo>
                  <a:lnTo>
                    <a:pt x="118916" y="221280"/>
                  </a:lnTo>
                  <a:lnTo>
                    <a:pt x="138325" y="263408"/>
                  </a:lnTo>
                  <a:lnTo>
                    <a:pt x="177720" y="347087"/>
                  </a:lnTo>
                  <a:lnTo>
                    <a:pt x="197725" y="399741"/>
                  </a:lnTo>
                  <a:lnTo>
                    <a:pt x="209849" y="453295"/>
                  </a:lnTo>
                  <a:lnTo>
                    <a:pt x="212514" y="507749"/>
                  </a:lnTo>
                  <a:lnTo>
                    <a:pt x="204144" y="563103"/>
                  </a:lnTo>
                  <a:lnTo>
                    <a:pt x="189994" y="615307"/>
                  </a:lnTo>
                  <a:lnTo>
                    <a:pt x="157189" y="719714"/>
                  </a:lnTo>
                  <a:lnTo>
                    <a:pt x="141688" y="771918"/>
                  </a:lnTo>
                  <a:lnTo>
                    <a:pt x="131104" y="819097"/>
                  </a:lnTo>
                  <a:lnTo>
                    <a:pt x="123672" y="866725"/>
                  </a:lnTo>
                  <a:lnTo>
                    <a:pt x="123447" y="914354"/>
                  </a:lnTo>
                  <a:lnTo>
                    <a:pt x="134482" y="961532"/>
                  </a:lnTo>
                  <a:lnTo>
                    <a:pt x="155425" y="1004548"/>
                  </a:lnTo>
                  <a:lnTo>
                    <a:pt x="183125" y="1044638"/>
                  </a:lnTo>
                  <a:lnTo>
                    <a:pt x="213527" y="1083379"/>
                  </a:lnTo>
                  <a:lnTo>
                    <a:pt x="242578" y="1122344"/>
                  </a:lnTo>
                  <a:lnTo>
                    <a:pt x="268612" y="1164394"/>
                  </a:lnTo>
                  <a:lnTo>
                    <a:pt x="290958" y="1207625"/>
                  </a:lnTo>
                  <a:lnTo>
                    <a:pt x="309758" y="1251869"/>
                  </a:lnTo>
                  <a:lnTo>
                    <a:pt x="325151" y="1296957"/>
                  </a:lnTo>
                  <a:lnTo>
                    <a:pt x="337279" y="1342719"/>
                  </a:lnTo>
                  <a:lnTo>
                    <a:pt x="346283" y="1388988"/>
                  </a:lnTo>
                  <a:lnTo>
                    <a:pt x="352302" y="1435595"/>
                  </a:lnTo>
                  <a:lnTo>
                    <a:pt x="355478" y="1482370"/>
                  </a:lnTo>
                  <a:lnTo>
                    <a:pt x="356229" y="1526961"/>
                  </a:lnTo>
                  <a:lnTo>
                    <a:pt x="354277" y="1570877"/>
                  </a:lnTo>
                  <a:lnTo>
                    <a:pt x="348722" y="1614342"/>
                  </a:lnTo>
                  <a:lnTo>
                    <a:pt x="338663" y="1657583"/>
                  </a:lnTo>
                  <a:lnTo>
                    <a:pt x="320047" y="1712487"/>
                  </a:lnTo>
                  <a:lnTo>
                    <a:pt x="283414" y="1758390"/>
                  </a:lnTo>
                  <a:lnTo>
                    <a:pt x="270728" y="1764428"/>
                  </a:lnTo>
                  <a:lnTo>
                    <a:pt x="255790" y="1767091"/>
                  </a:lnTo>
                  <a:close/>
                </a:path>
              </a:pathLst>
            </a:custGeom>
            <a:solidFill>
              <a:srgbClr val="2F2A6F"/>
            </a:solidFill>
          </p:spPr>
          <p:txBody>
            <a:bodyPr wrap="square" lIns="0" tIns="0" rIns="0" bIns="0" rtlCol="0"/>
            <a:lstStyle/>
            <a:p>
              <a:endParaRPr/>
            </a:p>
          </p:txBody>
        </p:sp>
        <p:sp>
          <p:nvSpPr>
            <p:cNvPr id="10" name="object 10"/>
            <p:cNvSpPr/>
            <p:nvPr/>
          </p:nvSpPr>
          <p:spPr>
            <a:xfrm>
              <a:off x="15583461" y="6144792"/>
              <a:ext cx="1675764" cy="2443480"/>
            </a:xfrm>
            <a:custGeom>
              <a:avLst/>
              <a:gdLst/>
              <a:ahLst/>
              <a:cxnLst/>
              <a:rect l="l" t="t" r="r" b="b"/>
              <a:pathLst>
                <a:path w="1675765" h="2443479">
                  <a:moveTo>
                    <a:pt x="772524" y="2443279"/>
                  </a:moveTo>
                  <a:lnTo>
                    <a:pt x="721605" y="2441961"/>
                  </a:lnTo>
                  <a:lnTo>
                    <a:pt x="670753" y="2438207"/>
                  </a:lnTo>
                  <a:lnTo>
                    <a:pt x="620107" y="2432072"/>
                  </a:lnTo>
                  <a:lnTo>
                    <a:pt x="569802" y="2423611"/>
                  </a:lnTo>
                  <a:lnTo>
                    <a:pt x="519976" y="2412880"/>
                  </a:lnTo>
                  <a:lnTo>
                    <a:pt x="470764" y="2399935"/>
                  </a:lnTo>
                  <a:lnTo>
                    <a:pt x="422305" y="2384830"/>
                  </a:lnTo>
                  <a:lnTo>
                    <a:pt x="374733" y="2367622"/>
                  </a:lnTo>
                  <a:lnTo>
                    <a:pt x="323754" y="2347699"/>
                  </a:lnTo>
                  <a:lnTo>
                    <a:pt x="272776" y="2325842"/>
                  </a:lnTo>
                  <a:lnTo>
                    <a:pt x="223398" y="2301318"/>
                  </a:lnTo>
                  <a:lnTo>
                    <a:pt x="177224" y="2273393"/>
                  </a:lnTo>
                  <a:lnTo>
                    <a:pt x="135854" y="2241335"/>
                  </a:lnTo>
                  <a:lnTo>
                    <a:pt x="100889" y="2204411"/>
                  </a:lnTo>
                  <a:lnTo>
                    <a:pt x="81072" y="2169008"/>
                  </a:lnTo>
                  <a:lnTo>
                    <a:pt x="72064" y="2130005"/>
                  </a:lnTo>
                  <a:lnTo>
                    <a:pt x="67184" y="2111404"/>
                  </a:lnTo>
                  <a:lnTo>
                    <a:pt x="60053" y="2094603"/>
                  </a:lnTo>
                  <a:lnTo>
                    <a:pt x="51120" y="2078701"/>
                  </a:lnTo>
                  <a:lnTo>
                    <a:pt x="40836" y="2062800"/>
                  </a:lnTo>
                  <a:lnTo>
                    <a:pt x="20943" y="2024547"/>
                  </a:lnTo>
                  <a:lnTo>
                    <a:pt x="7806" y="1985395"/>
                  </a:lnTo>
                  <a:lnTo>
                    <a:pt x="975" y="1945342"/>
                  </a:lnTo>
                  <a:lnTo>
                    <a:pt x="0" y="1904389"/>
                  </a:lnTo>
                  <a:lnTo>
                    <a:pt x="4721" y="1858825"/>
                  </a:lnTo>
                  <a:lnTo>
                    <a:pt x="14531" y="1813791"/>
                  </a:lnTo>
                  <a:lnTo>
                    <a:pt x="29080" y="1769450"/>
                  </a:lnTo>
                  <a:lnTo>
                    <a:pt x="48014" y="1725964"/>
                  </a:lnTo>
                  <a:lnTo>
                    <a:pt x="70983" y="1683496"/>
                  </a:lnTo>
                  <a:lnTo>
                    <a:pt x="97633" y="1642210"/>
                  </a:lnTo>
                  <a:lnTo>
                    <a:pt x="127613" y="1602267"/>
                  </a:lnTo>
                  <a:lnTo>
                    <a:pt x="160572" y="1563830"/>
                  </a:lnTo>
                  <a:lnTo>
                    <a:pt x="196156" y="1527062"/>
                  </a:lnTo>
                  <a:lnTo>
                    <a:pt x="234015" y="1492125"/>
                  </a:lnTo>
                  <a:lnTo>
                    <a:pt x="273797" y="1459183"/>
                  </a:lnTo>
                  <a:lnTo>
                    <a:pt x="315149" y="1428398"/>
                  </a:lnTo>
                  <a:lnTo>
                    <a:pt x="357719" y="1399933"/>
                  </a:lnTo>
                  <a:lnTo>
                    <a:pt x="401157" y="1373950"/>
                  </a:lnTo>
                  <a:lnTo>
                    <a:pt x="435837" y="1352386"/>
                  </a:lnTo>
                  <a:lnTo>
                    <a:pt x="466014" y="1329247"/>
                  </a:lnTo>
                  <a:lnTo>
                    <a:pt x="488985" y="1302057"/>
                  </a:lnTo>
                  <a:lnTo>
                    <a:pt x="502046" y="1268342"/>
                  </a:lnTo>
                  <a:lnTo>
                    <a:pt x="505574" y="1227989"/>
                  </a:lnTo>
                  <a:lnTo>
                    <a:pt x="503247" y="1186736"/>
                  </a:lnTo>
                  <a:lnTo>
                    <a:pt x="497317" y="1145483"/>
                  </a:lnTo>
                  <a:lnTo>
                    <a:pt x="490036" y="1105130"/>
                  </a:lnTo>
                  <a:lnTo>
                    <a:pt x="474121" y="1026825"/>
                  </a:lnTo>
                  <a:lnTo>
                    <a:pt x="467403" y="987334"/>
                  </a:lnTo>
                  <a:lnTo>
                    <a:pt x="463612" y="946719"/>
                  </a:lnTo>
                  <a:lnTo>
                    <a:pt x="465714" y="906141"/>
                  </a:lnTo>
                  <a:lnTo>
                    <a:pt x="475022" y="866913"/>
                  </a:lnTo>
                  <a:lnTo>
                    <a:pt x="490636" y="828585"/>
                  </a:lnTo>
                  <a:lnTo>
                    <a:pt x="511655" y="790707"/>
                  </a:lnTo>
                  <a:lnTo>
                    <a:pt x="538499" y="752934"/>
                  </a:lnTo>
                  <a:lnTo>
                    <a:pt x="569334" y="717764"/>
                  </a:lnTo>
                  <a:lnTo>
                    <a:pt x="603742" y="685156"/>
                  </a:lnTo>
                  <a:lnTo>
                    <a:pt x="641300" y="655066"/>
                  </a:lnTo>
                  <a:lnTo>
                    <a:pt x="681590" y="627454"/>
                  </a:lnTo>
                  <a:lnTo>
                    <a:pt x="724192" y="602276"/>
                  </a:lnTo>
                  <a:lnTo>
                    <a:pt x="768684" y="579492"/>
                  </a:lnTo>
                  <a:lnTo>
                    <a:pt x="857892" y="538654"/>
                  </a:lnTo>
                  <a:lnTo>
                    <a:pt x="901109" y="516829"/>
                  </a:lnTo>
                  <a:lnTo>
                    <a:pt x="941722" y="492610"/>
                  </a:lnTo>
                  <a:lnTo>
                    <a:pt x="978468" y="464906"/>
                  </a:lnTo>
                  <a:lnTo>
                    <a:pt x="1010088" y="432626"/>
                  </a:lnTo>
                  <a:lnTo>
                    <a:pt x="1035321" y="394679"/>
                  </a:lnTo>
                  <a:lnTo>
                    <a:pt x="1053418" y="350440"/>
                  </a:lnTo>
                  <a:lnTo>
                    <a:pt x="1064791" y="304689"/>
                  </a:lnTo>
                  <a:lnTo>
                    <a:pt x="1081655" y="212013"/>
                  </a:lnTo>
                  <a:lnTo>
                    <a:pt x="1094289" y="166767"/>
                  </a:lnTo>
                  <a:lnTo>
                    <a:pt x="1114486" y="123368"/>
                  </a:lnTo>
                  <a:lnTo>
                    <a:pt x="1145819" y="82656"/>
                  </a:lnTo>
                  <a:lnTo>
                    <a:pt x="1175471" y="55429"/>
                  </a:lnTo>
                  <a:lnTo>
                    <a:pt x="1210076" y="32252"/>
                  </a:lnTo>
                  <a:lnTo>
                    <a:pt x="1249186" y="14476"/>
                  </a:lnTo>
                  <a:lnTo>
                    <a:pt x="1292350" y="3450"/>
                  </a:lnTo>
                  <a:lnTo>
                    <a:pt x="1336264" y="0"/>
                  </a:lnTo>
                  <a:lnTo>
                    <a:pt x="1380628" y="2850"/>
                  </a:lnTo>
                  <a:lnTo>
                    <a:pt x="1424092" y="10200"/>
                  </a:lnTo>
                  <a:lnTo>
                    <a:pt x="1465304" y="20251"/>
                  </a:lnTo>
                  <a:lnTo>
                    <a:pt x="1507904" y="32927"/>
                  </a:lnTo>
                  <a:lnTo>
                    <a:pt x="1548478" y="49653"/>
                  </a:lnTo>
                  <a:lnTo>
                    <a:pt x="1585898" y="70880"/>
                  </a:lnTo>
                  <a:lnTo>
                    <a:pt x="1619040" y="97057"/>
                  </a:lnTo>
                  <a:lnTo>
                    <a:pt x="1649456" y="133290"/>
                  </a:lnTo>
                  <a:lnTo>
                    <a:pt x="1667643" y="173261"/>
                  </a:lnTo>
                  <a:lnTo>
                    <a:pt x="1675200" y="215708"/>
                  </a:lnTo>
                  <a:lnTo>
                    <a:pt x="1673722" y="259373"/>
                  </a:lnTo>
                  <a:lnTo>
                    <a:pt x="1664807" y="302996"/>
                  </a:lnTo>
                  <a:lnTo>
                    <a:pt x="1650051" y="345317"/>
                  </a:lnTo>
                  <a:lnTo>
                    <a:pt x="1631051" y="385078"/>
                  </a:lnTo>
                  <a:lnTo>
                    <a:pt x="1608108" y="425370"/>
                  </a:lnTo>
                  <a:lnTo>
                    <a:pt x="1584283" y="466124"/>
                  </a:lnTo>
                  <a:lnTo>
                    <a:pt x="1562223" y="507508"/>
                  </a:lnTo>
                  <a:lnTo>
                    <a:pt x="1544574" y="549689"/>
                  </a:lnTo>
                  <a:lnTo>
                    <a:pt x="1533985" y="592836"/>
                  </a:lnTo>
                  <a:lnTo>
                    <a:pt x="1533103" y="637117"/>
                  </a:lnTo>
                  <a:lnTo>
                    <a:pt x="1544574" y="682700"/>
                  </a:lnTo>
                  <a:lnTo>
                    <a:pt x="1561614" y="719715"/>
                  </a:lnTo>
                  <a:lnTo>
                    <a:pt x="1602000" y="791045"/>
                  </a:lnTo>
                  <a:lnTo>
                    <a:pt x="1619040" y="826710"/>
                  </a:lnTo>
                  <a:lnTo>
                    <a:pt x="1632665" y="867100"/>
                  </a:lnTo>
                  <a:lnTo>
                    <a:pt x="1641561" y="908616"/>
                  </a:lnTo>
                  <a:lnTo>
                    <a:pt x="1646402" y="950582"/>
                  </a:lnTo>
                  <a:lnTo>
                    <a:pt x="1647866" y="992322"/>
                  </a:lnTo>
                  <a:lnTo>
                    <a:pt x="1644988" y="1036869"/>
                  </a:lnTo>
                  <a:lnTo>
                    <a:pt x="1638075" y="1081541"/>
                  </a:lnTo>
                  <a:lnTo>
                    <a:pt x="1626625" y="1125584"/>
                  </a:lnTo>
                  <a:lnTo>
                    <a:pt x="1610132" y="1168242"/>
                  </a:lnTo>
                  <a:lnTo>
                    <a:pt x="1588093" y="1208758"/>
                  </a:lnTo>
                  <a:lnTo>
                    <a:pt x="1560002" y="1246377"/>
                  </a:lnTo>
                  <a:lnTo>
                    <a:pt x="1525357" y="1280343"/>
                  </a:lnTo>
                  <a:lnTo>
                    <a:pt x="1489892" y="1307641"/>
                  </a:lnTo>
                  <a:lnTo>
                    <a:pt x="1451066" y="1332965"/>
                  </a:lnTo>
                  <a:lnTo>
                    <a:pt x="1411399" y="1357869"/>
                  </a:lnTo>
                  <a:lnTo>
                    <a:pt x="1373413" y="1383908"/>
                  </a:lnTo>
                  <a:lnTo>
                    <a:pt x="1339629" y="1412633"/>
                  </a:lnTo>
                  <a:lnTo>
                    <a:pt x="1312568" y="1445598"/>
                  </a:lnTo>
                  <a:lnTo>
                    <a:pt x="1294752" y="1484358"/>
                  </a:lnTo>
                  <a:lnTo>
                    <a:pt x="1288169" y="1529108"/>
                  </a:lnTo>
                  <a:lnTo>
                    <a:pt x="1291502" y="1574613"/>
                  </a:lnTo>
                  <a:lnTo>
                    <a:pt x="1302315" y="1620454"/>
                  </a:lnTo>
                  <a:lnTo>
                    <a:pt x="1318171" y="1666212"/>
                  </a:lnTo>
                  <a:lnTo>
                    <a:pt x="1336632" y="1711465"/>
                  </a:lnTo>
                  <a:lnTo>
                    <a:pt x="1355261" y="1755795"/>
                  </a:lnTo>
                  <a:lnTo>
                    <a:pt x="1371620" y="1798781"/>
                  </a:lnTo>
                  <a:lnTo>
                    <a:pt x="1385900" y="1847155"/>
                  </a:lnTo>
                  <a:lnTo>
                    <a:pt x="1397322" y="1897167"/>
                  </a:lnTo>
                  <a:lnTo>
                    <a:pt x="1405089" y="1948103"/>
                  </a:lnTo>
                  <a:lnTo>
                    <a:pt x="1408402" y="1999248"/>
                  </a:lnTo>
                  <a:lnTo>
                    <a:pt x="1406462" y="2049890"/>
                  </a:lnTo>
                  <a:lnTo>
                    <a:pt x="1398471" y="2099314"/>
                  </a:lnTo>
                  <a:lnTo>
                    <a:pt x="1383631" y="2146806"/>
                  </a:lnTo>
                  <a:lnTo>
                    <a:pt x="1362439" y="2190562"/>
                  </a:lnTo>
                  <a:lnTo>
                    <a:pt x="1334398" y="2231169"/>
                  </a:lnTo>
                  <a:lnTo>
                    <a:pt x="1300305" y="2268418"/>
                  </a:lnTo>
                  <a:lnTo>
                    <a:pt x="1260961" y="2302097"/>
                  </a:lnTo>
                  <a:lnTo>
                    <a:pt x="1217162" y="2331998"/>
                  </a:lnTo>
                  <a:lnTo>
                    <a:pt x="1169708" y="2357910"/>
                  </a:lnTo>
                  <a:lnTo>
                    <a:pt x="1119396" y="2379623"/>
                  </a:lnTo>
                  <a:lnTo>
                    <a:pt x="1071824" y="2396914"/>
                  </a:lnTo>
                  <a:lnTo>
                    <a:pt x="1023364" y="2411380"/>
                  </a:lnTo>
                  <a:lnTo>
                    <a:pt x="974153" y="2423076"/>
                  </a:lnTo>
                  <a:lnTo>
                    <a:pt x="924327" y="2432059"/>
                  </a:lnTo>
                  <a:lnTo>
                    <a:pt x="874022" y="2438383"/>
                  </a:lnTo>
                  <a:lnTo>
                    <a:pt x="823376" y="2442105"/>
                  </a:lnTo>
                  <a:lnTo>
                    <a:pt x="772524" y="2443279"/>
                  </a:lnTo>
                  <a:close/>
                </a:path>
              </a:pathLst>
            </a:custGeom>
            <a:solidFill>
              <a:srgbClr val="787CD0"/>
            </a:solidFill>
          </p:spPr>
          <p:txBody>
            <a:bodyPr wrap="square" lIns="0" tIns="0" rIns="0" bIns="0" rtlCol="0"/>
            <a:lstStyle/>
            <a:p>
              <a:endParaRPr/>
            </a:p>
          </p:txBody>
        </p:sp>
        <p:sp>
          <p:nvSpPr>
            <p:cNvPr id="11" name="object 11"/>
            <p:cNvSpPr/>
            <p:nvPr/>
          </p:nvSpPr>
          <p:spPr>
            <a:xfrm>
              <a:off x="15069401" y="6321665"/>
              <a:ext cx="1917700" cy="2194560"/>
            </a:xfrm>
            <a:custGeom>
              <a:avLst/>
              <a:gdLst/>
              <a:ahLst/>
              <a:cxnLst/>
              <a:rect l="l" t="t" r="r" b="b"/>
              <a:pathLst>
                <a:path w="1917700" h="2194559">
                  <a:moveTo>
                    <a:pt x="1917204" y="27000"/>
                  </a:moveTo>
                  <a:lnTo>
                    <a:pt x="1915744" y="16344"/>
                  </a:lnTo>
                  <a:lnTo>
                    <a:pt x="1907298" y="6591"/>
                  </a:lnTo>
                  <a:lnTo>
                    <a:pt x="1896478" y="1270"/>
                  </a:lnTo>
                  <a:lnTo>
                    <a:pt x="1883867" y="0"/>
                  </a:lnTo>
                  <a:lnTo>
                    <a:pt x="1872157" y="3225"/>
                  </a:lnTo>
                  <a:lnTo>
                    <a:pt x="1838439" y="58813"/>
                  </a:lnTo>
                  <a:lnTo>
                    <a:pt x="1818551" y="107302"/>
                  </a:lnTo>
                  <a:lnTo>
                    <a:pt x="1803323" y="156667"/>
                  </a:lnTo>
                  <a:lnTo>
                    <a:pt x="1791716" y="206679"/>
                  </a:lnTo>
                  <a:lnTo>
                    <a:pt x="1782686" y="257111"/>
                  </a:lnTo>
                  <a:lnTo>
                    <a:pt x="1775155" y="307771"/>
                  </a:lnTo>
                  <a:lnTo>
                    <a:pt x="1768094" y="358432"/>
                  </a:lnTo>
                  <a:lnTo>
                    <a:pt x="1760435" y="408863"/>
                  </a:lnTo>
                  <a:lnTo>
                    <a:pt x="1751139" y="458876"/>
                  </a:lnTo>
                  <a:lnTo>
                    <a:pt x="1739138" y="508228"/>
                  </a:lnTo>
                  <a:lnTo>
                    <a:pt x="1723034" y="556463"/>
                  </a:lnTo>
                  <a:lnTo>
                    <a:pt x="1700822" y="600900"/>
                  </a:lnTo>
                  <a:lnTo>
                    <a:pt x="1672729" y="642340"/>
                  </a:lnTo>
                  <a:lnTo>
                    <a:pt x="1638985" y="681583"/>
                  </a:lnTo>
                  <a:lnTo>
                    <a:pt x="1599819" y="719442"/>
                  </a:lnTo>
                  <a:lnTo>
                    <a:pt x="1530337" y="783805"/>
                  </a:lnTo>
                  <a:lnTo>
                    <a:pt x="1495933" y="816051"/>
                  </a:lnTo>
                  <a:lnTo>
                    <a:pt x="1461922" y="848702"/>
                  </a:lnTo>
                  <a:lnTo>
                    <a:pt x="1428445" y="882015"/>
                  </a:lnTo>
                  <a:lnTo>
                    <a:pt x="1395641" y="916266"/>
                  </a:lnTo>
                  <a:lnTo>
                    <a:pt x="1360436" y="955802"/>
                  </a:lnTo>
                  <a:lnTo>
                    <a:pt x="1327873" y="996950"/>
                  </a:lnTo>
                  <a:lnTo>
                    <a:pt x="1299476" y="1040168"/>
                  </a:lnTo>
                  <a:lnTo>
                    <a:pt x="1276718" y="1085926"/>
                  </a:lnTo>
                  <a:lnTo>
                    <a:pt x="1261122" y="1134681"/>
                  </a:lnTo>
                  <a:lnTo>
                    <a:pt x="1254798" y="1183640"/>
                  </a:lnTo>
                  <a:lnTo>
                    <a:pt x="1254925" y="1232611"/>
                  </a:lnTo>
                  <a:lnTo>
                    <a:pt x="1259903" y="1281569"/>
                  </a:lnTo>
                  <a:lnTo>
                    <a:pt x="1268107" y="1330528"/>
                  </a:lnTo>
                  <a:lnTo>
                    <a:pt x="1277937" y="1379499"/>
                  </a:lnTo>
                  <a:lnTo>
                    <a:pt x="1286814" y="1427022"/>
                  </a:lnTo>
                  <a:lnTo>
                    <a:pt x="1293037" y="1474546"/>
                  </a:lnTo>
                  <a:lnTo>
                    <a:pt x="1296263" y="1522069"/>
                  </a:lnTo>
                  <a:lnTo>
                    <a:pt x="1296149" y="1569593"/>
                  </a:lnTo>
                  <a:lnTo>
                    <a:pt x="1292352" y="1617116"/>
                  </a:lnTo>
                  <a:lnTo>
                    <a:pt x="1284122" y="1668424"/>
                  </a:lnTo>
                  <a:lnTo>
                    <a:pt x="1283335" y="1671548"/>
                  </a:lnTo>
                  <a:lnTo>
                    <a:pt x="1265542" y="1650136"/>
                  </a:lnTo>
                  <a:lnTo>
                    <a:pt x="1229220" y="1621243"/>
                  </a:lnTo>
                  <a:lnTo>
                    <a:pt x="1187132" y="1595805"/>
                  </a:lnTo>
                  <a:lnTo>
                    <a:pt x="1100302" y="1549844"/>
                  </a:lnTo>
                  <a:lnTo>
                    <a:pt x="1059522" y="1525371"/>
                  </a:lnTo>
                  <a:lnTo>
                    <a:pt x="1021803" y="1497711"/>
                  </a:lnTo>
                  <a:lnTo>
                    <a:pt x="990295" y="1466430"/>
                  </a:lnTo>
                  <a:lnTo>
                    <a:pt x="968133" y="1431163"/>
                  </a:lnTo>
                  <a:lnTo>
                    <a:pt x="958443" y="1391500"/>
                  </a:lnTo>
                  <a:lnTo>
                    <a:pt x="957922" y="1344879"/>
                  </a:lnTo>
                  <a:lnTo>
                    <a:pt x="961478" y="1298600"/>
                  </a:lnTo>
                  <a:lnTo>
                    <a:pt x="965962" y="1252588"/>
                  </a:lnTo>
                  <a:lnTo>
                    <a:pt x="968235" y="1206766"/>
                  </a:lnTo>
                  <a:lnTo>
                    <a:pt x="965174" y="1161097"/>
                  </a:lnTo>
                  <a:lnTo>
                    <a:pt x="953643" y="1115479"/>
                  </a:lnTo>
                  <a:lnTo>
                    <a:pt x="931367" y="1072718"/>
                  </a:lnTo>
                  <a:lnTo>
                    <a:pt x="899985" y="1034326"/>
                  </a:lnTo>
                  <a:lnTo>
                    <a:pt x="860767" y="1001242"/>
                  </a:lnTo>
                  <a:lnTo>
                    <a:pt x="814971" y="974382"/>
                  </a:lnTo>
                  <a:lnTo>
                    <a:pt x="763879" y="954659"/>
                  </a:lnTo>
                  <a:lnTo>
                    <a:pt x="696315" y="938466"/>
                  </a:lnTo>
                  <a:lnTo>
                    <a:pt x="664222" y="927658"/>
                  </a:lnTo>
                  <a:lnTo>
                    <a:pt x="606945" y="887755"/>
                  </a:lnTo>
                  <a:lnTo>
                    <a:pt x="569645" y="830453"/>
                  </a:lnTo>
                  <a:lnTo>
                    <a:pt x="542366" y="748093"/>
                  </a:lnTo>
                  <a:lnTo>
                    <a:pt x="527202" y="697776"/>
                  </a:lnTo>
                  <a:lnTo>
                    <a:pt x="508685" y="648474"/>
                  </a:lnTo>
                  <a:lnTo>
                    <a:pt x="483730" y="601027"/>
                  </a:lnTo>
                  <a:lnTo>
                    <a:pt x="449199" y="556234"/>
                  </a:lnTo>
                  <a:lnTo>
                    <a:pt x="411797" y="522465"/>
                  </a:lnTo>
                  <a:lnTo>
                    <a:pt x="369100" y="493979"/>
                  </a:lnTo>
                  <a:lnTo>
                    <a:pt x="321551" y="472071"/>
                  </a:lnTo>
                  <a:lnTo>
                    <a:pt x="269633" y="458000"/>
                  </a:lnTo>
                  <a:lnTo>
                    <a:pt x="213791" y="453034"/>
                  </a:lnTo>
                  <a:lnTo>
                    <a:pt x="184619" y="454787"/>
                  </a:lnTo>
                  <a:lnTo>
                    <a:pt x="126301" y="468223"/>
                  </a:lnTo>
                  <a:lnTo>
                    <a:pt x="61074" y="511225"/>
                  </a:lnTo>
                  <a:lnTo>
                    <a:pt x="37261" y="550049"/>
                  </a:lnTo>
                  <a:lnTo>
                    <a:pt x="25666" y="593140"/>
                  </a:lnTo>
                  <a:lnTo>
                    <a:pt x="24917" y="637730"/>
                  </a:lnTo>
                  <a:lnTo>
                    <a:pt x="33629" y="681050"/>
                  </a:lnTo>
                  <a:lnTo>
                    <a:pt x="52260" y="725881"/>
                  </a:lnTo>
                  <a:lnTo>
                    <a:pt x="76669" y="768985"/>
                  </a:lnTo>
                  <a:lnTo>
                    <a:pt x="102806" y="811517"/>
                  </a:lnTo>
                  <a:lnTo>
                    <a:pt x="126631" y="854621"/>
                  </a:lnTo>
                  <a:lnTo>
                    <a:pt x="144119" y="899464"/>
                  </a:lnTo>
                  <a:lnTo>
                    <a:pt x="147421" y="912393"/>
                  </a:lnTo>
                  <a:lnTo>
                    <a:pt x="148932" y="925563"/>
                  </a:lnTo>
                  <a:lnTo>
                    <a:pt x="146824" y="938276"/>
                  </a:lnTo>
                  <a:lnTo>
                    <a:pt x="139319" y="949871"/>
                  </a:lnTo>
                  <a:lnTo>
                    <a:pt x="127342" y="960285"/>
                  </a:lnTo>
                  <a:lnTo>
                    <a:pt x="113792" y="970267"/>
                  </a:lnTo>
                  <a:lnTo>
                    <a:pt x="99796" y="980236"/>
                  </a:lnTo>
                  <a:lnTo>
                    <a:pt x="86474" y="990663"/>
                  </a:lnTo>
                  <a:lnTo>
                    <a:pt x="39928" y="1044676"/>
                  </a:lnTo>
                  <a:lnTo>
                    <a:pt x="9601" y="1105877"/>
                  </a:lnTo>
                  <a:lnTo>
                    <a:pt x="0" y="1147279"/>
                  </a:lnTo>
                  <a:lnTo>
                    <a:pt x="0" y="1224267"/>
                  </a:lnTo>
                  <a:lnTo>
                    <a:pt x="22821" y="1303807"/>
                  </a:lnTo>
                  <a:lnTo>
                    <a:pt x="48044" y="1350695"/>
                  </a:lnTo>
                  <a:lnTo>
                    <a:pt x="75285" y="1389481"/>
                  </a:lnTo>
                  <a:lnTo>
                    <a:pt x="106667" y="1424216"/>
                  </a:lnTo>
                  <a:lnTo>
                    <a:pt x="142328" y="1454797"/>
                  </a:lnTo>
                  <a:lnTo>
                    <a:pt x="182384" y="1481188"/>
                  </a:lnTo>
                  <a:lnTo>
                    <a:pt x="226974" y="1503311"/>
                  </a:lnTo>
                  <a:lnTo>
                    <a:pt x="276237" y="1521104"/>
                  </a:lnTo>
                  <a:lnTo>
                    <a:pt x="326009" y="1535277"/>
                  </a:lnTo>
                  <a:lnTo>
                    <a:pt x="373481" y="1551520"/>
                  </a:lnTo>
                  <a:lnTo>
                    <a:pt x="412877" y="1573644"/>
                  </a:lnTo>
                  <a:lnTo>
                    <a:pt x="438429" y="1605445"/>
                  </a:lnTo>
                  <a:lnTo>
                    <a:pt x="444385" y="1650720"/>
                  </a:lnTo>
                  <a:lnTo>
                    <a:pt x="440601" y="1675879"/>
                  </a:lnTo>
                  <a:lnTo>
                    <a:pt x="433882" y="1700822"/>
                  </a:lnTo>
                  <a:lnTo>
                    <a:pt x="417969" y="1749120"/>
                  </a:lnTo>
                  <a:lnTo>
                    <a:pt x="408101" y="1783359"/>
                  </a:lnTo>
                  <a:lnTo>
                    <a:pt x="400253" y="1817827"/>
                  </a:lnTo>
                  <a:lnTo>
                    <a:pt x="394665" y="1852739"/>
                  </a:lnTo>
                  <a:lnTo>
                    <a:pt x="391541" y="1888337"/>
                  </a:lnTo>
                  <a:lnTo>
                    <a:pt x="392239" y="1933067"/>
                  </a:lnTo>
                  <a:lnTo>
                    <a:pt x="400532" y="1977237"/>
                  </a:lnTo>
                  <a:lnTo>
                    <a:pt x="417144" y="2019668"/>
                  </a:lnTo>
                  <a:lnTo>
                    <a:pt x="442734" y="2059228"/>
                  </a:lnTo>
                  <a:lnTo>
                    <a:pt x="478015" y="2094750"/>
                  </a:lnTo>
                  <a:lnTo>
                    <a:pt x="517537" y="2122373"/>
                  </a:lnTo>
                  <a:lnTo>
                    <a:pt x="561784" y="2144750"/>
                  </a:lnTo>
                  <a:lnTo>
                    <a:pt x="609777" y="2162314"/>
                  </a:lnTo>
                  <a:lnTo>
                    <a:pt x="660565" y="2175484"/>
                  </a:lnTo>
                  <a:lnTo>
                    <a:pt x="713181" y="2184692"/>
                  </a:lnTo>
                  <a:lnTo>
                    <a:pt x="766635" y="2190394"/>
                  </a:lnTo>
                  <a:lnTo>
                    <a:pt x="819975" y="2193023"/>
                  </a:lnTo>
                  <a:lnTo>
                    <a:pt x="872223" y="2192998"/>
                  </a:lnTo>
                  <a:lnTo>
                    <a:pt x="922413" y="2190750"/>
                  </a:lnTo>
                  <a:lnTo>
                    <a:pt x="971448" y="2186343"/>
                  </a:lnTo>
                  <a:lnTo>
                    <a:pt x="1020076" y="2178735"/>
                  </a:lnTo>
                  <a:lnTo>
                    <a:pt x="1037412" y="2174748"/>
                  </a:lnTo>
                  <a:lnTo>
                    <a:pt x="1041323" y="2181682"/>
                  </a:lnTo>
                  <a:lnTo>
                    <a:pt x="1056932" y="2190750"/>
                  </a:lnTo>
                  <a:lnTo>
                    <a:pt x="1076159" y="2194433"/>
                  </a:lnTo>
                  <a:lnTo>
                    <a:pt x="1095375" y="2193150"/>
                  </a:lnTo>
                  <a:lnTo>
                    <a:pt x="1133170" y="2178151"/>
                  </a:lnTo>
                  <a:lnTo>
                    <a:pt x="1167130" y="2154148"/>
                  </a:lnTo>
                  <a:lnTo>
                    <a:pt x="1197051" y="2125649"/>
                  </a:lnTo>
                  <a:lnTo>
                    <a:pt x="1222679" y="2097151"/>
                  </a:lnTo>
                  <a:lnTo>
                    <a:pt x="1227302" y="2091486"/>
                  </a:lnTo>
                  <a:lnTo>
                    <a:pt x="1232954" y="2087448"/>
                  </a:lnTo>
                  <a:lnTo>
                    <a:pt x="1264640" y="2057425"/>
                  </a:lnTo>
                  <a:lnTo>
                    <a:pt x="1291069" y="2023110"/>
                  </a:lnTo>
                  <a:lnTo>
                    <a:pt x="1311567" y="1984336"/>
                  </a:lnTo>
                  <a:lnTo>
                    <a:pt x="1323784" y="1947049"/>
                  </a:lnTo>
                  <a:lnTo>
                    <a:pt x="1329143" y="1937245"/>
                  </a:lnTo>
                  <a:lnTo>
                    <a:pt x="1349997" y="1895538"/>
                  </a:lnTo>
                  <a:lnTo>
                    <a:pt x="1371168" y="1849882"/>
                  </a:lnTo>
                  <a:lnTo>
                    <a:pt x="1389926" y="1803692"/>
                  </a:lnTo>
                  <a:lnTo>
                    <a:pt x="1406182" y="1756981"/>
                  </a:lnTo>
                  <a:lnTo>
                    <a:pt x="1419834" y="1709775"/>
                  </a:lnTo>
                  <a:lnTo>
                    <a:pt x="1430769" y="1662112"/>
                  </a:lnTo>
                  <a:lnTo>
                    <a:pt x="1438897" y="1614017"/>
                  </a:lnTo>
                  <a:lnTo>
                    <a:pt x="1444117" y="1565529"/>
                  </a:lnTo>
                  <a:lnTo>
                    <a:pt x="1446314" y="1516646"/>
                  </a:lnTo>
                  <a:lnTo>
                    <a:pt x="1445399" y="1467434"/>
                  </a:lnTo>
                  <a:lnTo>
                    <a:pt x="1441284" y="1417904"/>
                  </a:lnTo>
                  <a:lnTo>
                    <a:pt x="1433664" y="1370355"/>
                  </a:lnTo>
                  <a:lnTo>
                    <a:pt x="1424216" y="1322692"/>
                  </a:lnTo>
                  <a:lnTo>
                    <a:pt x="1415681" y="1274813"/>
                  </a:lnTo>
                  <a:lnTo>
                    <a:pt x="1410843" y="1226578"/>
                  </a:lnTo>
                  <a:lnTo>
                    <a:pt x="1412455" y="1177886"/>
                  </a:lnTo>
                  <a:lnTo>
                    <a:pt x="1423835" y="1129106"/>
                  </a:lnTo>
                  <a:lnTo>
                    <a:pt x="1444663" y="1083221"/>
                  </a:lnTo>
                  <a:lnTo>
                    <a:pt x="1472298" y="1039634"/>
                  </a:lnTo>
                  <a:lnTo>
                    <a:pt x="1504086" y="997775"/>
                  </a:lnTo>
                  <a:lnTo>
                    <a:pt x="1537360" y="957059"/>
                  </a:lnTo>
                  <a:lnTo>
                    <a:pt x="1569478" y="920216"/>
                  </a:lnTo>
                  <a:lnTo>
                    <a:pt x="1602930" y="883907"/>
                  </a:lnTo>
                  <a:lnTo>
                    <a:pt x="1671167" y="811809"/>
                  </a:lnTo>
                  <a:lnTo>
                    <a:pt x="1704619" y="775500"/>
                  </a:lnTo>
                  <a:lnTo>
                    <a:pt x="1736737" y="738644"/>
                  </a:lnTo>
                  <a:lnTo>
                    <a:pt x="1767065" y="697903"/>
                  </a:lnTo>
                  <a:lnTo>
                    <a:pt x="1791195" y="655091"/>
                  </a:lnTo>
                  <a:lnTo>
                    <a:pt x="1809711" y="610539"/>
                  </a:lnTo>
                  <a:lnTo>
                    <a:pt x="1823224" y="564591"/>
                  </a:lnTo>
                  <a:lnTo>
                    <a:pt x="1832330" y="517575"/>
                  </a:lnTo>
                  <a:lnTo>
                    <a:pt x="1837626" y="469823"/>
                  </a:lnTo>
                  <a:lnTo>
                    <a:pt x="1840395" y="421652"/>
                  </a:lnTo>
                  <a:lnTo>
                    <a:pt x="1843938" y="324624"/>
                  </a:lnTo>
                  <a:lnTo>
                    <a:pt x="1846707" y="276034"/>
                  </a:lnTo>
                  <a:lnTo>
                    <a:pt x="1851482" y="227584"/>
                  </a:lnTo>
                  <a:lnTo>
                    <a:pt x="1859254" y="179412"/>
                  </a:lnTo>
                  <a:lnTo>
                    <a:pt x="1877872" y="112509"/>
                  </a:lnTo>
                  <a:lnTo>
                    <a:pt x="1907298" y="47396"/>
                  </a:lnTo>
                  <a:lnTo>
                    <a:pt x="1913712" y="37642"/>
                  </a:lnTo>
                  <a:lnTo>
                    <a:pt x="1917204" y="27000"/>
                  </a:lnTo>
                  <a:close/>
                </a:path>
              </a:pathLst>
            </a:custGeom>
            <a:solidFill>
              <a:srgbClr val="2F2A6F"/>
            </a:solidFill>
          </p:spPr>
          <p:txBody>
            <a:bodyPr wrap="square" lIns="0" tIns="0" rIns="0" bIns="0" rtlCol="0"/>
            <a:lstStyle/>
            <a:p>
              <a:endParaRPr/>
            </a:p>
          </p:txBody>
        </p:sp>
        <p:sp>
          <p:nvSpPr>
            <p:cNvPr id="12" name="object 12"/>
            <p:cNvSpPr/>
            <p:nvPr/>
          </p:nvSpPr>
          <p:spPr>
            <a:xfrm>
              <a:off x="15362463" y="6966965"/>
              <a:ext cx="838835" cy="1536065"/>
            </a:xfrm>
            <a:custGeom>
              <a:avLst/>
              <a:gdLst/>
              <a:ahLst/>
              <a:cxnLst/>
              <a:rect l="l" t="t" r="r" b="b"/>
              <a:pathLst>
                <a:path w="838834" h="1536065">
                  <a:moveTo>
                    <a:pt x="780694" y="1535849"/>
                  </a:moveTo>
                  <a:lnTo>
                    <a:pt x="713134" y="1505547"/>
                  </a:lnTo>
                  <a:lnTo>
                    <a:pt x="658185" y="1459043"/>
                  </a:lnTo>
                  <a:lnTo>
                    <a:pt x="623880" y="1426154"/>
                  </a:lnTo>
                  <a:lnTo>
                    <a:pt x="592727" y="1392139"/>
                  </a:lnTo>
                  <a:lnTo>
                    <a:pt x="564277" y="1356773"/>
                  </a:lnTo>
                  <a:lnTo>
                    <a:pt x="538078" y="1319833"/>
                  </a:lnTo>
                  <a:lnTo>
                    <a:pt x="512556" y="1276180"/>
                  </a:lnTo>
                  <a:lnTo>
                    <a:pt x="490636" y="1231627"/>
                  </a:lnTo>
                  <a:lnTo>
                    <a:pt x="473221" y="1186174"/>
                  </a:lnTo>
                  <a:lnTo>
                    <a:pt x="461210" y="1139820"/>
                  </a:lnTo>
                  <a:lnTo>
                    <a:pt x="454567" y="1089454"/>
                  </a:lnTo>
                  <a:lnTo>
                    <a:pt x="449500" y="1039313"/>
                  </a:lnTo>
                  <a:lnTo>
                    <a:pt x="441280" y="989622"/>
                  </a:lnTo>
                  <a:lnTo>
                    <a:pt x="425178" y="940606"/>
                  </a:lnTo>
                  <a:lnTo>
                    <a:pt x="399721" y="896913"/>
                  </a:lnTo>
                  <a:lnTo>
                    <a:pt x="367709" y="857628"/>
                  </a:lnTo>
                  <a:lnTo>
                    <a:pt x="330822" y="821577"/>
                  </a:lnTo>
                  <a:lnTo>
                    <a:pt x="290742" y="787582"/>
                  </a:lnTo>
                  <a:lnTo>
                    <a:pt x="249150" y="754470"/>
                  </a:lnTo>
                  <a:lnTo>
                    <a:pt x="207725" y="721063"/>
                  </a:lnTo>
                  <a:lnTo>
                    <a:pt x="168149" y="686187"/>
                  </a:lnTo>
                  <a:lnTo>
                    <a:pt x="133210" y="646303"/>
                  </a:lnTo>
                  <a:lnTo>
                    <a:pt x="108434" y="604281"/>
                  </a:lnTo>
                  <a:lnTo>
                    <a:pt x="92271" y="560459"/>
                  </a:lnTo>
                  <a:lnTo>
                    <a:pt x="83174" y="515175"/>
                  </a:lnTo>
                  <a:lnTo>
                    <a:pt x="79594" y="468765"/>
                  </a:lnTo>
                  <a:lnTo>
                    <a:pt x="79983" y="421568"/>
                  </a:lnTo>
                  <a:lnTo>
                    <a:pt x="82793" y="373921"/>
                  </a:lnTo>
                  <a:lnTo>
                    <a:pt x="86476" y="326161"/>
                  </a:lnTo>
                  <a:lnTo>
                    <a:pt x="90755" y="272532"/>
                  </a:lnTo>
                  <a:lnTo>
                    <a:pt x="90080" y="217553"/>
                  </a:lnTo>
                  <a:lnTo>
                    <a:pt x="80396" y="163474"/>
                  </a:lnTo>
                  <a:lnTo>
                    <a:pt x="57651" y="112545"/>
                  </a:lnTo>
                  <a:lnTo>
                    <a:pt x="42562" y="94506"/>
                  </a:lnTo>
                  <a:lnTo>
                    <a:pt x="25222" y="76243"/>
                  </a:lnTo>
                  <a:lnTo>
                    <a:pt x="9683" y="57529"/>
                  </a:lnTo>
                  <a:lnTo>
                    <a:pt x="0" y="38140"/>
                  </a:lnTo>
                  <a:lnTo>
                    <a:pt x="450" y="19126"/>
                  </a:lnTo>
                  <a:lnTo>
                    <a:pt x="12611" y="4837"/>
                  </a:lnTo>
                  <a:lnTo>
                    <a:pt x="31077" y="0"/>
                  </a:lnTo>
                  <a:lnTo>
                    <a:pt x="50444" y="9338"/>
                  </a:lnTo>
                  <a:lnTo>
                    <a:pt x="84900" y="45040"/>
                  </a:lnTo>
                  <a:lnTo>
                    <a:pt x="113050" y="83443"/>
                  </a:lnTo>
                  <a:lnTo>
                    <a:pt x="135570" y="124096"/>
                  </a:lnTo>
                  <a:lnTo>
                    <a:pt x="153136" y="166549"/>
                  </a:lnTo>
                  <a:lnTo>
                    <a:pt x="166423" y="210352"/>
                  </a:lnTo>
                  <a:lnTo>
                    <a:pt x="176106" y="255056"/>
                  </a:lnTo>
                  <a:lnTo>
                    <a:pt x="182862" y="300209"/>
                  </a:lnTo>
                  <a:lnTo>
                    <a:pt x="187366" y="345362"/>
                  </a:lnTo>
                  <a:lnTo>
                    <a:pt x="189768" y="396478"/>
                  </a:lnTo>
                  <a:lnTo>
                    <a:pt x="192171" y="448270"/>
                  </a:lnTo>
                  <a:lnTo>
                    <a:pt x="198176" y="499611"/>
                  </a:lnTo>
                  <a:lnTo>
                    <a:pt x="211388" y="549377"/>
                  </a:lnTo>
                  <a:lnTo>
                    <a:pt x="230755" y="588680"/>
                  </a:lnTo>
                  <a:lnTo>
                    <a:pt x="258229" y="624383"/>
                  </a:lnTo>
                  <a:lnTo>
                    <a:pt x="291109" y="657385"/>
                  </a:lnTo>
                  <a:lnTo>
                    <a:pt x="326690" y="688587"/>
                  </a:lnTo>
                  <a:lnTo>
                    <a:pt x="363107" y="719260"/>
                  </a:lnTo>
                  <a:lnTo>
                    <a:pt x="399580" y="750354"/>
                  </a:lnTo>
                  <a:lnTo>
                    <a:pt x="435040" y="782293"/>
                  </a:lnTo>
                  <a:lnTo>
                    <a:pt x="468416" y="815496"/>
                  </a:lnTo>
                  <a:lnTo>
                    <a:pt x="498640" y="850388"/>
                  </a:lnTo>
                  <a:lnTo>
                    <a:pt x="524641" y="887389"/>
                  </a:lnTo>
                  <a:lnTo>
                    <a:pt x="545350" y="926922"/>
                  </a:lnTo>
                  <a:lnTo>
                    <a:pt x="559698" y="969408"/>
                  </a:lnTo>
                  <a:lnTo>
                    <a:pt x="567917" y="1021612"/>
                  </a:lnTo>
                  <a:lnTo>
                    <a:pt x="571408" y="1073815"/>
                  </a:lnTo>
                  <a:lnTo>
                    <a:pt x="576250" y="1126019"/>
                  </a:lnTo>
                  <a:lnTo>
                    <a:pt x="588523" y="1178223"/>
                  </a:lnTo>
                  <a:lnTo>
                    <a:pt x="607365" y="1224501"/>
                  </a:lnTo>
                  <a:lnTo>
                    <a:pt x="631161" y="1269430"/>
                  </a:lnTo>
                  <a:lnTo>
                    <a:pt x="659461" y="1312558"/>
                  </a:lnTo>
                  <a:lnTo>
                    <a:pt x="691815" y="1353436"/>
                  </a:lnTo>
                  <a:lnTo>
                    <a:pt x="720416" y="1383888"/>
                  </a:lnTo>
                  <a:lnTo>
                    <a:pt x="751268" y="1411640"/>
                  </a:lnTo>
                  <a:lnTo>
                    <a:pt x="783021" y="1438492"/>
                  </a:lnTo>
                  <a:lnTo>
                    <a:pt x="814324" y="1466244"/>
                  </a:lnTo>
                  <a:lnTo>
                    <a:pt x="823820" y="1476070"/>
                  </a:lnTo>
                  <a:lnTo>
                    <a:pt x="832641" y="1487246"/>
                  </a:lnTo>
                  <a:lnTo>
                    <a:pt x="838308" y="1499321"/>
                  </a:lnTo>
                  <a:lnTo>
                    <a:pt x="838346" y="1511847"/>
                  </a:lnTo>
                  <a:lnTo>
                    <a:pt x="830351" y="1524036"/>
                  </a:lnTo>
                  <a:lnTo>
                    <a:pt x="815826" y="1531949"/>
                  </a:lnTo>
                  <a:lnTo>
                    <a:pt x="798147" y="1535812"/>
                  </a:lnTo>
                  <a:lnTo>
                    <a:pt x="780694" y="1535849"/>
                  </a:lnTo>
                  <a:close/>
                </a:path>
              </a:pathLst>
            </a:custGeom>
            <a:solidFill>
              <a:srgbClr val="F0F1F5"/>
            </a:solidFill>
          </p:spPr>
          <p:txBody>
            <a:bodyPr wrap="square" lIns="0" tIns="0" rIns="0" bIns="0" rtlCol="0"/>
            <a:lstStyle/>
            <a:p>
              <a:endParaRPr/>
            </a:p>
          </p:txBody>
        </p:sp>
        <p:sp>
          <p:nvSpPr>
            <p:cNvPr id="13" name="object 13"/>
            <p:cNvSpPr/>
            <p:nvPr/>
          </p:nvSpPr>
          <p:spPr>
            <a:xfrm>
              <a:off x="15521006" y="8476412"/>
              <a:ext cx="1259205" cy="796925"/>
            </a:xfrm>
            <a:custGeom>
              <a:avLst/>
              <a:gdLst/>
              <a:ahLst/>
              <a:cxnLst/>
              <a:rect l="l" t="t" r="r" b="b"/>
              <a:pathLst>
                <a:path w="1259205" h="796925">
                  <a:moveTo>
                    <a:pt x="629360" y="796858"/>
                  </a:moveTo>
                  <a:lnTo>
                    <a:pt x="570261" y="795645"/>
                  </a:lnTo>
                  <a:lnTo>
                    <a:pt x="514846" y="792011"/>
                  </a:lnTo>
                  <a:lnTo>
                    <a:pt x="463004" y="785966"/>
                  </a:lnTo>
                  <a:lnTo>
                    <a:pt x="414621" y="777516"/>
                  </a:lnTo>
                  <a:lnTo>
                    <a:pt x="369588" y="766671"/>
                  </a:lnTo>
                  <a:lnTo>
                    <a:pt x="327792" y="753438"/>
                  </a:lnTo>
                  <a:lnTo>
                    <a:pt x="289123" y="737826"/>
                  </a:lnTo>
                  <a:lnTo>
                    <a:pt x="253467" y="719842"/>
                  </a:lnTo>
                  <a:lnTo>
                    <a:pt x="220715" y="699496"/>
                  </a:lnTo>
                  <a:lnTo>
                    <a:pt x="163472" y="651746"/>
                  </a:lnTo>
                  <a:lnTo>
                    <a:pt x="116503" y="594643"/>
                  </a:lnTo>
                  <a:lnTo>
                    <a:pt x="78915" y="528251"/>
                  </a:lnTo>
                  <a:lnTo>
                    <a:pt x="63360" y="491593"/>
                  </a:lnTo>
                  <a:lnTo>
                    <a:pt x="49816" y="452637"/>
                  </a:lnTo>
                  <a:lnTo>
                    <a:pt x="38171" y="411392"/>
                  </a:lnTo>
                  <a:lnTo>
                    <a:pt x="28314" y="367866"/>
                  </a:lnTo>
                  <a:lnTo>
                    <a:pt x="20133" y="322067"/>
                  </a:lnTo>
                  <a:lnTo>
                    <a:pt x="13516" y="274003"/>
                  </a:lnTo>
                  <a:lnTo>
                    <a:pt x="8353" y="223682"/>
                  </a:lnTo>
                  <a:lnTo>
                    <a:pt x="4531" y="171114"/>
                  </a:lnTo>
                  <a:lnTo>
                    <a:pt x="1939" y="116305"/>
                  </a:lnTo>
                  <a:lnTo>
                    <a:pt x="466" y="59264"/>
                  </a:lnTo>
                  <a:lnTo>
                    <a:pt x="0" y="0"/>
                  </a:lnTo>
                  <a:lnTo>
                    <a:pt x="1258720" y="0"/>
                  </a:lnTo>
                  <a:lnTo>
                    <a:pt x="1258253" y="59264"/>
                  </a:lnTo>
                  <a:lnTo>
                    <a:pt x="1256780" y="116305"/>
                  </a:lnTo>
                  <a:lnTo>
                    <a:pt x="1254188" y="171114"/>
                  </a:lnTo>
                  <a:lnTo>
                    <a:pt x="1250366" y="223682"/>
                  </a:lnTo>
                  <a:lnTo>
                    <a:pt x="1245203" y="274003"/>
                  </a:lnTo>
                  <a:lnTo>
                    <a:pt x="1238586" y="322067"/>
                  </a:lnTo>
                  <a:lnTo>
                    <a:pt x="1230405" y="367866"/>
                  </a:lnTo>
                  <a:lnTo>
                    <a:pt x="1220548" y="411392"/>
                  </a:lnTo>
                  <a:lnTo>
                    <a:pt x="1208903" y="452637"/>
                  </a:lnTo>
                  <a:lnTo>
                    <a:pt x="1195359" y="491593"/>
                  </a:lnTo>
                  <a:lnTo>
                    <a:pt x="1179804" y="528251"/>
                  </a:lnTo>
                  <a:lnTo>
                    <a:pt x="1162127" y="562604"/>
                  </a:lnTo>
                  <a:lnTo>
                    <a:pt x="1119960" y="624360"/>
                  </a:lnTo>
                  <a:lnTo>
                    <a:pt x="1067966" y="676794"/>
                  </a:lnTo>
                  <a:lnTo>
                    <a:pt x="1005252" y="719842"/>
                  </a:lnTo>
                  <a:lnTo>
                    <a:pt x="969597" y="737826"/>
                  </a:lnTo>
                  <a:lnTo>
                    <a:pt x="930927" y="753438"/>
                  </a:lnTo>
                  <a:lnTo>
                    <a:pt x="889131" y="766671"/>
                  </a:lnTo>
                  <a:lnTo>
                    <a:pt x="844098" y="777516"/>
                  </a:lnTo>
                  <a:lnTo>
                    <a:pt x="795716" y="785966"/>
                  </a:lnTo>
                  <a:lnTo>
                    <a:pt x="743873" y="792011"/>
                  </a:lnTo>
                  <a:lnTo>
                    <a:pt x="688458" y="795645"/>
                  </a:lnTo>
                  <a:lnTo>
                    <a:pt x="629360" y="796858"/>
                  </a:lnTo>
                  <a:close/>
                </a:path>
              </a:pathLst>
            </a:custGeom>
            <a:solidFill>
              <a:srgbClr val="2F2A6F"/>
            </a:solidFill>
          </p:spPr>
          <p:txBody>
            <a:bodyPr wrap="square" lIns="0" tIns="0" rIns="0" bIns="0" rtlCol="0"/>
            <a:lstStyle/>
            <a:p>
              <a:endParaRPr/>
            </a:p>
          </p:txBody>
        </p:sp>
      </p:grpSp>
      <p:sp>
        <p:nvSpPr>
          <p:cNvPr id="14" name="object 14"/>
          <p:cNvSpPr txBox="1"/>
          <p:nvPr/>
        </p:nvSpPr>
        <p:spPr>
          <a:xfrm>
            <a:off x="7644318" y="1132362"/>
            <a:ext cx="9372600" cy="2295437"/>
          </a:xfrm>
          <a:prstGeom prst="rect">
            <a:avLst/>
          </a:prstGeom>
        </p:spPr>
        <p:txBody>
          <a:bodyPr vert="horz" wrap="square" lIns="0" tIns="610870" rIns="0" bIns="0" rtlCol="0">
            <a:spAutoFit/>
          </a:bodyPr>
          <a:lstStyle/>
          <a:p>
            <a:pPr marL="430530">
              <a:lnSpc>
                <a:spcPct val="100000"/>
              </a:lnSpc>
              <a:spcBef>
                <a:spcPts val="4810"/>
              </a:spcBef>
            </a:pPr>
            <a:r>
              <a:rPr lang="en-US" sz="6600" spc="440" dirty="0">
                <a:solidFill>
                  <a:srgbClr val="2F2A6F"/>
                </a:solidFill>
                <a:latin typeface="Trebuchet MS" panose="020B0603020202020204" pitchFamily="34" charset="0"/>
                <a:cs typeface="Arial"/>
              </a:rPr>
              <a:t>IMAGINARY PRODUCT</a:t>
            </a:r>
          </a:p>
          <a:p>
            <a:pPr marL="629285" marR="5080" indent="-617220">
              <a:lnSpc>
                <a:spcPct val="116199"/>
              </a:lnSpc>
              <a:spcBef>
                <a:spcPts val="1140"/>
              </a:spcBef>
            </a:pPr>
            <a:r>
              <a:rPr lang="en-US" sz="2600" spc="25" dirty="0">
                <a:solidFill>
                  <a:srgbClr val="2F2A6F"/>
                </a:solidFill>
                <a:latin typeface="Arial"/>
                <a:cs typeface="Arial"/>
              </a:rPr>
              <a:t>	</a:t>
            </a:r>
            <a:r>
              <a:rPr lang="en-US" sz="3200" spc="25" dirty="0">
                <a:solidFill>
                  <a:srgbClr val="2F2A6F"/>
                </a:solidFill>
                <a:latin typeface="Trebuchet MS" panose="020B0603020202020204" pitchFamily="34" charset="0"/>
                <a:cs typeface="Arial"/>
              </a:rPr>
              <a:t>SAMSUNG GALAXY BOOK X</a:t>
            </a:r>
            <a:endParaRPr lang="en-US" sz="2600" dirty="0">
              <a:latin typeface="Trebuchet MS" panose="020B0603020202020204" pitchFamily="34" charset="0"/>
              <a:cs typeface="Arial"/>
            </a:endParaRPr>
          </a:p>
        </p:txBody>
      </p:sp>
      <p:sp>
        <p:nvSpPr>
          <p:cNvPr id="19" name="TextBox 18">
            <a:extLst>
              <a:ext uri="{FF2B5EF4-FFF2-40B4-BE49-F238E27FC236}">
                <a16:creationId xmlns:a16="http://schemas.microsoft.com/office/drawing/2014/main" id="{86DC80A0-7D58-4021-BE28-781B6A8E71AE}"/>
              </a:ext>
            </a:extLst>
          </p:cNvPr>
          <p:cNvSpPr txBox="1"/>
          <p:nvPr/>
        </p:nvSpPr>
        <p:spPr>
          <a:xfrm>
            <a:off x="864704" y="1496325"/>
            <a:ext cx="6806118" cy="1938992"/>
          </a:xfrm>
          <a:prstGeom prst="rect">
            <a:avLst/>
          </a:prstGeom>
          <a:noFill/>
        </p:spPr>
        <p:txBody>
          <a:bodyPr wrap="square">
            <a:spAutoFit/>
          </a:bodyPr>
          <a:lstStyle/>
          <a:p>
            <a:r>
              <a:rPr lang="en-US" sz="2400" dirty="0">
                <a:latin typeface="Trebuchet MS" panose="020B0603020202020204" pitchFamily="34" charset="0"/>
              </a:rPr>
              <a:t>Looking at the current market Samsung doesn’t seem strong in laptop market, as like it is in smartphone market. Samsung can change its current situation if it launches its laptop with its own processing Chip, </a:t>
            </a:r>
            <a:r>
              <a:rPr lang="en-US" sz="2400" dirty="0" err="1">
                <a:latin typeface="Trebuchet MS" panose="020B0603020202020204" pitchFamily="34" charset="0"/>
              </a:rPr>
              <a:t>Exynos</a:t>
            </a:r>
            <a:r>
              <a:rPr lang="en-US" sz="2400" dirty="0">
                <a:latin typeface="Trebuchet MS" panose="020B0603020202020204" pitchFamily="34" charset="0"/>
              </a:rPr>
              <a:t> X. </a:t>
            </a:r>
          </a:p>
        </p:txBody>
      </p:sp>
      <p:sp>
        <p:nvSpPr>
          <p:cNvPr id="24" name="TextBox 23">
            <a:extLst>
              <a:ext uri="{FF2B5EF4-FFF2-40B4-BE49-F238E27FC236}">
                <a16:creationId xmlns:a16="http://schemas.microsoft.com/office/drawing/2014/main" id="{B5146ACA-A14D-4694-A9D4-10315923CA5D}"/>
              </a:ext>
            </a:extLst>
          </p:cNvPr>
          <p:cNvSpPr txBox="1"/>
          <p:nvPr/>
        </p:nvSpPr>
        <p:spPr>
          <a:xfrm>
            <a:off x="864704" y="4413071"/>
            <a:ext cx="12394096" cy="2677656"/>
          </a:xfrm>
          <a:prstGeom prst="rect">
            <a:avLst/>
          </a:prstGeom>
          <a:noFill/>
        </p:spPr>
        <p:txBody>
          <a:bodyPr wrap="square">
            <a:spAutoFit/>
          </a:bodyPr>
          <a:lstStyle/>
          <a:p>
            <a:r>
              <a:rPr lang="en-US" sz="2400" dirty="0">
                <a:latin typeface="Trebuchet MS" panose="020B0603020202020204" pitchFamily="34" charset="0"/>
              </a:rPr>
              <a:t>Samsung is working with AMD to improve the GPU in upcoming </a:t>
            </a:r>
            <a:r>
              <a:rPr lang="en-US" sz="2400" dirty="0" err="1">
                <a:latin typeface="Trebuchet MS" panose="020B0603020202020204" pitchFamily="34" charset="0"/>
              </a:rPr>
              <a:t>Exynos</a:t>
            </a:r>
            <a:r>
              <a:rPr lang="en-US" sz="2400" dirty="0">
                <a:latin typeface="Trebuchet MS" panose="020B0603020202020204" pitchFamily="34" charset="0"/>
              </a:rPr>
              <a:t> which will ultimately make Samsung best smartphone chipset manufacturer as according the early benchmark leaks, Samsung upcoming </a:t>
            </a:r>
            <a:r>
              <a:rPr lang="en-US" sz="2400" dirty="0" err="1">
                <a:latin typeface="Trebuchet MS" panose="020B0603020202020204" pitchFamily="34" charset="0"/>
              </a:rPr>
              <a:t>Exynos</a:t>
            </a:r>
            <a:r>
              <a:rPr lang="en-US" sz="2400" dirty="0">
                <a:latin typeface="Trebuchet MS" panose="020B0603020202020204" pitchFamily="34" charset="0"/>
              </a:rPr>
              <a:t> will defeat Apple Bionic chips too. </a:t>
            </a:r>
          </a:p>
          <a:p>
            <a:r>
              <a:rPr lang="en-US" sz="2400" dirty="0">
                <a:latin typeface="Trebuchet MS" panose="020B0603020202020204" pitchFamily="34" charset="0"/>
              </a:rPr>
              <a:t>	Samsung can use this improved technology to manufacture a chip with higher number of bigger CPU and GPU cores. The new </a:t>
            </a:r>
            <a:r>
              <a:rPr lang="en-US" sz="2400" dirty="0" err="1">
                <a:latin typeface="Trebuchet MS" panose="020B0603020202020204" pitchFamily="34" charset="0"/>
              </a:rPr>
              <a:t>Exynos</a:t>
            </a:r>
            <a:r>
              <a:rPr lang="en-US" sz="2400" dirty="0">
                <a:latin typeface="Trebuchet MS" panose="020B0603020202020204" pitchFamily="34" charset="0"/>
              </a:rPr>
              <a:t> may offer improved functions, including extraordinary computing power and battery efficiency, by utilizing a 3 nanometer technology with a GPU jointly developed by AMD.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
            <a:ext cx="18288000" cy="8775065"/>
          </a:xfrm>
          <a:custGeom>
            <a:avLst/>
            <a:gdLst/>
            <a:ahLst/>
            <a:cxnLst/>
            <a:rect l="l" t="t" r="r" b="b"/>
            <a:pathLst>
              <a:path w="18288000" h="8775065">
                <a:moveTo>
                  <a:pt x="0" y="8775006"/>
                </a:moveTo>
                <a:lnTo>
                  <a:pt x="18288000" y="8775006"/>
                </a:lnTo>
                <a:lnTo>
                  <a:pt x="18288000" y="0"/>
                </a:lnTo>
                <a:lnTo>
                  <a:pt x="0" y="0"/>
                </a:lnTo>
                <a:lnTo>
                  <a:pt x="0" y="8775006"/>
                </a:lnTo>
                <a:close/>
              </a:path>
            </a:pathLst>
          </a:custGeom>
          <a:solidFill>
            <a:srgbClr val="F0F1F5"/>
          </a:solidFill>
        </p:spPr>
        <p:txBody>
          <a:bodyPr wrap="square" lIns="0" tIns="0" rIns="0" bIns="0" rtlCol="0"/>
          <a:lstStyle/>
          <a:p>
            <a:endParaRPr/>
          </a:p>
        </p:txBody>
      </p:sp>
      <p:sp>
        <p:nvSpPr>
          <p:cNvPr id="3" name="object 3"/>
          <p:cNvSpPr/>
          <p:nvPr/>
        </p:nvSpPr>
        <p:spPr>
          <a:xfrm>
            <a:off x="0" y="8775008"/>
            <a:ext cx="18288000" cy="1514475"/>
          </a:xfrm>
          <a:custGeom>
            <a:avLst/>
            <a:gdLst/>
            <a:ahLst/>
            <a:cxnLst/>
            <a:rect l="l" t="t" r="r" b="b"/>
            <a:pathLst>
              <a:path w="18288000" h="1514475">
                <a:moveTo>
                  <a:pt x="18288000" y="1514475"/>
                </a:moveTo>
                <a:lnTo>
                  <a:pt x="0" y="1514475"/>
                </a:lnTo>
                <a:lnTo>
                  <a:pt x="0" y="0"/>
                </a:lnTo>
                <a:lnTo>
                  <a:pt x="18288000" y="0"/>
                </a:lnTo>
                <a:lnTo>
                  <a:pt x="18288000" y="1514475"/>
                </a:lnTo>
                <a:close/>
              </a:path>
            </a:pathLst>
          </a:custGeom>
          <a:solidFill>
            <a:srgbClr val="2F2A6F"/>
          </a:solidFill>
        </p:spPr>
        <p:txBody>
          <a:bodyPr wrap="square" lIns="0" tIns="0" rIns="0" bIns="0" rtlCol="0"/>
          <a:lstStyle/>
          <a:p>
            <a:endParaRPr/>
          </a:p>
        </p:txBody>
      </p:sp>
      <p:grpSp>
        <p:nvGrpSpPr>
          <p:cNvPr id="4" name="object 4"/>
          <p:cNvGrpSpPr/>
          <p:nvPr/>
        </p:nvGrpSpPr>
        <p:grpSpPr>
          <a:xfrm>
            <a:off x="16107033" y="1028702"/>
            <a:ext cx="1152525" cy="1152525"/>
            <a:chOff x="16107033" y="1028702"/>
            <a:chExt cx="1152525" cy="1152525"/>
          </a:xfrm>
        </p:grpSpPr>
        <p:sp>
          <p:nvSpPr>
            <p:cNvPr id="5" name="object 5"/>
            <p:cNvSpPr/>
            <p:nvPr/>
          </p:nvSpPr>
          <p:spPr>
            <a:xfrm>
              <a:off x="16107033" y="1028702"/>
              <a:ext cx="1152525" cy="1152525"/>
            </a:xfrm>
            <a:custGeom>
              <a:avLst/>
              <a:gdLst/>
              <a:ahLst/>
              <a:cxnLst/>
              <a:rect l="l" t="t" r="r" b="b"/>
              <a:pathLst>
                <a:path w="1152525" h="1152525">
                  <a:moveTo>
                    <a:pt x="576264" y="1152528"/>
                  </a:moveTo>
                  <a:lnTo>
                    <a:pt x="519780" y="1149752"/>
                  </a:lnTo>
                  <a:lnTo>
                    <a:pt x="463841" y="1141454"/>
                  </a:lnTo>
                  <a:lnTo>
                    <a:pt x="408984" y="1127713"/>
                  </a:lnTo>
                  <a:lnTo>
                    <a:pt x="355737" y="1108661"/>
                  </a:lnTo>
                  <a:lnTo>
                    <a:pt x="304615" y="1084484"/>
                  </a:lnTo>
                  <a:lnTo>
                    <a:pt x="256108" y="1055411"/>
                  </a:lnTo>
                  <a:lnTo>
                    <a:pt x="210685" y="1021722"/>
                  </a:lnTo>
                  <a:lnTo>
                    <a:pt x="168783" y="983743"/>
                  </a:lnTo>
                  <a:lnTo>
                    <a:pt x="130805" y="941842"/>
                  </a:lnTo>
                  <a:lnTo>
                    <a:pt x="97118" y="896420"/>
                  </a:lnTo>
                  <a:lnTo>
                    <a:pt x="68044" y="847911"/>
                  </a:lnTo>
                  <a:lnTo>
                    <a:pt x="43865" y="796790"/>
                  </a:lnTo>
                  <a:lnTo>
                    <a:pt x="24813" y="743543"/>
                  </a:lnTo>
                  <a:lnTo>
                    <a:pt x="11072" y="688686"/>
                  </a:lnTo>
                  <a:lnTo>
                    <a:pt x="2774" y="632747"/>
                  </a:lnTo>
                  <a:lnTo>
                    <a:pt x="0" y="576264"/>
                  </a:lnTo>
                  <a:lnTo>
                    <a:pt x="693" y="547988"/>
                  </a:lnTo>
                  <a:lnTo>
                    <a:pt x="6236" y="491708"/>
                  </a:lnTo>
                  <a:lnTo>
                    <a:pt x="17269" y="436243"/>
                  </a:lnTo>
                  <a:lnTo>
                    <a:pt x="33685" y="382125"/>
                  </a:lnTo>
                  <a:lnTo>
                    <a:pt x="55327" y="329880"/>
                  </a:lnTo>
                  <a:lnTo>
                    <a:pt x="81985" y="280004"/>
                  </a:lnTo>
                  <a:lnTo>
                    <a:pt x="113404" y="232983"/>
                  </a:lnTo>
                  <a:lnTo>
                    <a:pt x="149280" y="189268"/>
                  </a:lnTo>
                  <a:lnTo>
                    <a:pt x="189268" y="149280"/>
                  </a:lnTo>
                  <a:lnTo>
                    <a:pt x="232983" y="113404"/>
                  </a:lnTo>
                  <a:lnTo>
                    <a:pt x="280004" y="81985"/>
                  </a:lnTo>
                  <a:lnTo>
                    <a:pt x="329880" y="55327"/>
                  </a:lnTo>
                  <a:lnTo>
                    <a:pt x="382125" y="33685"/>
                  </a:lnTo>
                  <a:lnTo>
                    <a:pt x="436243" y="17269"/>
                  </a:lnTo>
                  <a:lnTo>
                    <a:pt x="491708" y="6236"/>
                  </a:lnTo>
                  <a:lnTo>
                    <a:pt x="547988" y="693"/>
                  </a:lnTo>
                  <a:lnTo>
                    <a:pt x="576264" y="0"/>
                  </a:lnTo>
                  <a:lnTo>
                    <a:pt x="604539" y="693"/>
                  </a:lnTo>
                  <a:lnTo>
                    <a:pt x="660819" y="6236"/>
                  </a:lnTo>
                  <a:lnTo>
                    <a:pt x="716284" y="17269"/>
                  </a:lnTo>
                  <a:lnTo>
                    <a:pt x="770402" y="33685"/>
                  </a:lnTo>
                  <a:lnTo>
                    <a:pt x="822647" y="55327"/>
                  </a:lnTo>
                  <a:lnTo>
                    <a:pt x="872523" y="81985"/>
                  </a:lnTo>
                  <a:lnTo>
                    <a:pt x="919544" y="113404"/>
                  </a:lnTo>
                  <a:lnTo>
                    <a:pt x="963260" y="149280"/>
                  </a:lnTo>
                  <a:lnTo>
                    <a:pt x="1003248" y="189268"/>
                  </a:lnTo>
                  <a:lnTo>
                    <a:pt x="1039124" y="232983"/>
                  </a:lnTo>
                  <a:lnTo>
                    <a:pt x="1070543" y="280004"/>
                  </a:lnTo>
                  <a:lnTo>
                    <a:pt x="1097200" y="329880"/>
                  </a:lnTo>
                  <a:lnTo>
                    <a:pt x="1118841" y="382125"/>
                  </a:lnTo>
                  <a:lnTo>
                    <a:pt x="1135258" y="436243"/>
                  </a:lnTo>
                  <a:lnTo>
                    <a:pt x="1146289" y="491708"/>
                  </a:lnTo>
                  <a:lnTo>
                    <a:pt x="1151834" y="547988"/>
                  </a:lnTo>
                  <a:lnTo>
                    <a:pt x="1152528" y="576264"/>
                  </a:lnTo>
                  <a:lnTo>
                    <a:pt x="1151834" y="604539"/>
                  </a:lnTo>
                  <a:lnTo>
                    <a:pt x="1146289" y="660819"/>
                  </a:lnTo>
                  <a:lnTo>
                    <a:pt x="1135258" y="716284"/>
                  </a:lnTo>
                  <a:lnTo>
                    <a:pt x="1118841" y="770402"/>
                  </a:lnTo>
                  <a:lnTo>
                    <a:pt x="1097200" y="822647"/>
                  </a:lnTo>
                  <a:lnTo>
                    <a:pt x="1070543" y="872523"/>
                  </a:lnTo>
                  <a:lnTo>
                    <a:pt x="1039124" y="919544"/>
                  </a:lnTo>
                  <a:lnTo>
                    <a:pt x="1003248" y="963260"/>
                  </a:lnTo>
                  <a:lnTo>
                    <a:pt x="963260" y="1003248"/>
                  </a:lnTo>
                  <a:lnTo>
                    <a:pt x="919544" y="1039124"/>
                  </a:lnTo>
                  <a:lnTo>
                    <a:pt x="872522" y="1070543"/>
                  </a:lnTo>
                  <a:lnTo>
                    <a:pt x="822647" y="1097200"/>
                  </a:lnTo>
                  <a:lnTo>
                    <a:pt x="770402" y="1118841"/>
                  </a:lnTo>
                  <a:lnTo>
                    <a:pt x="716284" y="1135258"/>
                  </a:lnTo>
                  <a:lnTo>
                    <a:pt x="660819" y="1146289"/>
                  </a:lnTo>
                  <a:lnTo>
                    <a:pt x="604539" y="1151834"/>
                  </a:lnTo>
                  <a:lnTo>
                    <a:pt x="576264" y="1152528"/>
                  </a:lnTo>
                  <a:close/>
                </a:path>
              </a:pathLst>
            </a:custGeom>
            <a:solidFill>
              <a:srgbClr val="787CD0"/>
            </a:solidFill>
          </p:spPr>
          <p:txBody>
            <a:bodyPr wrap="square" lIns="0" tIns="0" rIns="0" bIns="0" rtlCol="0"/>
            <a:lstStyle/>
            <a:p>
              <a:endParaRPr/>
            </a:p>
          </p:txBody>
        </p:sp>
        <p:sp>
          <p:nvSpPr>
            <p:cNvPr id="6" name="object 6"/>
            <p:cNvSpPr/>
            <p:nvPr/>
          </p:nvSpPr>
          <p:spPr>
            <a:xfrm>
              <a:off x="16235227" y="1156761"/>
              <a:ext cx="896619" cy="896619"/>
            </a:xfrm>
            <a:custGeom>
              <a:avLst/>
              <a:gdLst/>
              <a:ahLst/>
              <a:cxnLst/>
              <a:rect l="l" t="t" r="r" b="b"/>
              <a:pathLst>
                <a:path w="896619" h="896619">
                  <a:moveTo>
                    <a:pt x="459072" y="896275"/>
                  </a:moveTo>
                  <a:lnTo>
                    <a:pt x="393203" y="893039"/>
                  </a:lnTo>
                  <a:lnTo>
                    <a:pt x="328531" y="880176"/>
                  </a:lnTo>
                  <a:lnTo>
                    <a:pt x="266435" y="857956"/>
                  </a:lnTo>
                  <a:lnTo>
                    <a:pt x="208284" y="826875"/>
                  </a:lnTo>
                  <a:lnTo>
                    <a:pt x="155312" y="787588"/>
                  </a:lnTo>
                  <a:lnTo>
                    <a:pt x="108687" y="740962"/>
                  </a:lnTo>
                  <a:lnTo>
                    <a:pt x="69400" y="687990"/>
                  </a:lnTo>
                  <a:lnTo>
                    <a:pt x="38317" y="629840"/>
                  </a:lnTo>
                  <a:lnTo>
                    <a:pt x="16099" y="567744"/>
                  </a:lnTo>
                  <a:lnTo>
                    <a:pt x="3236" y="503074"/>
                  </a:lnTo>
                  <a:lnTo>
                    <a:pt x="0" y="437202"/>
                  </a:lnTo>
                  <a:lnTo>
                    <a:pt x="2023" y="404274"/>
                  </a:lnTo>
                  <a:lnTo>
                    <a:pt x="13296" y="339299"/>
                  </a:lnTo>
                  <a:lnTo>
                    <a:pt x="33982" y="276683"/>
                  </a:lnTo>
                  <a:lnTo>
                    <a:pt x="63631" y="217782"/>
                  </a:lnTo>
                  <a:lnTo>
                    <a:pt x="101602" y="163866"/>
                  </a:lnTo>
                  <a:lnTo>
                    <a:pt x="147074" y="116106"/>
                  </a:lnTo>
                  <a:lnTo>
                    <a:pt x="199060" y="75536"/>
                  </a:lnTo>
                  <a:lnTo>
                    <a:pt x="256437" y="43032"/>
                  </a:lnTo>
                  <a:lnTo>
                    <a:pt x="317962" y="19299"/>
                  </a:lnTo>
                  <a:lnTo>
                    <a:pt x="382305" y="4850"/>
                  </a:lnTo>
                  <a:lnTo>
                    <a:pt x="448070" y="0"/>
                  </a:lnTo>
                  <a:lnTo>
                    <a:pt x="481038" y="1213"/>
                  </a:lnTo>
                  <a:lnTo>
                    <a:pt x="546276" y="10891"/>
                  </a:lnTo>
                  <a:lnTo>
                    <a:pt x="609375" y="30031"/>
                  </a:lnTo>
                  <a:lnTo>
                    <a:pt x="668993" y="58229"/>
                  </a:lnTo>
                  <a:lnTo>
                    <a:pt x="723818" y="94861"/>
                  </a:lnTo>
                  <a:lnTo>
                    <a:pt x="772684" y="139151"/>
                  </a:lnTo>
                  <a:lnTo>
                    <a:pt x="814514" y="190121"/>
                  </a:lnTo>
                  <a:lnTo>
                    <a:pt x="848419" y="246689"/>
                  </a:lnTo>
                  <a:lnTo>
                    <a:pt x="873654" y="307607"/>
                  </a:lnTo>
                  <a:lnTo>
                    <a:pt x="889677" y="371581"/>
                  </a:lnTo>
                  <a:lnTo>
                    <a:pt x="896140" y="437202"/>
                  </a:lnTo>
                  <a:lnTo>
                    <a:pt x="896275" y="448205"/>
                  </a:lnTo>
                  <a:lnTo>
                    <a:pt x="895061" y="481173"/>
                  </a:lnTo>
                  <a:lnTo>
                    <a:pt x="885384" y="546411"/>
                  </a:lnTo>
                  <a:lnTo>
                    <a:pt x="866244" y="609510"/>
                  </a:lnTo>
                  <a:lnTo>
                    <a:pt x="838047" y="669127"/>
                  </a:lnTo>
                  <a:lnTo>
                    <a:pt x="801412" y="723953"/>
                  </a:lnTo>
                  <a:lnTo>
                    <a:pt x="757124" y="772819"/>
                  </a:lnTo>
                  <a:lnTo>
                    <a:pt x="706153" y="814649"/>
                  </a:lnTo>
                  <a:lnTo>
                    <a:pt x="649586" y="848554"/>
                  </a:lnTo>
                  <a:lnTo>
                    <a:pt x="588668" y="873789"/>
                  </a:lnTo>
                  <a:lnTo>
                    <a:pt x="524694" y="889812"/>
                  </a:lnTo>
                  <a:lnTo>
                    <a:pt x="459072" y="896275"/>
                  </a:lnTo>
                  <a:close/>
                </a:path>
              </a:pathLst>
            </a:custGeom>
            <a:solidFill>
              <a:srgbClr val="F0F1F5"/>
            </a:solidFill>
          </p:spPr>
          <p:txBody>
            <a:bodyPr wrap="square" lIns="0" tIns="0" rIns="0" bIns="0" rtlCol="0"/>
            <a:lstStyle/>
            <a:p>
              <a:endParaRPr/>
            </a:p>
          </p:txBody>
        </p:sp>
        <p:sp>
          <p:nvSpPr>
            <p:cNvPr id="7" name="object 7"/>
            <p:cNvSpPr/>
            <p:nvPr/>
          </p:nvSpPr>
          <p:spPr>
            <a:xfrm>
              <a:off x="16401961" y="1220799"/>
              <a:ext cx="313690" cy="416559"/>
            </a:xfrm>
            <a:custGeom>
              <a:avLst/>
              <a:gdLst/>
              <a:ahLst/>
              <a:cxnLst/>
              <a:rect l="l" t="t" r="r" b="b"/>
              <a:pathLst>
                <a:path w="313690" h="416560">
                  <a:moveTo>
                    <a:pt x="313347" y="32016"/>
                  </a:moveTo>
                  <a:lnTo>
                    <a:pt x="310832" y="19558"/>
                  </a:lnTo>
                  <a:lnTo>
                    <a:pt x="303974" y="9372"/>
                  </a:lnTo>
                  <a:lnTo>
                    <a:pt x="293801" y="2514"/>
                  </a:lnTo>
                  <a:lnTo>
                    <a:pt x="281330" y="0"/>
                  </a:lnTo>
                  <a:lnTo>
                    <a:pt x="268871" y="2514"/>
                  </a:lnTo>
                  <a:lnTo>
                    <a:pt x="258699" y="9372"/>
                  </a:lnTo>
                  <a:lnTo>
                    <a:pt x="251828" y="19558"/>
                  </a:lnTo>
                  <a:lnTo>
                    <a:pt x="249313" y="32016"/>
                  </a:lnTo>
                  <a:lnTo>
                    <a:pt x="249313" y="328739"/>
                  </a:lnTo>
                  <a:lnTo>
                    <a:pt x="47777" y="212382"/>
                  </a:lnTo>
                  <a:lnTo>
                    <a:pt x="35737" y="208330"/>
                  </a:lnTo>
                  <a:lnTo>
                    <a:pt x="23495" y="209194"/>
                  </a:lnTo>
                  <a:lnTo>
                    <a:pt x="12458" y="214566"/>
                  </a:lnTo>
                  <a:lnTo>
                    <a:pt x="4051" y="224104"/>
                  </a:lnTo>
                  <a:lnTo>
                    <a:pt x="0" y="236156"/>
                  </a:lnTo>
                  <a:lnTo>
                    <a:pt x="863" y="248399"/>
                  </a:lnTo>
                  <a:lnTo>
                    <a:pt x="6235" y="259422"/>
                  </a:lnTo>
                  <a:lnTo>
                    <a:pt x="15773" y="267830"/>
                  </a:lnTo>
                  <a:lnTo>
                    <a:pt x="265328" y="411899"/>
                  </a:lnTo>
                  <a:lnTo>
                    <a:pt x="267131" y="412508"/>
                  </a:lnTo>
                  <a:lnTo>
                    <a:pt x="268871" y="413677"/>
                  </a:lnTo>
                  <a:lnTo>
                    <a:pt x="273215" y="414566"/>
                  </a:lnTo>
                  <a:lnTo>
                    <a:pt x="277368" y="415950"/>
                  </a:lnTo>
                  <a:lnTo>
                    <a:pt x="279412" y="415810"/>
                  </a:lnTo>
                  <a:lnTo>
                    <a:pt x="281330" y="416191"/>
                  </a:lnTo>
                  <a:lnTo>
                    <a:pt x="285305" y="415391"/>
                  </a:lnTo>
                  <a:lnTo>
                    <a:pt x="289598" y="415086"/>
                  </a:lnTo>
                  <a:lnTo>
                    <a:pt x="291553" y="414134"/>
                  </a:lnTo>
                  <a:lnTo>
                    <a:pt x="293801" y="413677"/>
                  </a:lnTo>
                  <a:lnTo>
                    <a:pt x="297218" y="411378"/>
                  </a:lnTo>
                  <a:lnTo>
                    <a:pt x="300621" y="409714"/>
                  </a:lnTo>
                  <a:lnTo>
                    <a:pt x="301993" y="408152"/>
                  </a:lnTo>
                  <a:lnTo>
                    <a:pt x="303974" y="406819"/>
                  </a:lnTo>
                  <a:lnTo>
                    <a:pt x="306565" y="402971"/>
                  </a:lnTo>
                  <a:lnTo>
                    <a:pt x="309029" y="400177"/>
                  </a:lnTo>
                  <a:lnTo>
                    <a:pt x="309587" y="398475"/>
                  </a:lnTo>
                  <a:lnTo>
                    <a:pt x="310832" y="396646"/>
                  </a:lnTo>
                  <a:lnTo>
                    <a:pt x="311759" y="392023"/>
                  </a:lnTo>
                  <a:lnTo>
                    <a:pt x="313067" y="388137"/>
                  </a:lnTo>
                  <a:lnTo>
                    <a:pt x="312928" y="386232"/>
                  </a:lnTo>
                  <a:lnTo>
                    <a:pt x="313347" y="384175"/>
                  </a:lnTo>
                  <a:lnTo>
                    <a:pt x="313347" y="32016"/>
                  </a:lnTo>
                  <a:close/>
                </a:path>
              </a:pathLst>
            </a:custGeom>
            <a:solidFill>
              <a:srgbClr val="2F2A6F"/>
            </a:solidFill>
          </p:spPr>
          <p:txBody>
            <a:bodyPr wrap="square" lIns="0" tIns="0" rIns="0" bIns="0" rtlCol="0"/>
            <a:lstStyle/>
            <a:p>
              <a:endParaRPr/>
            </a:p>
          </p:txBody>
        </p:sp>
      </p:grpSp>
      <p:grpSp>
        <p:nvGrpSpPr>
          <p:cNvPr id="8" name="object 8"/>
          <p:cNvGrpSpPr/>
          <p:nvPr/>
        </p:nvGrpSpPr>
        <p:grpSpPr>
          <a:xfrm>
            <a:off x="15343289" y="5741216"/>
            <a:ext cx="2258695" cy="3035935"/>
            <a:chOff x="15343289" y="5741216"/>
            <a:chExt cx="2258695" cy="3035935"/>
          </a:xfrm>
        </p:grpSpPr>
        <p:sp>
          <p:nvSpPr>
            <p:cNvPr id="9" name="object 9"/>
            <p:cNvSpPr/>
            <p:nvPr/>
          </p:nvSpPr>
          <p:spPr>
            <a:xfrm>
              <a:off x="15343289" y="6613035"/>
              <a:ext cx="997585" cy="1743710"/>
            </a:xfrm>
            <a:custGeom>
              <a:avLst/>
              <a:gdLst/>
              <a:ahLst/>
              <a:cxnLst/>
              <a:rect l="l" t="t" r="r" b="b"/>
              <a:pathLst>
                <a:path w="997584" h="1743709">
                  <a:moveTo>
                    <a:pt x="954511" y="1743637"/>
                  </a:moveTo>
                  <a:lnTo>
                    <a:pt x="937619" y="1740391"/>
                  </a:lnTo>
                  <a:lnTo>
                    <a:pt x="933253" y="1727906"/>
                  </a:lnTo>
                  <a:lnTo>
                    <a:pt x="935721" y="1712294"/>
                  </a:lnTo>
                  <a:lnTo>
                    <a:pt x="939327" y="1699667"/>
                  </a:lnTo>
                  <a:lnTo>
                    <a:pt x="946919" y="1643306"/>
                  </a:lnTo>
                  <a:lnTo>
                    <a:pt x="952233" y="1588794"/>
                  </a:lnTo>
                  <a:lnTo>
                    <a:pt x="952993" y="1533997"/>
                  </a:lnTo>
                  <a:lnTo>
                    <a:pt x="946919" y="1476784"/>
                  </a:lnTo>
                  <a:lnTo>
                    <a:pt x="936481" y="1427424"/>
                  </a:lnTo>
                  <a:lnTo>
                    <a:pt x="922577" y="1379807"/>
                  </a:lnTo>
                  <a:lnTo>
                    <a:pt x="905507" y="1333770"/>
                  </a:lnTo>
                  <a:lnTo>
                    <a:pt x="885575" y="1289145"/>
                  </a:lnTo>
                  <a:lnTo>
                    <a:pt x="863080" y="1245768"/>
                  </a:lnTo>
                  <a:lnTo>
                    <a:pt x="838325" y="1203474"/>
                  </a:lnTo>
                  <a:lnTo>
                    <a:pt x="811611" y="1162097"/>
                  </a:lnTo>
                  <a:lnTo>
                    <a:pt x="783240" y="1121472"/>
                  </a:lnTo>
                  <a:lnTo>
                    <a:pt x="753512" y="1081434"/>
                  </a:lnTo>
                  <a:lnTo>
                    <a:pt x="722730" y="1041816"/>
                  </a:lnTo>
                  <a:lnTo>
                    <a:pt x="691196" y="1002455"/>
                  </a:lnTo>
                  <a:lnTo>
                    <a:pt x="627073" y="923838"/>
                  </a:lnTo>
                  <a:lnTo>
                    <a:pt x="595089" y="884251"/>
                  </a:lnTo>
                  <a:lnTo>
                    <a:pt x="563557" y="844260"/>
                  </a:lnTo>
                  <a:lnTo>
                    <a:pt x="532780" y="803697"/>
                  </a:lnTo>
                  <a:lnTo>
                    <a:pt x="503059" y="762398"/>
                  </a:lnTo>
                  <a:lnTo>
                    <a:pt x="466154" y="707239"/>
                  </a:lnTo>
                  <a:lnTo>
                    <a:pt x="443948" y="672224"/>
                  </a:lnTo>
                  <a:lnTo>
                    <a:pt x="417637" y="625624"/>
                  </a:lnTo>
                  <a:lnTo>
                    <a:pt x="400863" y="591699"/>
                  </a:lnTo>
                  <a:lnTo>
                    <a:pt x="382666" y="559480"/>
                  </a:lnTo>
                  <a:lnTo>
                    <a:pt x="362333" y="535220"/>
                  </a:lnTo>
                  <a:lnTo>
                    <a:pt x="339368" y="523422"/>
                  </a:lnTo>
                  <a:lnTo>
                    <a:pt x="341455" y="543180"/>
                  </a:lnTo>
                  <a:lnTo>
                    <a:pt x="368407" y="598901"/>
                  </a:lnTo>
                  <a:lnTo>
                    <a:pt x="388905" y="632637"/>
                  </a:lnTo>
                  <a:lnTo>
                    <a:pt x="464306" y="743347"/>
                  </a:lnTo>
                  <a:lnTo>
                    <a:pt x="549447" y="865006"/>
                  </a:lnTo>
                  <a:lnTo>
                    <a:pt x="605278" y="946112"/>
                  </a:lnTo>
                  <a:lnTo>
                    <a:pt x="554165" y="952224"/>
                  </a:lnTo>
                  <a:lnTo>
                    <a:pt x="505063" y="951081"/>
                  </a:lnTo>
                  <a:lnTo>
                    <a:pt x="458025" y="943320"/>
                  </a:lnTo>
                  <a:lnTo>
                    <a:pt x="413105" y="929576"/>
                  </a:lnTo>
                  <a:lnTo>
                    <a:pt x="370355" y="910484"/>
                  </a:lnTo>
                  <a:lnTo>
                    <a:pt x="329830" y="886678"/>
                  </a:lnTo>
                  <a:lnTo>
                    <a:pt x="291582" y="858795"/>
                  </a:lnTo>
                  <a:lnTo>
                    <a:pt x="255666" y="827469"/>
                  </a:lnTo>
                  <a:lnTo>
                    <a:pt x="222133" y="793336"/>
                  </a:lnTo>
                  <a:lnTo>
                    <a:pt x="191038" y="757031"/>
                  </a:lnTo>
                  <a:lnTo>
                    <a:pt x="162435" y="719188"/>
                  </a:lnTo>
                  <a:lnTo>
                    <a:pt x="136376" y="680444"/>
                  </a:lnTo>
                  <a:lnTo>
                    <a:pt x="112915" y="641434"/>
                  </a:lnTo>
                  <a:lnTo>
                    <a:pt x="92105" y="602792"/>
                  </a:lnTo>
                  <a:lnTo>
                    <a:pt x="74000" y="565154"/>
                  </a:lnTo>
                  <a:lnTo>
                    <a:pt x="58653" y="529155"/>
                  </a:lnTo>
                  <a:lnTo>
                    <a:pt x="34966" y="462140"/>
                  </a:lnTo>
                  <a:lnTo>
                    <a:pt x="24112" y="423500"/>
                  </a:lnTo>
                  <a:lnTo>
                    <a:pt x="14643" y="382510"/>
                  </a:lnTo>
                  <a:lnTo>
                    <a:pt x="7104" y="339974"/>
                  </a:lnTo>
                  <a:lnTo>
                    <a:pt x="2042" y="296696"/>
                  </a:lnTo>
                  <a:lnTo>
                    <a:pt x="0" y="253481"/>
                  </a:lnTo>
                  <a:lnTo>
                    <a:pt x="1523" y="211131"/>
                  </a:lnTo>
                  <a:lnTo>
                    <a:pt x="7156" y="170452"/>
                  </a:lnTo>
                  <a:lnTo>
                    <a:pt x="17445" y="132247"/>
                  </a:lnTo>
                  <a:lnTo>
                    <a:pt x="32934" y="97320"/>
                  </a:lnTo>
                  <a:lnTo>
                    <a:pt x="81693" y="40517"/>
                  </a:lnTo>
                  <a:lnTo>
                    <a:pt x="116052" y="20249"/>
                  </a:lnTo>
                  <a:lnTo>
                    <a:pt x="157792" y="6475"/>
                  </a:lnTo>
                  <a:lnTo>
                    <a:pt x="207456" y="0"/>
                  </a:lnTo>
                  <a:lnTo>
                    <a:pt x="254037" y="826"/>
                  </a:lnTo>
                  <a:lnTo>
                    <a:pt x="301384" y="7746"/>
                  </a:lnTo>
                  <a:lnTo>
                    <a:pt x="347556" y="20602"/>
                  </a:lnTo>
                  <a:lnTo>
                    <a:pt x="390614" y="39231"/>
                  </a:lnTo>
                  <a:lnTo>
                    <a:pt x="428618" y="63476"/>
                  </a:lnTo>
                  <a:lnTo>
                    <a:pt x="459630" y="93175"/>
                  </a:lnTo>
                  <a:lnTo>
                    <a:pt x="481709" y="128169"/>
                  </a:lnTo>
                  <a:lnTo>
                    <a:pt x="492916" y="168298"/>
                  </a:lnTo>
                  <a:lnTo>
                    <a:pt x="497168" y="217423"/>
                  </a:lnTo>
                  <a:lnTo>
                    <a:pt x="502755" y="315674"/>
                  </a:lnTo>
                  <a:lnTo>
                    <a:pt x="507007" y="364799"/>
                  </a:lnTo>
                  <a:lnTo>
                    <a:pt x="514174" y="413924"/>
                  </a:lnTo>
                  <a:lnTo>
                    <a:pt x="525514" y="462277"/>
                  </a:lnTo>
                  <a:lnTo>
                    <a:pt x="541125" y="509634"/>
                  </a:lnTo>
                  <a:lnTo>
                    <a:pt x="560722" y="556139"/>
                  </a:lnTo>
                  <a:lnTo>
                    <a:pt x="584020" y="601933"/>
                  </a:lnTo>
                  <a:lnTo>
                    <a:pt x="613392" y="643771"/>
                  </a:lnTo>
                  <a:lnTo>
                    <a:pt x="648173" y="684188"/>
                  </a:lnTo>
                  <a:lnTo>
                    <a:pt x="680107" y="725172"/>
                  </a:lnTo>
                  <a:lnTo>
                    <a:pt x="700937" y="768716"/>
                  </a:lnTo>
                  <a:lnTo>
                    <a:pt x="705896" y="800627"/>
                  </a:lnTo>
                  <a:lnTo>
                    <a:pt x="705303" y="835240"/>
                  </a:lnTo>
                  <a:lnTo>
                    <a:pt x="699870" y="869567"/>
                  </a:lnTo>
                  <a:lnTo>
                    <a:pt x="681791" y="927704"/>
                  </a:lnTo>
                  <a:lnTo>
                    <a:pt x="683666" y="944406"/>
                  </a:lnTo>
                  <a:lnTo>
                    <a:pt x="696074" y="959687"/>
                  </a:lnTo>
                  <a:lnTo>
                    <a:pt x="719158" y="982501"/>
                  </a:lnTo>
                  <a:lnTo>
                    <a:pt x="754918" y="1020701"/>
                  </a:lnTo>
                  <a:lnTo>
                    <a:pt x="789117" y="1059659"/>
                  </a:lnTo>
                  <a:lnTo>
                    <a:pt x="821461" y="1099628"/>
                  </a:lnTo>
                  <a:lnTo>
                    <a:pt x="851653" y="1140860"/>
                  </a:lnTo>
                  <a:lnTo>
                    <a:pt x="879399" y="1183609"/>
                  </a:lnTo>
                  <a:lnTo>
                    <a:pt x="904404" y="1228127"/>
                  </a:lnTo>
                  <a:lnTo>
                    <a:pt x="925767" y="1272390"/>
                  </a:lnTo>
                  <a:lnTo>
                    <a:pt x="945069" y="1318076"/>
                  </a:lnTo>
                  <a:lnTo>
                    <a:pt x="961934" y="1364922"/>
                  </a:lnTo>
                  <a:lnTo>
                    <a:pt x="975987" y="1412667"/>
                  </a:lnTo>
                  <a:lnTo>
                    <a:pt x="986854" y="1461048"/>
                  </a:lnTo>
                  <a:lnTo>
                    <a:pt x="994158" y="1509804"/>
                  </a:lnTo>
                  <a:lnTo>
                    <a:pt x="997526" y="1558672"/>
                  </a:lnTo>
                  <a:lnTo>
                    <a:pt x="996583" y="1607390"/>
                  </a:lnTo>
                  <a:lnTo>
                    <a:pt x="990953" y="1655697"/>
                  </a:lnTo>
                  <a:lnTo>
                    <a:pt x="988034" y="1676473"/>
                  </a:lnTo>
                  <a:lnTo>
                    <a:pt x="982412" y="1704784"/>
                  </a:lnTo>
                  <a:lnTo>
                    <a:pt x="971949" y="1730536"/>
                  </a:lnTo>
                  <a:lnTo>
                    <a:pt x="954511" y="1743637"/>
                  </a:lnTo>
                  <a:close/>
                </a:path>
              </a:pathLst>
            </a:custGeom>
            <a:solidFill>
              <a:srgbClr val="787CD0">
                <a:alpha val="69799"/>
              </a:srgbClr>
            </a:solidFill>
          </p:spPr>
          <p:txBody>
            <a:bodyPr wrap="square" lIns="0" tIns="0" rIns="0" bIns="0" rtlCol="0"/>
            <a:lstStyle/>
            <a:p>
              <a:endParaRPr/>
            </a:p>
          </p:txBody>
        </p:sp>
        <p:sp>
          <p:nvSpPr>
            <p:cNvPr id="10" name="object 10"/>
            <p:cNvSpPr/>
            <p:nvPr/>
          </p:nvSpPr>
          <p:spPr>
            <a:xfrm>
              <a:off x="15640329" y="5741225"/>
              <a:ext cx="1961514" cy="3035935"/>
            </a:xfrm>
            <a:custGeom>
              <a:avLst/>
              <a:gdLst/>
              <a:ahLst/>
              <a:cxnLst/>
              <a:rect l="l" t="t" r="r" b="b"/>
              <a:pathLst>
                <a:path w="1961515" h="3035934">
                  <a:moveTo>
                    <a:pt x="1961083" y="1045425"/>
                  </a:moveTo>
                  <a:lnTo>
                    <a:pt x="1960930" y="1006576"/>
                  </a:lnTo>
                  <a:lnTo>
                    <a:pt x="1956879" y="966571"/>
                  </a:lnTo>
                  <a:lnTo>
                    <a:pt x="1949005" y="925957"/>
                  </a:lnTo>
                  <a:lnTo>
                    <a:pt x="1937397" y="885253"/>
                  </a:lnTo>
                  <a:lnTo>
                    <a:pt x="1922157" y="845007"/>
                  </a:lnTo>
                  <a:lnTo>
                    <a:pt x="1903387" y="805764"/>
                  </a:lnTo>
                  <a:lnTo>
                    <a:pt x="1881149" y="768057"/>
                  </a:lnTo>
                  <a:lnTo>
                    <a:pt x="1855571" y="732434"/>
                  </a:lnTo>
                  <a:lnTo>
                    <a:pt x="1826717" y="699414"/>
                  </a:lnTo>
                  <a:lnTo>
                    <a:pt x="1794700" y="669544"/>
                  </a:lnTo>
                  <a:lnTo>
                    <a:pt x="1759597" y="643382"/>
                  </a:lnTo>
                  <a:lnTo>
                    <a:pt x="1721510" y="621436"/>
                  </a:lnTo>
                  <a:lnTo>
                    <a:pt x="1680540" y="604266"/>
                  </a:lnTo>
                  <a:lnTo>
                    <a:pt x="1636763" y="592404"/>
                  </a:lnTo>
                  <a:lnTo>
                    <a:pt x="1590281" y="586397"/>
                  </a:lnTo>
                  <a:lnTo>
                    <a:pt x="1541183" y="586765"/>
                  </a:lnTo>
                  <a:lnTo>
                    <a:pt x="1487487" y="592937"/>
                  </a:lnTo>
                  <a:lnTo>
                    <a:pt x="1437411" y="603821"/>
                  </a:lnTo>
                  <a:lnTo>
                    <a:pt x="1390904" y="619188"/>
                  </a:lnTo>
                  <a:lnTo>
                    <a:pt x="1347978" y="638797"/>
                  </a:lnTo>
                  <a:lnTo>
                    <a:pt x="1308608" y="662419"/>
                  </a:lnTo>
                  <a:lnTo>
                    <a:pt x="1272794" y="689800"/>
                  </a:lnTo>
                  <a:lnTo>
                    <a:pt x="1240497" y="720712"/>
                  </a:lnTo>
                  <a:lnTo>
                    <a:pt x="1211732" y="754913"/>
                  </a:lnTo>
                  <a:lnTo>
                    <a:pt x="1186472" y="792162"/>
                  </a:lnTo>
                  <a:lnTo>
                    <a:pt x="1164691" y="832218"/>
                  </a:lnTo>
                  <a:lnTo>
                    <a:pt x="1146390" y="874852"/>
                  </a:lnTo>
                  <a:lnTo>
                    <a:pt x="1129626" y="926884"/>
                  </a:lnTo>
                  <a:lnTo>
                    <a:pt x="1117968" y="979284"/>
                  </a:lnTo>
                  <a:lnTo>
                    <a:pt x="1109218" y="1032052"/>
                  </a:lnTo>
                  <a:lnTo>
                    <a:pt x="1101204" y="1085176"/>
                  </a:lnTo>
                  <a:lnTo>
                    <a:pt x="1091730" y="1138669"/>
                  </a:lnTo>
                  <a:lnTo>
                    <a:pt x="1079931" y="1187196"/>
                  </a:lnTo>
                  <a:lnTo>
                    <a:pt x="1064869" y="1232928"/>
                  </a:lnTo>
                  <a:lnTo>
                    <a:pt x="1046251" y="1276223"/>
                  </a:lnTo>
                  <a:lnTo>
                    <a:pt x="1023785" y="1317396"/>
                  </a:lnTo>
                  <a:lnTo>
                    <a:pt x="997191" y="1356791"/>
                  </a:lnTo>
                  <a:lnTo>
                    <a:pt x="966177" y="1394739"/>
                  </a:lnTo>
                  <a:lnTo>
                    <a:pt x="930465" y="1431594"/>
                  </a:lnTo>
                  <a:lnTo>
                    <a:pt x="865035" y="1489595"/>
                  </a:lnTo>
                  <a:lnTo>
                    <a:pt x="843280" y="1512227"/>
                  </a:lnTo>
                  <a:lnTo>
                    <a:pt x="824661" y="1535696"/>
                  </a:lnTo>
                  <a:lnTo>
                    <a:pt x="809307" y="1560169"/>
                  </a:lnTo>
                  <a:lnTo>
                    <a:pt x="782662" y="1584972"/>
                  </a:lnTo>
                  <a:lnTo>
                    <a:pt x="735634" y="1641411"/>
                  </a:lnTo>
                  <a:lnTo>
                    <a:pt x="698246" y="1718741"/>
                  </a:lnTo>
                  <a:lnTo>
                    <a:pt x="689927" y="1765427"/>
                  </a:lnTo>
                  <a:lnTo>
                    <a:pt x="693839" y="1811845"/>
                  </a:lnTo>
                  <a:lnTo>
                    <a:pt x="712127" y="1855838"/>
                  </a:lnTo>
                  <a:lnTo>
                    <a:pt x="751840" y="1902104"/>
                  </a:lnTo>
                  <a:lnTo>
                    <a:pt x="769823" y="1914969"/>
                  </a:lnTo>
                  <a:lnTo>
                    <a:pt x="746010" y="1960397"/>
                  </a:lnTo>
                  <a:lnTo>
                    <a:pt x="724293" y="2006523"/>
                  </a:lnTo>
                  <a:lnTo>
                    <a:pt x="704748" y="2053259"/>
                  </a:lnTo>
                  <a:lnTo>
                    <a:pt x="687438" y="2100541"/>
                  </a:lnTo>
                  <a:lnTo>
                    <a:pt x="672426" y="2148306"/>
                  </a:lnTo>
                  <a:lnTo>
                    <a:pt x="659803" y="2196477"/>
                  </a:lnTo>
                  <a:lnTo>
                    <a:pt x="654342" y="2222487"/>
                  </a:lnTo>
                  <a:lnTo>
                    <a:pt x="652907" y="2216696"/>
                  </a:lnTo>
                  <a:lnTo>
                    <a:pt x="645922" y="2164054"/>
                  </a:lnTo>
                  <a:lnTo>
                    <a:pt x="640461" y="2111425"/>
                  </a:lnTo>
                  <a:lnTo>
                    <a:pt x="636422" y="2058784"/>
                  </a:lnTo>
                  <a:lnTo>
                    <a:pt x="633641" y="2006155"/>
                  </a:lnTo>
                  <a:lnTo>
                    <a:pt x="632015" y="1953526"/>
                  </a:lnTo>
                  <a:lnTo>
                    <a:pt x="631393" y="1900885"/>
                  </a:lnTo>
                  <a:lnTo>
                    <a:pt x="631863" y="1797494"/>
                  </a:lnTo>
                  <a:lnTo>
                    <a:pt x="631774" y="1594967"/>
                  </a:lnTo>
                  <a:lnTo>
                    <a:pt x="632218" y="1544447"/>
                  </a:lnTo>
                  <a:lnTo>
                    <a:pt x="633145" y="1493951"/>
                  </a:lnTo>
                  <a:lnTo>
                    <a:pt x="634695" y="1443482"/>
                  </a:lnTo>
                  <a:lnTo>
                    <a:pt x="636993" y="1393037"/>
                  </a:lnTo>
                  <a:lnTo>
                    <a:pt x="640194" y="1342605"/>
                  </a:lnTo>
                  <a:lnTo>
                    <a:pt x="644436" y="1292186"/>
                  </a:lnTo>
                  <a:lnTo>
                    <a:pt x="652246" y="1218819"/>
                  </a:lnTo>
                  <a:lnTo>
                    <a:pt x="659269" y="1172895"/>
                  </a:lnTo>
                  <a:lnTo>
                    <a:pt x="665060" y="1150797"/>
                  </a:lnTo>
                  <a:lnTo>
                    <a:pt x="668896" y="1134338"/>
                  </a:lnTo>
                  <a:lnTo>
                    <a:pt x="714971" y="1113459"/>
                  </a:lnTo>
                  <a:lnTo>
                    <a:pt x="738695" y="1108722"/>
                  </a:lnTo>
                  <a:lnTo>
                    <a:pt x="762431" y="1103414"/>
                  </a:lnTo>
                  <a:lnTo>
                    <a:pt x="826236" y="1067841"/>
                  </a:lnTo>
                  <a:lnTo>
                    <a:pt x="862596" y="1033907"/>
                  </a:lnTo>
                  <a:lnTo>
                    <a:pt x="894600" y="994651"/>
                  </a:lnTo>
                  <a:lnTo>
                    <a:pt x="922807" y="951801"/>
                  </a:lnTo>
                  <a:lnTo>
                    <a:pt x="947737" y="907097"/>
                  </a:lnTo>
                  <a:lnTo>
                    <a:pt x="969924" y="862291"/>
                  </a:lnTo>
                  <a:lnTo>
                    <a:pt x="1008214" y="779322"/>
                  </a:lnTo>
                  <a:lnTo>
                    <a:pt x="1029741" y="729424"/>
                  </a:lnTo>
                  <a:lnTo>
                    <a:pt x="1048918" y="678611"/>
                  </a:lnTo>
                  <a:lnTo>
                    <a:pt x="1066025" y="627113"/>
                  </a:lnTo>
                  <a:lnTo>
                    <a:pt x="1081328" y="575144"/>
                  </a:lnTo>
                  <a:lnTo>
                    <a:pt x="1095095" y="522897"/>
                  </a:lnTo>
                  <a:lnTo>
                    <a:pt x="1107579" y="470611"/>
                  </a:lnTo>
                  <a:lnTo>
                    <a:pt x="1119060" y="418465"/>
                  </a:lnTo>
                  <a:lnTo>
                    <a:pt x="1129436" y="364782"/>
                  </a:lnTo>
                  <a:lnTo>
                    <a:pt x="1138643" y="311023"/>
                  </a:lnTo>
                  <a:lnTo>
                    <a:pt x="1146606" y="257124"/>
                  </a:lnTo>
                  <a:lnTo>
                    <a:pt x="1153261" y="202996"/>
                  </a:lnTo>
                  <a:lnTo>
                    <a:pt x="1158544" y="148590"/>
                  </a:lnTo>
                  <a:lnTo>
                    <a:pt x="1161961" y="104800"/>
                  </a:lnTo>
                  <a:lnTo>
                    <a:pt x="1164094" y="83134"/>
                  </a:lnTo>
                  <a:lnTo>
                    <a:pt x="1167650" y="62166"/>
                  </a:lnTo>
                  <a:lnTo>
                    <a:pt x="1169949" y="55549"/>
                  </a:lnTo>
                  <a:lnTo>
                    <a:pt x="1176832" y="40627"/>
                  </a:lnTo>
                  <a:lnTo>
                    <a:pt x="1178280" y="34874"/>
                  </a:lnTo>
                  <a:lnTo>
                    <a:pt x="1176591" y="25374"/>
                  </a:lnTo>
                  <a:lnTo>
                    <a:pt x="1172768" y="16865"/>
                  </a:lnTo>
                  <a:lnTo>
                    <a:pt x="1168666" y="8648"/>
                  </a:lnTo>
                  <a:lnTo>
                    <a:pt x="1166126" y="0"/>
                  </a:lnTo>
                  <a:lnTo>
                    <a:pt x="1101026" y="53695"/>
                  </a:lnTo>
                  <a:lnTo>
                    <a:pt x="1065606" y="90728"/>
                  </a:lnTo>
                  <a:lnTo>
                    <a:pt x="1032446" y="129184"/>
                  </a:lnTo>
                  <a:lnTo>
                    <a:pt x="1001407" y="168935"/>
                  </a:lnTo>
                  <a:lnTo>
                    <a:pt x="972375" y="209842"/>
                  </a:lnTo>
                  <a:lnTo>
                    <a:pt x="945210" y="251802"/>
                  </a:lnTo>
                  <a:lnTo>
                    <a:pt x="919810" y="294652"/>
                  </a:lnTo>
                  <a:lnTo>
                    <a:pt x="896048" y="338302"/>
                  </a:lnTo>
                  <a:lnTo>
                    <a:pt x="873785" y="382600"/>
                  </a:lnTo>
                  <a:lnTo>
                    <a:pt x="852932" y="427431"/>
                  </a:lnTo>
                  <a:lnTo>
                    <a:pt x="833335" y="472668"/>
                  </a:lnTo>
                  <a:lnTo>
                    <a:pt x="814882" y="518185"/>
                  </a:lnTo>
                  <a:lnTo>
                    <a:pt x="797458" y="563854"/>
                  </a:lnTo>
                  <a:lnTo>
                    <a:pt x="780923" y="609536"/>
                  </a:lnTo>
                  <a:lnTo>
                    <a:pt x="765175" y="655129"/>
                  </a:lnTo>
                  <a:lnTo>
                    <a:pt x="750087" y="700481"/>
                  </a:lnTo>
                  <a:lnTo>
                    <a:pt x="734606" y="748144"/>
                  </a:lnTo>
                  <a:lnTo>
                    <a:pt x="719772" y="795870"/>
                  </a:lnTo>
                  <a:lnTo>
                    <a:pt x="705650" y="843673"/>
                  </a:lnTo>
                  <a:lnTo>
                    <a:pt x="692251" y="891552"/>
                  </a:lnTo>
                  <a:lnTo>
                    <a:pt x="679615" y="939520"/>
                  </a:lnTo>
                  <a:lnTo>
                    <a:pt x="667778" y="987577"/>
                  </a:lnTo>
                  <a:lnTo>
                    <a:pt x="656780" y="1035735"/>
                  </a:lnTo>
                  <a:lnTo>
                    <a:pt x="646633" y="1083983"/>
                  </a:lnTo>
                  <a:lnTo>
                    <a:pt x="637400" y="1132344"/>
                  </a:lnTo>
                  <a:lnTo>
                    <a:pt x="629081" y="1180820"/>
                  </a:lnTo>
                  <a:lnTo>
                    <a:pt x="621741" y="1229423"/>
                  </a:lnTo>
                  <a:lnTo>
                    <a:pt x="615391" y="1278140"/>
                  </a:lnTo>
                  <a:lnTo>
                    <a:pt x="610069" y="1326984"/>
                  </a:lnTo>
                  <a:lnTo>
                    <a:pt x="605815" y="1375968"/>
                  </a:lnTo>
                  <a:lnTo>
                    <a:pt x="602653" y="1425092"/>
                  </a:lnTo>
                  <a:lnTo>
                    <a:pt x="600633" y="1474368"/>
                  </a:lnTo>
                  <a:lnTo>
                    <a:pt x="599770" y="1523784"/>
                  </a:lnTo>
                  <a:lnTo>
                    <a:pt x="597395" y="1724456"/>
                  </a:lnTo>
                  <a:lnTo>
                    <a:pt x="596912" y="1825104"/>
                  </a:lnTo>
                  <a:lnTo>
                    <a:pt x="597204" y="1875485"/>
                  </a:lnTo>
                  <a:lnTo>
                    <a:pt x="597992" y="1925891"/>
                  </a:lnTo>
                  <a:lnTo>
                    <a:pt x="599363" y="1976310"/>
                  </a:lnTo>
                  <a:lnTo>
                    <a:pt x="601446" y="2026754"/>
                  </a:lnTo>
                  <a:lnTo>
                    <a:pt x="604316" y="2077199"/>
                  </a:lnTo>
                  <a:lnTo>
                    <a:pt x="608330" y="2126094"/>
                  </a:lnTo>
                  <a:lnTo>
                    <a:pt x="613625" y="2174989"/>
                  </a:lnTo>
                  <a:lnTo>
                    <a:pt x="620331" y="2223897"/>
                  </a:lnTo>
                  <a:lnTo>
                    <a:pt x="628611" y="2272792"/>
                  </a:lnTo>
                  <a:lnTo>
                    <a:pt x="639419" y="2318004"/>
                  </a:lnTo>
                  <a:lnTo>
                    <a:pt x="636854" y="2342769"/>
                  </a:lnTo>
                  <a:lnTo>
                    <a:pt x="634415" y="2391892"/>
                  </a:lnTo>
                  <a:lnTo>
                    <a:pt x="634695" y="2441092"/>
                  </a:lnTo>
                  <a:lnTo>
                    <a:pt x="636016" y="2482024"/>
                  </a:lnTo>
                  <a:lnTo>
                    <a:pt x="0" y="2482024"/>
                  </a:lnTo>
                  <a:lnTo>
                    <a:pt x="1955" y="2525357"/>
                  </a:lnTo>
                  <a:lnTo>
                    <a:pt x="7734" y="2567762"/>
                  </a:lnTo>
                  <a:lnTo>
                    <a:pt x="17195" y="2609113"/>
                  </a:lnTo>
                  <a:lnTo>
                    <a:pt x="30175" y="2649309"/>
                  </a:lnTo>
                  <a:lnTo>
                    <a:pt x="46545" y="2688196"/>
                  </a:lnTo>
                  <a:lnTo>
                    <a:pt x="66154" y="2725686"/>
                  </a:lnTo>
                  <a:lnTo>
                    <a:pt x="88849" y="2761627"/>
                  </a:lnTo>
                  <a:lnTo>
                    <a:pt x="114503" y="2795917"/>
                  </a:lnTo>
                  <a:lnTo>
                    <a:pt x="142951" y="2828429"/>
                  </a:lnTo>
                  <a:lnTo>
                    <a:pt x="174053" y="2859036"/>
                  </a:lnTo>
                  <a:lnTo>
                    <a:pt x="207670" y="2887624"/>
                  </a:lnTo>
                  <a:lnTo>
                    <a:pt x="243649" y="2914065"/>
                  </a:lnTo>
                  <a:lnTo>
                    <a:pt x="281851" y="2938234"/>
                  </a:lnTo>
                  <a:lnTo>
                    <a:pt x="322122" y="2960027"/>
                  </a:lnTo>
                  <a:lnTo>
                    <a:pt x="364324" y="2979305"/>
                  </a:lnTo>
                  <a:lnTo>
                    <a:pt x="408305" y="2995955"/>
                  </a:lnTo>
                  <a:lnTo>
                    <a:pt x="453936" y="3009836"/>
                  </a:lnTo>
                  <a:lnTo>
                    <a:pt x="501040" y="3020860"/>
                  </a:lnTo>
                  <a:lnTo>
                    <a:pt x="549503" y="3028873"/>
                  </a:lnTo>
                  <a:lnTo>
                    <a:pt x="599160" y="3033776"/>
                  </a:lnTo>
                  <a:lnTo>
                    <a:pt x="649871" y="3035439"/>
                  </a:lnTo>
                  <a:lnTo>
                    <a:pt x="700989" y="3033776"/>
                  </a:lnTo>
                  <a:lnTo>
                    <a:pt x="750989" y="3028873"/>
                  </a:lnTo>
                  <a:lnTo>
                    <a:pt x="799744" y="3020860"/>
                  </a:lnTo>
                  <a:lnTo>
                    <a:pt x="847102" y="3009836"/>
                  </a:lnTo>
                  <a:lnTo>
                    <a:pt x="892911" y="2995955"/>
                  </a:lnTo>
                  <a:lnTo>
                    <a:pt x="937056" y="2979305"/>
                  </a:lnTo>
                  <a:lnTo>
                    <a:pt x="979373" y="2960027"/>
                  </a:lnTo>
                  <a:lnTo>
                    <a:pt x="1019721" y="2938234"/>
                  </a:lnTo>
                  <a:lnTo>
                    <a:pt x="1057973" y="2914065"/>
                  </a:lnTo>
                  <a:lnTo>
                    <a:pt x="1093978" y="2887624"/>
                  </a:lnTo>
                  <a:lnTo>
                    <a:pt x="1127594" y="2859036"/>
                  </a:lnTo>
                  <a:lnTo>
                    <a:pt x="1158671" y="2828429"/>
                  </a:lnTo>
                  <a:lnTo>
                    <a:pt x="1187094" y="2795917"/>
                  </a:lnTo>
                  <a:lnTo>
                    <a:pt x="1212697" y="2761627"/>
                  </a:lnTo>
                  <a:lnTo>
                    <a:pt x="1235341" y="2725686"/>
                  </a:lnTo>
                  <a:lnTo>
                    <a:pt x="1254899" y="2688196"/>
                  </a:lnTo>
                  <a:lnTo>
                    <a:pt x="1271219" y="2649309"/>
                  </a:lnTo>
                  <a:lnTo>
                    <a:pt x="1284147" y="2609113"/>
                  </a:lnTo>
                  <a:lnTo>
                    <a:pt x="1293571" y="2567762"/>
                  </a:lnTo>
                  <a:lnTo>
                    <a:pt x="1299324" y="2525357"/>
                  </a:lnTo>
                  <a:lnTo>
                    <a:pt x="1301267" y="2482024"/>
                  </a:lnTo>
                  <a:lnTo>
                    <a:pt x="671093" y="2482024"/>
                  </a:lnTo>
                  <a:lnTo>
                    <a:pt x="671055" y="2479929"/>
                  </a:lnTo>
                  <a:lnTo>
                    <a:pt x="671118" y="2429408"/>
                  </a:lnTo>
                  <a:lnTo>
                    <a:pt x="672299" y="2386634"/>
                  </a:lnTo>
                  <a:lnTo>
                    <a:pt x="683272" y="2388019"/>
                  </a:lnTo>
                  <a:lnTo>
                    <a:pt x="685368" y="2355926"/>
                  </a:lnTo>
                  <a:lnTo>
                    <a:pt x="677113" y="2314079"/>
                  </a:lnTo>
                  <a:lnTo>
                    <a:pt x="680542" y="2280374"/>
                  </a:lnTo>
                  <a:lnTo>
                    <a:pt x="687844" y="2231263"/>
                  </a:lnTo>
                  <a:lnTo>
                    <a:pt x="697738" y="2182291"/>
                  </a:lnTo>
                  <a:lnTo>
                    <a:pt x="710577" y="2133396"/>
                  </a:lnTo>
                  <a:lnTo>
                    <a:pt x="726655" y="2084463"/>
                  </a:lnTo>
                  <a:lnTo>
                    <a:pt x="746302" y="2035441"/>
                  </a:lnTo>
                  <a:lnTo>
                    <a:pt x="769823" y="1986229"/>
                  </a:lnTo>
                  <a:lnTo>
                    <a:pt x="797153" y="1936330"/>
                  </a:lnTo>
                  <a:lnTo>
                    <a:pt x="806272" y="1919516"/>
                  </a:lnTo>
                  <a:lnTo>
                    <a:pt x="807783" y="1918004"/>
                  </a:lnTo>
                  <a:lnTo>
                    <a:pt x="809307" y="1918004"/>
                  </a:lnTo>
                  <a:lnTo>
                    <a:pt x="809307" y="1919516"/>
                  </a:lnTo>
                  <a:lnTo>
                    <a:pt x="810818" y="1918004"/>
                  </a:lnTo>
                  <a:lnTo>
                    <a:pt x="810818" y="1916480"/>
                  </a:lnTo>
                  <a:lnTo>
                    <a:pt x="819937" y="1907387"/>
                  </a:lnTo>
                  <a:lnTo>
                    <a:pt x="822972" y="1902841"/>
                  </a:lnTo>
                  <a:lnTo>
                    <a:pt x="830135" y="1893595"/>
                  </a:lnTo>
                  <a:lnTo>
                    <a:pt x="837018" y="1884641"/>
                  </a:lnTo>
                  <a:lnTo>
                    <a:pt x="842187" y="1876818"/>
                  </a:lnTo>
                  <a:lnTo>
                    <a:pt x="844232" y="1871002"/>
                  </a:lnTo>
                  <a:lnTo>
                    <a:pt x="874128" y="1830412"/>
                  </a:lnTo>
                  <a:lnTo>
                    <a:pt x="905154" y="1790496"/>
                  </a:lnTo>
                  <a:lnTo>
                    <a:pt x="937094" y="1751164"/>
                  </a:lnTo>
                  <a:lnTo>
                    <a:pt x="969797" y="1712341"/>
                  </a:lnTo>
                  <a:lnTo>
                    <a:pt x="1003046" y="1673936"/>
                  </a:lnTo>
                  <a:lnTo>
                    <a:pt x="1036561" y="1635988"/>
                  </a:lnTo>
                  <a:lnTo>
                    <a:pt x="1070470" y="1598079"/>
                  </a:lnTo>
                  <a:lnTo>
                    <a:pt x="1120292" y="1541106"/>
                  </a:lnTo>
                  <a:lnTo>
                    <a:pt x="1144498" y="1517535"/>
                  </a:lnTo>
                  <a:lnTo>
                    <a:pt x="1149908" y="1523238"/>
                  </a:lnTo>
                  <a:lnTo>
                    <a:pt x="1143355" y="1554111"/>
                  </a:lnTo>
                  <a:lnTo>
                    <a:pt x="1129233" y="1578368"/>
                  </a:lnTo>
                  <a:lnTo>
                    <a:pt x="1102169" y="1607172"/>
                  </a:lnTo>
                  <a:lnTo>
                    <a:pt x="1071511" y="1635874"/>
                  </a:lnTo>
                  <a:lnTo>
                    <a:pt x="1046175" y="1660245"/>
                  </a:lnTo>
                  <a:lnTo>
                    <a:pt x="1016660" y="1693379"/>
                  </a:lnTo>
                  <a:lnTo>
                    <a:pt x="986167" y="1728749"/>
                  </a:lnTo>
                  <a:lnTo>
                    <a:pt x="955268" y="1765808"/>
                  </a:lnTo>
                  <a:lnTo>
                    <a:pt x="924483" y="1803996"/>
                  </a:lnTo>
                  <a:lnTo>
                    <a:pt x="894372" y="1842782"/>
                  </a:lnTo>
                  <a:lnTo>
                    <a:pt x="865492" y="1881606"/>
                  </a:lnTo>
                  <a:lnTo>
                    <a:pt x="859320" y="1886419"/>
                  </a:lnTo>
                  <a:lnTo>
                    <a:pt x="852576" y="1895068"/>
                  </a:lnTo>
                  <a:lnTo>
                    <a:pt x="845845" y="1905698"/>
                  </a:lnTo>
                  <a:lnTo>
                    <a:pt x="839673" y="1916480"/>
                  </a:lnTo>
                  <a:lnTo>
                    <a:pt x="835113" y="1924062"/>
                  </a:lnTo>
                  <a:lnTo>
                    <a:pt x="832078" y="1930133"/>
                  </a:lnTo>
                  <a:lnTo>
                    <a:pt x="827532" y="1936191"/>
                  </a:lnTo>
                  <a:lnTo>
                    <a:pt x="880643" y="1947430"/>
                  </a:lnTo>
                  <a:lnTo>
                    <a:pt x="931494" y="1950999"/>
                  </a:lnTo>
                  <a:lnTo>
                    <a:pt x="980071" y="1947557"/>
                  </a:lnTo>
                  <a:lnTo>
                    <a:pt x="1026375" y="1937778"/>
                  </a:lnTo>
                  <a:lnTo>
                    <a:pt x="1070394" y="1922335"/>
                  </a:lnTo>
                  <a:lnTo>
                    <a:pt x="1112113" y="1901888"/>
                  </a:lnTo>
                  <a:lnTo>
                    <a:pt x="1151534" y="1877123"/>
                  </a:lnTo>
                  <a:lnTo>
                    <a:pt x="1188643" y="1848700"/>
                  </a:lnTo>
                  <a:lnTo>
                    <a:pt x="1223454" y="1817281"/>
                  </a:lnTo>
                  <a:lnTo>
                    <a:pt x="1255928" y="1783562"/>
                  </a:lnTo>
                  <a:lnTo>
                    <a:pt x="1286090" y="1748180"/>
                  </a:lnTo>
                  <a:lnTo>
                    <a:pt x="1310373" y="1721243"/>
                  </a:lnTo>
                  <a:lnTo>
                    <a:pt x="1362951" y="1670786"/>
                  </a:lnTo>
                  <a:lnTo>
                    <a:pt x="1433944" y="1624050"/>
                  </a:lnTo>
                  <a:lnTo>
                    <a:pt x="1476743" y="1606600"/>
                  </a:lnTo>
                  <a:lnTo>
                    <a:pt x="1520939" y="1593316"/>
                  </a:lnTo>
                  <a:lnTo>
                    <a:pt x="1614055" y="1569275"/>
                  </a:lnTo>
                  <a:lnTo>
                    <a:pt x="1662633" y="1551508"/>
                  </a:lnTo>
                  <a:lnTo>
                    <a:pt x="1706854" y="1528051"/>
                  </a:lnTo>
                  <a:lnTo>
                    <a:pt x="1746910" y="1499565"/>
                  </a:lnTo>
                  <a:lnTo>
                    <a:pt x="1782965" y="1466697"/>
                  </a:lnTo>
                  <a:lnTo>
                    <a:pt x="1815211" y="1430108"/>
                  </a:lnTo>
                  <a:lnTo>
                    <a:pt x="1843824" y="1390459"/>
                  </a:lnTo>
                  <a:lnTo>
                    <a:pt x="1868970" y="1348422"/>
                  </a:lnTo>
                  <a:lnTo>
                    <a:pt x="1890839" y="1304632"/>
                  </a:lnTo>
                  <a:lnTo>
                    <a:pt x="1909610" y="1259751"/>
                  </a:lnTo>
                  <a:lnTo>
                    <a:pt x="1925447" y="1214450"/>
                  </a:lnTo>
                  <a:lnTo>
                    <a:pt x="1938540" y="1169377"/>
                  </a:lnTo>
                  <a:lnTo>
                    <a:pt x="1949081" y="1125194"/>
                  </a:lnTo>
                  <a:lnTo>
                    <a:pt x="1957222" y="1082573"/>
                  </a:lnTo>
                  <a:lnTo>
                    <a:pt x="1961083" y="1045425"/>
                  </a:lnTo>
                  <a:close/>
                </a:path>
              </a:pathLst>
            </a:custGeom>
            <a:solidFill>
              <a:srgbClr val="2F2A6F">
                <a:alpha val="69799"/>
              </a:srgbClr>
            </a:solidFill>
          </p:spPr>
          <p:txBody>
            <a:bodyPr wrap="square" lIns="0" tIns="0" rIns="0" bIns="0" rtlCol="0"/>
            <a:lstStyle/>
            <a:p>
              <a:endParaRPr/>
            </a:p>
          </p:txBody>
        </p:sp>
        <p:sp>
          <p:nvSpPr>
            <p:cNvPr id="11" name="object 11"/>
            <p:cNvSpPr/>
            <p:nvPr/>
          </p:nvSpPr>
          <p:spPr>
            <a:xfrm>
              <a:off x="16312985" y="7738060"/>
              <a:ext cx="887094" cy="690245"/>
            </a:xfrm>
            <a:custGeom>
              <a:avLst/>
              <a:gdLst/>
              <a:ahLst/>
              <a:cxnLst/>
              <a:rect l="l" t="t" r="r" b="b"/>
              <a:pathLst>
                <a:path w="887094" h="690245">
                  <a:moveTo>
                    <a:pt x="540033" y="12129"/>
                  </a:moveTo>
                  <a:lnTo>
                    <a:pt x="379600" y="12129"/>
                  </a:lnTo>
                  <a:lnTo>
                    <a:pt x="388616" y="7249"/>
                  </a:lnTo>
                  <a:lnTo>
                    <a:pt x="399340" y="3790"/>
                  </a:lnTo>
                  <a:lnTo>
                    <a:pt x="411202" y="1468"/>
                  </a:lnTo>
                  <a:lnTo>
                    <a:pt x="423634" y="0"/>
                  </a:lnTo>
                  <a:lnTo>
                    <a:pt x="472348" y="338"/>
                  </a:lnTo>
                  <a:lnTo>
                    <a:pt x="521444" y="7253"/>
                  </a:lnTo>
                  <a:lnTo>
                    <a:pt x="540033" y="12129"/>
                  </a:lnTo>
                  <a:close/>
                </a:path>
                <a:path w="887094" h="690245">
                  <a:moveTo>
                    <a:pt x="34923" y="486702"/>
                  </a:moveTo>
                  <a:lnTo>
                    <a:pt x="0" y="486702"/>
                  </a:lnTo>
                  <a:lnTo>
                    <a:pt x="2325" y="459410"/>
                  </a:lnTo>
                  <a:lnTo>
                    <a:pt x="8113" y="404827"/>
                  </a:lnTo>
                  <a:lnTo>
                    <a:pt x="21102" y="338096"/>
                  </a:lnTo>
                  <a:lnTo>
                    <a:pt x="33192" y="296601"/>
                  </a:lnTo>
                  <a:lnTo>
                    <a:pt x="48616" y="254148"/>
                  </a:lnTo>
                  <a:lnTo>
                    <a:pt x="67571" y="211839"/>
                  </a:lnTo>
                  <a:lnTo>
                    <a:pt x="90257" y="170774"/>
                  </a:lnTo>
                  <a:lnTo>
                    <a:pt x="116872" y="132053"/>
                  </a:lnTo>
                  <a:lnTo>
                    <a:pt x="147614" y="96777"/>
                  </a:lnTo>
                  <a:lnTo>
                    <a:pt x="182683" y="66046"/>
                  </a:lnTo>
                  <a:lnTo>
                    <a:pt x="222275" y="40961"/>
                  </a:lnTo>
                  <a:lnTo>
                    <a:pt x="266591" y="22622"/>
                  </a:lnTo>
                  <a:lnTo>
                    <a:pt x="315828" y="12129"/>
                  </a:lnTo>
                  <a:lnTo>
                    <a:pt x="338604" y="10992"/>
                  </a:lnTo>
                  <a:lnTo>
                    <a:pt x="357251" y="11276"/>
                  </a:lnTo>
                  <a:lnTo>
                    <a:pt x="379600" y="12129"/>
                  </a:lnTo>
                  <a:lnTo>
                    <a:pt x="540033" y="12129"/>
                  </a:lnTo>
                  <a:lnTo>
                    <a:pt x="570212" y="20045"/>
                  </a:lnTo>
                  <a:lnTo>
                    <a:pt x="617941" y="38014"/>
                  </a:lnTo>
                  <a:lnTo>
                    <a:pt x="631744" y="44751"/>
                  </a:lnTo>
                  <a:lnTo>
                    <a:pt x="338793" y="44751"/>
                  </a:lnTo>
                  <a:lnTo>
                    <a:pt x="318864" y="45486"/>
                  </a:lnTo>
                  <a:lnTo>
                    <a:pt x="270707" y="59419"/>
                  </a:lnTo>
                  <a:lnTo>
                    <a:pt x="227922" y="81389"/>
                  </a:lnTo>
                  <a:lnTo>
                    <a:pt x="190237" y="110188"/>
                  </a:lnTo>
                  <a:lnTo>
                    <a:pt x="157377" y="144605"/>
                  </a:lnTo>
                  <a:lnTo>
                    <a:pt x="129070" y="183431"/>
                  </a:lnTo>
                  <a:lnTo>
                    <a:pt x="105040" y="225455"/>
                  </a:lnTo>
                  <a:lnTo>
                    <a:pt x="85014" y="269468"/>
                  </a:lnTo>
                  <a:lnTo>
                    <a:pt x="68719" y="314261"/>
                  </a:lnTo>
                  <a:lnTo>
                    <a:pt x="55880" y="358623"/>
                  </a:lnTo>
                  <a:lnTo>
                    <a:pt x="46225" y="401344"/>
                  </a:lnTo>
                  <a:lnTo>
                    <a:pt x="39478" y="441215"/>
                  </a:lnTo>
                  <a:lnTo>
                    <a:pt x="34923" y="486702"/>
                  </a:lnTo>
                  <a:close/>
                </a:path>
                <a:path w="887094" h="690245">
                  <a:moveTo>
                    <a:pt x="704817" y="85097"/>
                  </a:moveTo>
                  <a:lnTo>
                    <a:pt x="482994" y="85097"/>
                  </a:lnTo>
                  <a:lnTo>
                    <a:pt x="485889" y="74294"/>
                  </a:lnTo>
                  <a:lnTo>
                    <a:pt x="480574" y="67992"/>
                  </a:lnTo>
                  <a:lnTo>
                    <a:pt x="370110" y="46433"/>
                  </a:lnTo>
                  <a:lnTo>
                    <a:pt x="338793" y="44751"/>
                  </a:lnTo>
                  <a:lnTo>
                    <a:pt x="631744" y="44751"/>
                  </a:lnTo>
                  <a:lnTo>
                    <a:pt x="663922" y="60458"/>
                  </a:lnTo>
                  <a:lnTo>
                    <a:pt x="704817" y="85097"/>
                  </a:lnTo>
                  <a:close/>
                </a:path>
                <a:path w="887094" h="690245">
                  <a:moveTo>
                    <a:pt x="680244" y="689873"/>
                  </a:moveTo>
                  <a:lnTo>
                    <a:pt x="629997" y="680966"/>
                  </a:lnTo>
                  <a:lnTo>
                    <a:pt x="595607" y="656011"/>
                  </a:lnTo>
                  <a:lnTo>
                    <a:pt x="573956" y="619938"/>
                  </a:lnTo>
                  <a:lnTo>
                    <a:pt x="561921" y="577674"/>
                  </a:lnTo>
                  <a:lnTo>
                    <a:pt x="556382" y="534146"/>
                  </a:lnTo>
                  <a:lnTo>
                    <a:pt x="554217" y="494283"/>
                  </a:lnTo>
                  <a:lnTo>
                    <a:pt x="551511" y="446922"/>
                  </a:lnTo>
                  <a:lnTo>
                    <a:pt x="545219" y="401963"/>
                  </a:lnTo>
                  <a:lnTo>
                    <a:pt x="533529" y="359530"/>
                  </a:lnTo>
                  <a:lnTo>
                    <a:pt x="514626" y="319751"/>
                  </a:lnTo>
                  <a:lnTo>
                    <a:pt x="486697" y="282751"/>
                  </a:lnTo>
                  <a:lnTo>
                    <a:pt x="447929" y="248657"/>
                  </a:lnTo>
                  <a:lnTo>
                    <a:pt x="422733" y="231600"/>
                  </a:lnTo>
                  <a:lnTo>
                    <a:pt x="414524" y="225914"/>
                  </a:lnTo>
                  <a:lnTo>
                    <a:pt x="382637" y="203171"/>
                  </a:lnTo>
                  <a:lnTo>
                    <a:pt x="381119" y="203171"/>
                  </a:lnTo>
                  <a:lnTo>
                    <a:pt x="379600" y="201655"/>
                  </a:lnTo>
                  <a:lnTo>
                    <a:pt x="355899" y="184147"/>
                  </a:lnTo>
                  <a:lnTo>
                    <a:pt x="334618" y="165076"/>
                  </a:lnTo>
                  <a:lnTo>
                    <a:pt x="318746" y="143447"/>
                  </a:lnTo>
                  <a:lnTo>
                    <a:pt x="311272" y="118264"/>
                  </a:lnTo>
                  <a:lnTo>
                    <a:pt x="314309" y="85452"/>
                  </a:lnTo>
                  <a:lnTo>
                    <a:pt x="331012" y="67281"/>
                  </a:lnTo>
                  <a:lnTo>
                    <a:pt x="359102" y="61335"/>
                  </a:lnTo>
                  <a:lnTo>
                    <a:pt x="396303" y="65196"/>
                  </a:lnTo>
                  <a:lnTo>
                    <a:pt x="397821" y="65196"/>
                  </a:lnTo>
                  <a:lnTo>
                    <a:pt x="402377" y="66713"/>
                  </a:lnTo>
                  <a:lnTo>
                    <a:pt x="409969" y="69745"/>
                  </a:lnTo>
                  <a:lnTo>
                    <a:pt x="435070" y="77705"/>
                  </a:lnTo>
                  <a:lnTo>
                    <a:pt x="462733" y="84528"/>
                  </a:lnTo>
                  <a:lnTo>
                    <a:pt x="482994" y="85097"/>
                  </a:lnTo>
                  <a:lnTo>
                    <a:pt x="704817" y="85097"/>
                  </a:lnTo>
                  <a:lnTo>
                    <a:pt x="707442" y="86678"/>
                  </a:lnTo>
                  <a:lnTo>
                    <a:pt x="747792" y="115973"/>
                  </a:lnTo>
                  <a:lnTo>
                    <a:pt x="784261" y="147642"/>
                  </a:lnTo>
                  <a:lnTo>
                    <a:pt x="816139" y="180984"/>
                  </a:lnTo>
                  <a:lnTo>
                    <a:pt x="842714" y="215301"/>
                  </a:lnTo>
                  <a:lnTo>
                    <a:pt x="865065" y="256636"/>
                  </a:lnTo>
                  <a:lnTo>
                    <a:pt x="879288" y="300730"/>
                  </a:lnTo>
                  <a:lnTo>
                    <a:pt x="886181" y="346627"/>
                  </a:lnTo>
                  <a:lnTo>
                    <a:pt x="886539" y="393373"/>
                  </a:lnTo>
                  <a:lnTo>
                    <a:pt x="881161" y="440013"/>
                  </a:lnTo>
                  <a:lnTo>
                    <a:pt x="870842" y="485592"/>
                  </a:lnTo>
                  <a:lnTo>
                    <a:pt x="856379" y="529155"/>
                  </a:lnTo>
                  <a:lnTo>
                    <a:pt x="837187" y="571488"/>
                  </a:lnTo>
                  <a:lnTo>
                    <a:pt x="810341" y="614548"/>
                  </a:lnTo>
                  <a:lnTo>
                    <a:pt x="775479" y="652514"/>
                  </a:lnTo>
                  <a:lnTo>
                    <a:pt x="732235" y="679563"/>
                  </a:lnTo>
                  <a:lnTo>
                    <a:pt x="680244" y="689873"/>
                  </a:lnTo>
                  <a:close/>
                </a:path>
              </a:pathLst>
            </a:custGeom>
            <a:solidFill>
              <a:srgbClr val="787CD0">
                <a:alpha val="69799"/>
              </a:srgbClr>
            </a:solidFill>
          </p:spPr>
          <p:txBody>
            <a:bodyPr wrap="square" lIns="0" tIns="0" rIns="0" bIns="0" rtlCol="0"/>
            <a:lstStyle/>
            <a:p>
              <a:endParaRPr/>
            </a:p>
          </p:txBody>
        </p:sp>
      </p:grpSp>
      <p:grpSp>
        <p:nvGrpSpPr>
          <p:cNvPr id="12" name="object 12"/>
          <p:cNvGrpSpPr/>
          <p:nvPr/>
        </p:nvGrpSpPr>
        <p:grpSpPr>
          <a:xfrm>
            <a:off x="11170493" y="1561664"/>
            <a:ext cx="2171700" cy="1809750"/>
            <a:chOff x="11170493" y="1561664"/>
            <a:chExt cx="2171700" cy="1809750"/>
          </a:xfrm>
        </p:grpSpPr>
        <p:sp>
          <p:nvSpPr>
            <p:cNvPr id="13" name="object 13"/>
            <p:cNvSpPr/>
            <p:nvPr/>
          </p:nvSpPr>
          <p:spPr>
            <a:xfrm>
              <a:off x="11170488" y="1561667"/>
              <a:ext cx="2171700" cy="1809750"/>
            </a:xfrm>
            <a:custGeom>
              <a:avLst/>
              <a:gdLst/>
              <a:ahLst/>
              <a:cxnLst/>
              <a:rect l="l" t="t" r="r" b="b"/>
              <a:pathLst>
                <a:path w="2171700" h="1809750">
                  <a:moveTo>
                    <a:pt x="2171700" y="1688617"/>
                  </a:moveTo>
                  <a:lnTo>
                    <a:pt x="2051050" y="1393266"/>
                  </a:lnTo>
                  <a:lnTo>
                    <a:pt x="2030958" y="1349832"/>
                  </a:lnTo>
                  <a:lnTo>
                    <a:pt x="2006269" y="1310919"/>
                  </a:lnTo>
                  <a:lnTo>
                    <a:pt x="1973808" y="1282890"/>
                  </a:lnTo>
                  <a:lnTo>
                    <a:pt x="1930400" y="1272133"/>
                  </a:lnTo>
                  <a:lnTo>
                    <a:pt x="1870075" y="1272133"/>
                  </a:lnTo>
                  <a:lnTo>
                    <a:pt x="1917026" y="1262621"/>
                  </a:lnTo>
                  <a:lnTo>
                    <a:pt x="1955380" y="1236662"/>
                  </a:lnTo>
                  <a:lnTo>
                    <a:pt x="1981238" y="1198156"/>
                  </a:lnTo>
                  <a:lnTo>
                    <a:pt x="1990725" y="1151001"/>
                  </a:lnTo>
                  <a:lnTo>
                    <a:pt x="1990725" y="121132"/>
                  </a:lnTo>
                  <a:lnTo>
                    <a:pt x="1981238" y="73990"/>
                  </a:lnTo>
                  <a:lnTo>
                    <a:pt x="1955380" y="35483"/>
                  </a:lnTo>
                  <a:lnTo>
                    <a:pt x="1917026" y="9525"/>
                  </a:lnTo>
                  <a:lnTo>
                    <a:pt x="1870075" y="0"/>
                  </a:lnTo>
                  <a:lnTo>
                    <a:pt x="301625" y="0"/>
                  </a:lnTo>
                  <a:lnTo>
                    <a:pt x="254673" y="9525"/>
                  </a:lnTo>
                  <a:lnTo>
                    <a:pt x="216319" y="35483"/>
                  </a:lnTo>
                  <a:lnTo>
                    <a:pt x="190461" y="73990"/>
                  </a:lnTo>
                  <a:lnTo>
                    <a:pt x="180975" y="121132"/>
                  </a:lnTo>
                  <a:lnTo>
                    <a:pt x="180975" y="1151001"/>
                  </a:lnTo>
                  <a:lnTo>
                    <a:pt x="190461" y="1198156"/>
                  </a:lnTo>
                  <a:lnTo>
                    <a:pt x="216319" y="1236662"/>
                  </a:lnTo>
                  <a:lnTo>
                    <a:pt x="254673" y="1262621"/>
                  </a:lnTo>
                  <a:lnTo>
                    <a:pt x="301625" y="1272133"/>
                  </a:lnTo>
                  <a:lnTo>
                    <a:pt x="241300" y="1272133"/>
                  </a:lnTo>
                  <a:lnTo>
                    <a:pt x="197180" y="1282547"/>
                  </a:lnTo>
                  <a:lnTo>
                    <a:pt x="163537" y="1309992"/>
                  </a:lnTo>
                  <a:lnTo>
                    <a:pt x="138607" y="1348790"/>
                  </a:lnTo>
                  <a:lnTo>
                    <a:pt x="0" y="1688566"/>
                  </a:lnTo>
                  <a:lnTo>
                    <a:pt x="1016" y="1693633"/>
                  </a:lnTo>
                  <a:lnTo>
                    <a:pt x="482" y="1693633"/>
                  </a:lnTo>
                  <a:lnTo>
                    <a:pt x="838" y="1697062"/>
                  </a:lnTo>
                  <a:lnTo>
                    <a:pt x="5613" y="1716519"/>
                  </a:lnTo>
                  <a:lnTo>
                    <a:pt x="9486" y="1735747"/>
                  </a:lnTo>
                  <a:lnTo>
                    <a:pt x="10833" y="1737779"/>
                  </a:lnTo>
                  <a:lnTo>
                    <a:pt x="11099" y="1738807"/>
                  </a:lnTo>
                  <a:lnTo>
                    <a:pt x="29400" y="1767509"/>
                  </a:lnTo>
                  <a:lnTo>
                    <a:pt x="32867" y="1770583"/>
                  </a:lnTo>
                  <a:lnTo>
                    <a:pt x="35344" y="1774266"/>
                  </a:lnTo>
                  <a:lnTo>
                    <a:pt x="42557" y="1779155"/>
                  </a:lnTo>
                  <a:lnTo>
                    <a:pt x="54749" y="1789938"/>
                  </a:lnTo>
                  <a:lnTo>
                    <a:pt x="67119" y="1795792"/>
                  </a:lnTo>
                  <a:lnTo>
                    <a:pt x="73698" y="1800237"/>
                  </a:lnTo>
                  <a:lnTo>
                    <a:pt x="78663" y="1801253"/>
                  </a:lnTo>
                  <a:lnTo>
                    <a:pt x="85648" y="1804543"/>
                  </a:lnTo>
                  <a:lnTo>
                    <a:pt x="120650" y="1809750"/>
                  </a:lnTo>
                  <a:lnTo>
                    <a:pt x="2051050" y="1809750"/>
                  </a:lnTo>
                  <a:lnTo>
                    <a:pt x="2096833" y="1800682"/>
                  </a:lnTo>
                  <a:lnTo>
                    <a:pt x="2097278" y="1800390"/>
                  </a:lnTo>
                  <a:lnTo>
                    <a:pt x="2098001" y="1800237"/>
                  </a:lnTo>
                  <a:lnTo>
                    <a:pt x="2115680" y="1788274"/>
                  </a:lnTo>
                  <a:lnTo>
                    <a:pt x="2134463" y="1775904"/>
                  </a:lnTo>
                  <a:lnTo>
                    <a:pt x="2134920" y="1775256"/>
                  </a:lnTo>
                  <a:lnTo>
                    <a:pt x="2136356" y="1774278"/>
                  </a:lnTo>
                  <a:lnTo>
                    <a:pt x="2152002" y="1750974"/>
                  </a:lnTo>
                  <a:lnTo>
                    <a:pt x="2160422" y="1739011"/>
                  </a:lnTo>
                  <a:lnTo>
                    <a:pt x="2160625" y="1738134"/>
                  </a:lnTo>
                  <a:lnTo>
                    <a:pt x="2162213" y="1735772"/>
                  </a:lnTo>
                  <a:lnTo>
                    <a:pt x="2167801" y="1707984"/>
                  </a:lnTo>
                  <a:lnTo>
                    <a:pt x="2171217" y="1693633"/>
                  </a:lnTo>
                  <a:lnTo>
                    <a:pt x="2170684" y="1693633"/>
                  </a:lnTo>
                  <a:lnTo>
                    <a:pt x="2171700" y="1688617"/>
                  </a:lnTo>
                  <a:close/>
                </a:path>
              </a:pathLst>
            </a:custGeom>
            <a:solidFill>
              <a:srgbClr val="787CD0"/>
            </a:solidFill>
          </p:spPr>
          <p:txBody>
            <a:bodyPr wrap="square" lIns="0" tIns="0" rIns="0" bIns="0" rtlCol="0"/>
            <a:lstStyle/>
            <a:p>
              <a:endParaRPr/>
            </a:p>
          </p:txBody>
        </p:sp>
        <p:sp>
          <p:nvSpPr>
            <p:cNvPr id="14" name="object 14"/>
            <p:cNvSpPr/>
            <p:nvPr/>
          </p:nvSpPr>
          <p:spPr>
            <a:xfrm>
              <a:off x="11366678" y="1682863"/>
              <a:ext cx="1790064" cy="1450340"/>
            </a:xfrm>
            <a:custGeom>
              <a:avLst/>
              <a:gdLst/>
              <a:ahLst/>
              <a:cxnLst/>
              <a:rect l="l" t="t" r="r" b="b"/>
              <a:pathLst>
                <a:path w="1790065" h="1450339">
                  <a:moveTo>
                    <a:pt x="1673885" y="60566"/>
                  </a:moveTo>
                  <a:lnTo>
                    <a:pt x="1669148" y="37007"/>
                  </a:lnTo>
                  <a:lnTo>
                    <a:pt x="1656232" y="17754"/>
                  </a:lnTo>
                  <a:lnTo>
                    <a:pt x="1637055" y="4762"/>
                  </a:lnTo>
                  <a:lnTo>
                    <a:pt x="1613560" y="0"/>
                  </a:lnTo>
                  <a:lnTo>
                    <a:pt x="165760" y="0"/>
                  </a:lnTo>
                  <a:lnTo>
                    <a:pt x="142290" y="4749"/>
                  </a:lnTo>
                  <a:lnTo>
                    <a:pt x="123113" y="17729"/>
                  </a:lnTo>
                  <a:lnTo>
                    <a:pt x="110172" y="36982"/>
                  </a:lnTo>
                  <a:lnTo>
                    <a:pt x="105435" y="60566"/>
                  </a:lnTo>
                  <a:lnTo>
                    <a:pt x="105435" y="969187"/>
                  </a:lnTo>
                  <a:lnTo>
                    <a:pt x="110172" y="992771"/>
                  </a:lnTo>
                  <a:lnTo>
                    <a:pt x="123113" y="1012024"/>
                  </a:lnTo>
                  <a:lnTo>
                    <a:pt x="142290" y="1024991"/>
                  </a:lnTo>
                  <a:lnTo>
                    <a:pt x="165760" y="1029754"/>
                  </a:lnTo>
                  <a:lnTo>
                    <a:pt x="1613560" y="1029754"/>
                  </a:lnTo>
                  <a:lnTo>
                    <a:pt x="1637055" y="1024991"/>
                  </a:lnTo>
                  <a:lnTo>
                    <a:pt x="1656232" y="1012024"/>
                  </a:lnTo>
                  <a:lnTo>
                    <a:pt x="1669148" y="992771"/>
                  </a:lnTo>
                  <a:lnTo>
                    <a:pt x="1673885" y="969187"/>
                  </a:lnTo>
                  <a:lnTo>
                    <a:pt x="1673885" y="60566"/>
                  </a:lnTo>
                  <a:close/>
                </a:path>
                <a:path w="1790065" h="1450339">
                  <a:moveTo>
                    <a:pt x="1789709" y="1412494"/>
                  </a:moveTo>
                  <a:lnTo>
                    <a:pt x="1743024" y="1258265"/>
                  </a:lnTo>
                  <a:lnTo>
                    <a:pt x="1714284" y="1222603"/>
                  </a:lnTo>
                  <a:lnTo>
                    <a:pt x="1671358" y="1207770"/>
                  </a:lnTo>
                  <a:lnTo>
                    <a:pt x="112064" y="1207770"/>
                  </a:lnTo>
                  <a:lnTo>
                    <a:pt x="70370" y="1224813"/>
                  </a:lnTo>
                  <a:lnTo>
                    <a:pt x="42329" y="1270266"/>
                  </a:lnTo>
                  <a:lnTo>
                    <a:pt x="825" y="1389532"/>
                  </a:lnTo>
                  <a:lnTo>
                    <a:pt x="0" y="1414157"/>
                  </a:lnTo>
                  <a:lnTo>
                    <a:pt x="13550" y="1433296"/>
                  </a:lnTo>
                  <a:lnTo>
                    <a:pt x="35826" y="1445691"/>
                  </a:lnTo>
                  <a:lnTo>
                    <a:pt x="61150" y="1450098"/>
                  </a:lnTo>
                  <a:lnTo>
                    <a:pt x="518299" y="1450098"/>
                  </a:lnTo>
                  <a:lnTo>
                    <a:pt x="569010" y="1443380"/>
                  </a:lnTo>
                  <a:lnTo>
                    <a:pt x="612775" y="1305077"/>
                  </a:lnTo>
                  <a:lnTo>
                    <a:pt x="618744" y="1293355"/>
                  </a:lnTo>
                  <a:lnTo>
                    <a:pt x="629678" y="1283081"/>
                  </a:lnTo>
                  <a:lnTo>
                    <a:pt x="645058" y="1275803"/>
                  </a:lnTo>
                  <a:lnTo>
                    <a:pt x="664413" y="1273035"/>
                  </a:lnTo>
                  <a:lnTo>
                    <a:pt x="1181874" y="1273035"/>
                  </a:lnTo>
                  <a:lnTo>
                    <a:pt x="1225740" y="1293888"/>
                  </a:lnTo>
                  <a:lnTo>
                    <a:pt x="1250238" y="1383309"/>
                  </a:lnTo>
                  <a:lnTo>
                    <a:pt x="1257223" y="1414678"/>
                  </a:lnTo>
                  <a:lnTo>
                    <a:pt x="1271549" y="1434744"/>
                  </a:lnTo>
                  <a:lnTo>
                    <a:pt x="1296555" y="1445272"/>
                  </a:lnTo>
                  <a:lnTo>
                    <a:pt x="1320317" y="1449349"/>
                  </a:lnTo>
                  <a:lnTo>
                    <a:pt x="1330883" y="1450035"/>
                  </a:lnTo>
                  <a:lnTo>
                    <a:pt x="1728660" y="1450035"/>
                  </a:lnTo>
                  <a:lnTo>
                    <a:pt x="1753946" y="1445094"/>
                  </a:lnTo>
                  <a:lnTo>
                    <a:pt x="1776183" y="1431810"/>
                  </a:lnTo>
                  <a:lnTo>
                    <a:pt x="1789709" y="1412494"/>
                  </a:lnTo>
                  <a:close/>
                </a:path>
              </a:pathLst>
            </a:custGeom>
            <a:solidFill>
              <a:srgbClr val="F0F1F5"/>
            </a:solidFill>
          </p:spPr>
          <p:txBody>
            <a:bodyPr wrap="square" lIns="0" tIns="0" rIns="0" bIns="0" rtlCol="0"/>
            <a:lstStyle/>
            <a:p>
              <a:endParaRPr/>
            </a:p>
          </p:txBody>
        </p:sp>
        <p:sp>
          <p:nvSpPr>
            <p:cNvPr id="15" name="object 15"/>
            <p:cNvSpPr/>
            <p:nvPr/>
          </p:nvSpPr>
          <p:spPr>
            <a:xfrm>
              <a:off x="12021680" y="3015499"/>
              <a:ext cx="530860" cy="182245"/>
            </a:xfrm>
            <a:custGeom>
              <a:avLst/>
              <a:gdLst/>
              <a:ahLst/>
              <a:cxnLst/>
              <a:rect l="l" t="t" r="r" b="b"/>
              <a:pathLst>
                <a:path w="530859" h="182244">
                  <a:moveTo>
                    <a:pt x="498586" y="181759"/>
                  </a:moveTo>
                  <a:lnTo>
                    <a:pt x="29197" y="181759"/>
                  </a:lnTo>
                  <a:lnTo>
                    <a:pt x="14633" y="178213"/>
                  </a:lnTo>
                  <a:lnTo>
                    <a:pt x="4893" y="168910"/>
                  </a:lnTo>
                  <a:lnTo>
                    <a:pt x="6" y="155851"/>
                  </a:lnTo>
                  <a:lnTo>
                    <a:pt x="0" y="141040"/>
                  </a:lnTo>
                  <a:lnTo>
                    <a:pt x="4780" y="115555"/>
                  </a:lnTo>
                  <a:lnTo>
                    <a:pt x="19341" y="42643"/>
                  </a:lnTo>
                  <a:lnTo>
                    <a:pt x="23104" y="22621"/>
                  </a:lnTo>
                  <a:lnTo>
                    <a:pt x="26508" y="14735"/>
                  </a:lnTo>
                  <a:lnTo>
                    <a:pt x="33774" y="7442"/>
                  </a:lnTo>
                  <a:lnTo>
                    <a:pt x="43608" y="2084"/>
                  </a:lnTo>
                  <a:lnTo>
                    <a:pt x="54714" y="0"/>
                  </a:lnTo>
                  <a:lnTo>
                    <a:pt x="477895" y="0"/>
                  </a:lnTo>
                  <a:lnTo>
                    <a:pt x="511074" y="29498"/>
                  </a:lnTo>
                  <a:lnTo>
                    <a:pt x="521661" y="88655"/>
                  </a:lnTo>
                  <a:lnTo>
                    <a:pt x="530438" y="146590"/>
                  </a:lnTo>
                  <a:lnTo>
                    <a:pt x="528990" y="159745"/>
                  </a:lnTo>
                  <a:lnTo>
                    <a:pt x="523063" y="170983"/>
                  </a:lnTo>
                  <a:lnTo>
                    <a:pt x="512861" y="178817"/>
                  </a:lnTo>
                  <a:lnTo>
                    <a:pt x="498586" y="181759"/>
                  </a:lnTo>
                  <a:close/>
                </a:path>
              </a:pathLst>
            </a:custGeom>
            <a:solidFill>
              <a:srgbClr val="787CD0"/>
            </a:solidFill>
          </p:spPr>
          <p:txBody>
            <a:bodyPr wrap="square" lIns="0" tIns="0" rIns="0" bIns="0" rtlCol="0"/>
            <a:lstStyle/>
            <a:p>
              <a:endParaRPr/>
            </a:p>
          </p:txBody>
        </p:sp>
      </p:grpSp>
      <p:grpSp>
        <p:nvGrpSpPr>
          <p:cNvPr id="16" name="object 16"/>
          <p:cNvGrpSpPr/>
          <p:nvPr/>
        </p:nvGrpSpPr>
        <p:grpSpPr>
          <a:xfrm>
            <a:off x="14094201" y="1329223"/>
            <a:ext cx="879475" cy="1497965"/>
            <a:chOff x="14094201" y="1329223"/>
            <a:chExt cx="879475" cy="1497965"/>
          </a:xfrm>
        </p:grpSpPr>
        <p:sp>
          <p:nvSpPr>
            <p:cNvPr id="17" name="object 17"/>
            <p:cNvSpPr/>
            <p:nvPr/>
          </p:nvSpPr>
          <p:spPr>
            <a:xfrm>
              <a:off x="14094201" y="1369269"/>
              <a:ext cx="839469" cy="1457960"/>
            </a:xfrm>
            <a:custGeom>
              <a:avLst/>
              <a:gdLst/>
              <a:ahLst/>
              <a:cxnLst/>
              <a:rect l="l" t="t" r="r" b="b"/>
              <a:pathLst>
                <a:path w="839469" h="1457960">
                  <a:moveTo>
                    <a:pt x="359475" y="1457457"/>
                  </a:moveTo>
                  <a:lnTo>
                    <a:pt x="839005" y="1457457"/>
                  </a:lnTo>
                  <a:lnTo>
                    <a:pt x="673967" y="688539"/>
                  </a:lnTo>
                  <a:lnTo>
                    <a:pt x="703502" y="651649"/>
                  </a:lnTo>
                  <a:lnTo>
                    <a:pt x="730466" y="613025"/>
                  </a:lnTo>
                  <a:lnTo>
                    <a:pt x="754510" y="572736"/>
                  </a:lnTo>
                  <a:lnTo>
                    <a:pt x="775283" y="530852"/>
                  </a:lnTo>
                  <a:lnTo>
                    <a:pt x="792435" y="487440"/>
                  </a:lnTo>
                  <a:lnTo>
                    <a:pt x="805616" y="442571"/>
                  </a:lnTo>
                  <a:lnTo>
                    <a:pt x="814474" y="396313"/>
                  </a:lnTo>
                  <a:lnTo>
                    <a:pt x="818661" y="348735"/>
                  </a:lnTo>
                  <a:lnTo>
                    <a:pt x="817826" y="299907"/>
                  </a:lnTo>
                  <a:lnTo>
                    <a:pt x="811583" y="251106"/>
                  </a:lnTo>
                  <a:lnTo>
                    <a:pt x="800315" y="207157"/>
                  </a:lnTo>
                  <a:lnTo>
                    <a:pt x="784423" y="167906"/>
                  </a:lnTo>
                  <a:lnTo>
                    <a:pt x="764309" y="133199"/>
                  </a:lnTo>
                  <a:lnTo>
                    <a:pt x="740372" y="102882"/>
                  </a:lnTo>
                  <a:lnTo>
                    <a:pt x="682640" y="54807"/>
                  </a:lnTo>
                  <a:lnTo>
                    <a:pt x="614435" y="22454"/>
                  </a:lnTo>
                  <a:lnTo>
                    <a:pt x="577409" y="11789"/>
                  </a:lnTo>
                  <a:lnTo>
                    <a:pt x="538968" y="4594"/>
                  </a:lnTo>
                  <a:lnTo>
                    <a:pt x="499514" y="715"/>
                  </a:lnTo>
                  <a:lnTo>
                    <a:pt x="459448" y="0"/>
                  </a:lnTo>
                  <a:lnTo>
                    <a:pt x="419172" y="2293"/>
                  </a:lnTo>
                  <a:lnTo>
                    <a:pt x="379085" y="7443"/>
                  </a:lnTo>
                  <a:lnTo>
                    <a:pt x="339590" y="15296"/>
                  </a:lnTo>
                  <a:lnTo>
                    <a:pt x="301088" y="25698"/>
                  </a:lnTo>
                  <a:lnTo>
                    <a:pt x="263980" y="38495"/>
                  </a:lnTo>
                  <a:lnTo>
                    <a:pt x="228667" y="53534"/>
                  </a:lnTo>
                  <a:lnTo>
                    <a:pt x="165031" y="89726"/>
                  </a:lnTo>
                  <a:lnTo>
                    <a:pt x="113389" y="133045"/>
                  </a:lnTo>
                  <a:lnTo>
                    <a:pt x="76953" y="182263"/>
                  </a:lnTo>
                  <a:lnTo>
                    <a:pt x="59733" y="218946"/>
                  </a:lnTo>
                  <a:lnTo>
                    <a:pt x="44675" y="260402"/>
                  </a:lnTo>
                  <a:lnTo>
                    <a:pt x="31782" y="305897"/>
                  </a:lnTo>
                  <a:lnTo>
                    <a:pt x="21061" y="354695"/>
                  </a:lnTo>
                  <a:lnTo>
                    <a:pt x="12517" y="406063"/>
                  </a:lnTo>
                  <a:lnTo>
                    <a:pt x="6155" y="459264"/>
                  </a:lnTo>
                  <a:lnTo>
                    <a:pt x="1981" y="513566"/>
                  </a:lnTo>
                  <a:lnTo>
                    <a:pt x="0" y="568232"/>
                  </a:lnTo>
                  <a:lnTo>
                    <a:pt x="217" y="622529"/>
                  </a:lnTo>
                  <a:lnTo>
                    <a:pt x="2639" y="675721"/>
                  </a:lnTo>
                  <a:lnTo>
                    <a:pt x="7270" y="727074"/>
                  </a:lnTo>
                  <a:lnTo>
                    <a:pt x="14115" y="775854"/>
                  </a:lnTo>
                  <a:lnTo>
                    <a:pt x="23181" y="821324"/>
                  </a:lnTo>
                  <a:lnTo>
                    <a:pt x="34473" y="862752"/>
                  </a:lnTo>
                  <a:lnTo>
                    <a:pt x="42052" y="883294"/>
                  </a:lnTo>
                  <a:lnTo>
                    <a:pt x="440596" y="883294"/>
                  </a:lnTo>
                  <a:lnTo>
                    <a:pt x="359475" y="1457457"/>
                  </a:lnTo>
                  <a:close/>
                </a:path>
                <a:path w="839469" h="1457960">
                  <a:moveTo>
                    <a:pt x="154042" y="986900"/>
                  </a:moveTo>
                  <a:lnTo>
                    <a:pt x="233291" y="975067"/>
                  </a:lnTo>
                  <a:lnTo>
                    <a:pt x="280726" y="960304"/>
                  </a:lnTo>
                  <a:lnTo>
                    <a:pt x="331848" y="939940"/>
                  </a:lnTo>
                  <a:lnTo>
                    <a:pt x="385518" y="914196"/>
                  </a:lnTo>
                  <a:lnTo>
                    <a:pt x="440596" y="883294"/>
                  </a:lnTo>
                  <a:lnTo>
                    <a:pt x="42052" y="883294"/>
                  </a:lnTo>
                  <a:lnTo>
                    <a:pt x="63755" y="930539"/>
                  </a:lnTo>
                  <a:lnTo>
                    <a:pt x="102005" y="973336"/>
                  </a:lnTo>
                  <a:lnTo>
                    <a:pt x="154042" y="986900"/>
                  </a:lnTo>
                  <a:close/>
                </a:path>
              </a:pathLst>
            </a:custGeom>
            <a:solidFill>
              <a:srgbClr val="F0D8C2"/>
            </a:solidFill>
          </p:spPr>
          <p:txBody>
            <a:bodyPr wrap="square" lIns="0" tIns="0" rIns="0" bIns="0" rtlCol="0"/>
            <a:lstStyle/>
            <a:p>
              <a:endParaRPr/>
            </a:p>
          </p:txBody>
        </p:sp>
        <p:sp>
          <p:nvSpPr>
            <p:cNvPr id="18" name="object 18"/>
            <p:cNvSpPr/>
            <p:nvPr/>
          </p:nvSpPr>
          <p:spPr>
            <a:xfrm>
              <a:off x="14173952" y="1329223"/>
              <a:ext cx="799465" cy="758825"/>
            </a:xfrm>
            <a:custGeom>
              <a:avLst/>
              <a:gdLst/>
              <a:ahLst/>
              <a:cxnLst/>
              <a:rect l="l" t="t" r="r" b="b"/>
              <a:pathLst>
                <a:path w="799465" h="758825">
                  <a:moveTo>
                    <a:pt x="599412" y="758735"/>
                  </a:moveTo>
                  <a:lnTo>
                    <a:pt x="653336" y="730760"/>
                  </a:lnTo>
                  <a:lnTo>
                    <a:pt x="680634" y="701915"/>
                  </a:lnTo>
                  <a:lnTo>
                    <a:pt x="707031" y="665118"/>
                  </a:lnTo>
                  <a:lnTo>
                    <a:pt x="731682" y="621835"/>
                  </a:lnTo>
                  <a:lnTo>
                    <a:pt x="753743" y="573531"/>
                  </a:lnTo>
                  <a:lnTo>
                    <a:pt x="772371" y="521670"/>
                  </a:lnTo>
                  <a:lnTo>
                    <a:pt x="786722" y="467718"/>
                  </a:lnTo>
                  <a:lnTo>
                    <a:pt x="795952" y="413140"/>
                  </a:lnTo>
                  <a:lnTo>
                    <a:pt x="799216" y="359400"/>
                  </a:lnTo>
                  <a:lnTo>
                    <a:pt x="796874" y="318546"/>
                  </a:lnTo>
                  <a:lnTo>
                    <a:pt x="789881" y="278798"/>
                  </a:lnTo>
                  <a:lnTo>
                    <a:pt x="778282" y="240465"/>
                  </a:lnTo>
                  <a:lnTo>
                    <a:pt x="762121" y="203852"/>
                  </a:lnTo>
                  <a:lnTo>
                    <a:pt x="741444" y="169268"/>
                  </a:lnTo>
                  <a:lnTo>
                    <a:pt x="716297" y="137020"/>
                  </a:lnTo>
                  <a:lnTo>
                    <a:pt x="686726" y="107415"/>
                  </a:lnTo>
                  <a:lnTo>
                    <a:pt x="652775" y="80761"/>
                  </a:lnTo>
                  <a:lnTo>
                    <a:pt x="614490" y="57364"/>
                  </a:lnTo>
                  <a:lnTo>
                    <a:pt x="571917" y="37532"/>
                  </a:lnTo>
                  <a:lnTo>
                    <a:pt x="525100" y="21573"/>
                  </a:lnTo>
                  <a:lnTo>
                    <a:pt x="474086" y="9792"/>
                  </a:lnTo>
                  <a:lnTo>
                    <a:pt x="418920" y="2499"/>
                  </a:lnTo>
                  <a:lnTo>
                    <a:pt x="359647" y="0"/>
                  </a:lnTo>
                  <a:lnTo>
                    <a:pt x="287225" y="3060"/>
                  </a:lnTo>
                  <a:lnTo>
                    <a:pt x="223978" y="11767"/>
                  </a:lnTo>
                  <a:lnTo>
                    <a:pt x="169505" y="25414"/>
                  </a:lnTo>
                  <a:lnTo>
                    <a:pt x="123402" y="43290"/>
                  </a:lnTo>
                  <a:lnTo>
                    <a:pt x="85266" y="64687"/>
                  </a:lnTo>
                  <a:lnTo>
                    <a:pt x="54695" y="88895"/>
                  </a:lnTo>
                  <a:lnTo>
                    <a:pt x="14635" y="142911"/>
                  </a:lnTo>
                  <a:lnTo>
                    <a:pt x="0" y="199667"/>
                  </a:lnTo>
                  <a:lnTo>
                    <a:pt x="32117" y="207464"/>
                  </a:lnTo>
                  <a:lnTo>
                    <a:pt x="108607" y="220377"/>
                  </a:lnTo>
                  <a:lnTo>
                    <a:pt x="153000" y="225539"/>
                  </a:lnTo>
                  <a:lnTo>
                    <a:pt x="201504" y="229867"/>
                  </a:lnTo>
                  <a:lnTo>
                    <a:pt x="254130" y="233384"/>
                  </a:lnTo>
                  <a:lnTo>
                    <a:pt x="310888" y="236114"/>
                  </a:lnTo>
                  <a:lnTo>
                    <a:pt x="371787" y="238077"/>
                  </a:lnTo>
                  <a:lnTo>
                    <a:pt x="436837" y="239298"/>
                  </a:lnTo>
                  <a:lnTo>
                    <a:pt x="506049" y="239798"/>
                  </a:lnTo>
                  <a:lnTo>
                    <a:pt x="579431" y="239600"/>
                  </a:lnTo>
                  <a:lnTo>
                    <a:pt x="579431" y="259567"/>
                  </a:lnTo>
                  <a:lnTo>
                    <a:pt x="339666" y="279534"/>
                  </a:lnTo>
                  <a:lnTo>
                    <a:pt x="299706" y="399334"/>
                  </a:lnTo>
                  <a:lnTo>
                    <a:pt x="344121" y="404309"/>
                  </a:lnTo>
                  <a:lnTo>
                    <a:pt x="382599" y="424262"/>
                  </a:lnTo>
                  <a:lnTo>
                    <a:pt x="415945" y="456046"/>
                  </a:lnTo>
                  <a:lnTo>
                    <a:pt x="444963" y="496512"/>
                  </a:lnTo>
                  <a:lnTo>
                    <a:pt x="457307" y="489267"/>
                  </a:lnTo>
                  <a:lnTo>
                    <a:pt x="470588" y="483820"/>
                  </a:lnTo>
                  <a:lnTo>
                    <a:pt x="484693" y="480392"/>
                  </a:lnTo>
                  <a:lnTo>
                    <a:pt x="499510" y="479201"/>
                  </a:lnTo>
                  <a:lnTo>
                    <a:pt x="538384" y="487673"/>
                  </a:lnTo>
                  <a:lnTo>
                    <a:pt x="570140" y="510114"/>
                  </a:lnTo>
                  <a:lnTo>
                    <a:pt x="591557" y="542057"/>
                  </a:lnTo>
                  <a:lnTo>
                    <a:pt x="599412" y="579034"/>
                  </a:lnTo>
                  <a:lnTo>
                    <a:pt x="594953" y="616146"/>
                  </a:lnTo>
                  <a:lnTo>
                    <a:pt x="582478" y="647695"/>
                  </a:lnTo>
                  <a:lnTo>
                    <a:pt x="563334" y="672602"/>
                  </a:lnTo>
                  <a:lnTo>
                    <a:pt x="538871" y="689790"/>
                  </a:lnTo>
                  <a:lnTo>
                    <a:pt x="553191" y="715534"/>
                  </a:lnTo>
                  <a:lnTo>
                    <a:pt x="567867" y="736347"/>
                  </a:lnTo>
                  <a:lnTo>
                    <a:pt x="583181" y="751118"/>
                  </a:lnTo>
                  <a:lnTo>
                    <a:pt x="599412" y="758735"/>
                  </a:lnTo>
                  <a:close/>
                </a:path>
              </a:pathLst>
            </a:custGeom>
            <a:solidFill>
              <a:srgbClr val="181746"/>
            </a:solidFill>
          </p:spPr>
          <p:txBody>
            <a:bodyPr wrap="square" lIns="0" tIns="0" rIns="0" bIns="0" rtlCol="0"/>
            <a:lstStyle/>
            <a:p>
              <a:endParaRPr/>
            </a:p>
          </p:txBody>
        </p:sp>
      </p:grpSp>
      <p:grpSp>
        <p:nvGrpSpPr>
          <p:cNvPr id="19" name="object 19"/>
          <p:cNvGrpSpPr/>
          <p:nvPr/>
        </p:nvGrpSpPr>
        <p:grpSpPr>
          <a:xfrm>
            <a:off x="12895733" y="4483964"/>
            <a:ext cx="3076575" cy="4772660"/>
            <a:chOff x="12895733" y="4483964"/>
            <a:chExt cx="3076575" cy="4772660"/>
          </a:xfrm>
        </p:grpSpPr>
        <p:sp>
          <p:nvSpPr>
            <p:cNvPr id="20" name="object 20"/>
            <p:cNvSpPr/>
            <p:nvPr/>
          </p:nvSpPr>
          <p:spPr>
            <a:xfrm>
              <a:off x="13671436" y="4483975"/>
              <a:ext cx="2249805" cy="4452620"/>
            </a:xfrm>
            <a:custGeom>
              <a:avLst/>
              <a:gdLst/>
              <a:ahLst/>
              <a:cxnLst/>
              <a:rect l="l" t="t" r="r" b="b"/>
              <a:pathLst>
                <a:path w="2249805" h="4452620">
                  <a:moveTo>
                    <a:pt x="2249513" y="4452569"/>
                  </a:moveTo>
                  <a:lnTo>
                    <a:pt x="2221801" y="4364380"/>
                  </a:lnTo>
                  <a:lnTo>
                    <a:pt x="2195106" y="4277804"/>
                  </a:lnTo>
                  <a:lnTo>
                    <a:pt x="2169388" y="4192867"/>
                  </a:lnTo>
                  <a:lnTo>
                    <a:pt x="2144636" y="4109580"/>
                  </a:lnTo>
                  <a:lnTo>
                    <a:pt x="2120836" y="4027919"/>
                  </a:lnTo>
                  <a:lnTo>
                    <a:pt x="2097976" y="3947909"/>
                  </a:lnTo>
                  <a:lnTo>
                    <a:pt x="2076018" y="3869550"/>
                  </a:lnTo>
                  <a:lnTo>
                    <a:pt x="2054948" y="3792855"/>
                  </a:lnTo>
                  <a:lnTo>
                    <a:pt x="2034768" y="3717810"/>
                  </a:lnTo>
                  <a:lnTo>
                    <a:pt x="2015439" y="3644442"/>
                  </a:lnTo>
                  <a:lnTo>
                    <a:pt x="1996948" y="3572738"/>
                  </a:lnTo>
                  <a:lnTo>
                    <a:pt x="1979269" y="3502698"/>
                  </a:lnTo>
                  <a:lnTo>
                    <a:pt x="1962391" y="3434346"/>
                  </a:lnTo>
                  <a:lnTo>
                    <a:pt x="1946300" y="3367684"/>
                  </a:lnTo>
                  <a:lnTo>
                    <a:pt x="1930971" y="3302698"/>
                  </a:lnTo>
                  <a:lnTo>
                    <a:pt x="1916379" y="3239414"/>
                  </a:lnTo>
                  <a:lnTo>
                    <a:pt x="1902523" y="3177832"/>
                  </a:lnTo>
                  <a:lnTo>
                    <a:pt x="1889366" y="3117939"/>
                  </a:lnTo>
                  <a:lnTo>
                    <a:pt x="1876894" y="3059760"/>
                  </a:lnTo>
                  <a:lnTo>
                    <a:pt x="1865096" y="3003296"/>
                  </a:lnTo>
                  <a:lnTo>
                    <a:pt x="1853946" y="2948533"/>
                  </a:lnTo>
                  <a:lnTo>
                    <a:pt x="1843430" y="2895511"/>
                  </a:lnTo>
                  <a:lnTo>
                    <a:pt x="1833524" y="2844203"/>
                  </a:lnTo>
                  <a:lnTo>
                    <a:pt x="1824215" y="2794622"/>
                  </a:lnTo>
                  <a:lnTo>
                    <a:pt x="1815477" y="2746781"/>
                  </a:lnTo>
                  <a:lnTo>
                    <a:pt x="1807311" y="2700680"/>
                  </a:lnTo>
                  <a:lnTo>
                    <a:pt x="1799666" y="2656319"/>
                  </a:lnTo>
                  <a:lnTo>
                    <a:pt x="1792541" y="2613710"/>
                  </a:lnTo>
                  <a:lnTo>
                    <a:pt x="1785924" y="2572855"/>
                  </a:lnTo>
                  <a:lnTo>
                    <a:pt x="1779790" y="2533751"/>
                  </a:lnTo>
                  <a:lnTo>
                    <a:pt x="1768894" y="2460841"/>
                  </a:lnTo>
                  <a:lnTo>
                    <a:pt x="1759686" y="2395016"/>
                  </a:lnTo>
                  <a:lnTo>
                    <a:pt x="1752053" y="2336317"/>
                  </a:lnTo>
                  <a:lnTo>
                    <a:pt x="1745805" y="2284768"/>
                  </a:lnTo>
                  <a:lnTo>
                    <a:pt x="1740827" y="2240432"/>
                  </a:lnTo>
                  <a:lnTo>
                    <a:pt x="1735378" y="2187486"/>
                  </a:lnTo>
                  <a:lnTo>
                    <a:pt x="1731098" y="2142426"/>
                  </a:lnTo>
                  <a:lnTo>
                    <a:pt x="1727631" y="2092223"/>
                  </a:lnTo>
                  <a:lnTo>
                    <a:pt x="1724977" y="2033320"/>
                  </a:lnTo>
                  <a:lnTo>
                    <a:pt x="1723275" y="1983930"/>
                  </a:lnTo>
                  <a:lnTo>
                    <a:pt x="1721700" y="1926437"/>
                  </a:lnTo>
                  <a:lnTo>
                    <a:pt x="1720278" y="1860854"/>
                  </a:lnTo>
                  <a:lnTo>
                    <a:pt x="1719084" y="1787169"/>
                  </a:lnTo>
                  <a:lnTo>
                    <a:pt x="1718589" y="1747291"/>
                  </a:lnTo>
                  <a:lnTo>
                    <a:pt x="1718170" y="1705394"/>
                  </a:lnTo>
                  <a:lnTo>
                    <a:pt x="1717802" y="1656435"/>
                  </a:lnTo>
                  <a:lnTo>
                    <a:pt x="1717560" y="1613585"/>
                  </a:lnTo>
                  <a:lnTo>
                    <a:pt x="1717408" y="1569059"/>
                  </a:lnTo>
                  <a:lnTo>
                    <a:pt x="1717382" y="1475016"/>
                  </a:lnTo>
                  <a:lnTo>
                    <a:pt x="1717548" y="1411465"/>
                  </a:lnTo>
                  <a:lnTo>
                    <a:pt x="1717814" y="1355394"/>
                  </a:lnTo>
                  <a:lnTo>
                    <a:pt x="1718221" y="1297305"/>
                  </a:lnTo>
                  <a:lnTo>
                    <a:pt x="1718754" y="1237183"/>
                  </a:lnTo>
                  <a:lnTo>
                    <a:pt x="1719427" y="1175042"/>
                  </a:lnTo>
                  <a:lnTo>
                    <a:pt x="1720240" y="1110869"/>
                  </a:lnTo>
                  <a:lnTo>
                    <a:pt x="1721205" y="1044676"/>
                  </a:lnTo>
                  <a:lnTo>
                    <a:pt x="1722335" y="976464"/>
                  </a:lnTo>
                  <a:lnTo>
                    <a:pt x="1723656" y="904659"/>
                  </a:lnTo>
                  <a:lnTo>
                    <a:pt x="1725079" y="833958"/>
                  </a:lnTo>
                  <a:lnTo>
                    <a:pt x="1726717" y="759663"/>
                  </a:lnTo>
                  <a:lnTo>
                    <a:pt x="1728546" y="683348"/>
                  </a:lnTo>
                  <a:lnTo>
                    <a:pt x="1730552" y="605015"/>
                  </a:lnTo>
                  <a:lnTo>
                    <a:pt x="1732762" y="524662"/>
                  </a:lnTo>
                  <a:lnTo>
                    <a:pt x="1735175" y="442277"/>
                  </a:lnTo>
                  <a:lnTo>
                    <a:pt x="1737791" y="357860"/>
                  </a:lnTo>
                  <a:lnTo>
                    <a:pt x="1740623" y="271437"/>
                  </a:lnTo>
                  <a:lnTo>
                    <a:pt x="1743684" y="182981"/>
                  </a:lnTo>
                  <a:lnTo>
                    <a:pt x="1746961" y="92494"/>
                  </a:lnTo>
                  <a:lnTo>
                    <a:pt x="1750479" y="0"/>
                  </a:lnTo>
                  <a:lnTo>
                    <a:pt x="1421612" y="0"/>
                  </a:lnTo>
                  <a:lnTo>
                    <a:pt x="477939" y="0"/>
                  </a:lnTo>
                  <a:lnTo>
                    <a:pt x="344868" y="0"/>
                  </a:lnTo>
                  <a:lnTo>
                    <a:pt x="0" y="4412640"/>
                  </a:lnTo>
                  <a:lnTo>
                    <a:pt x="345465" y="4412640"/>
                  </a:lnTo>
                  <a:lnTo>
                    <a:pt x="689724" y="2520391"/>
                  </a:lnTo>
                  <a:lnTo>
                    <a:pt x="913307" y="1750428"/>
                  </a:lnTo>
                  <a:lnTo>
                    <a:pt x="930325" y="1811159"/>
                  </a:lnTo>
                  <a:lnTo>
                    <a:pt x="949579" y="1878507"/>
                  </a:lnTo>
                  <a:lnTo>
                    <a:pt x="967346" y="1939175"/>
                  </a:lnTo>
                  <a:lnTo>
                    <a:pt x="983589" y="1993176"/>
                  </a:lnTo>
                  <a:lnTo>
                    <a:pt x="998308" y="2040509"/>
                  </a:lnTo>
                  <a:lnTo>
                    <a:pt x="1011453" y="2081149"/>
                  </a:lnTo>
                  <a:lnTo>
                    <a:pt x="1028204" y="2129612"/>
                  </a:lnTo>
                  <a:lnTo>
                    <a:pt x="1037272" y="2153958"/>
                  </a:lnTo>
                  <a:lnTo>
                    <a:pt x="1041908" y="2167039"/>
                  </a:lnTo>
                  <a:lnTo>
                    <a:pt x="1058087" y="2215527"/>
                  </a:lnTo>
                  <a:lnTo>
                    <a:pt x="1070876" y="2255507"/>
                  </a:lnTo>
                  <a:lnTo>
                    <a:pt x="1119962" y="2411907"/>
                  </a:lnTo>
                  <a:lnTo>
                    <a:pt x="1129842" y="2443238"/>
                  </a:lnTo>
                  <a:lnTo>
                    <a:pt x="1151153" y="2510396"/>
                  </a:lnTo>
                  <a:lnTo>
                    <a:pt x="1174635" y="2583484"/>
                  </a:lnTo>
                  <a:lnTo>
                    <a:pt x="1187221" y="2622258"/>
                  </a:lnTo>
                  <a:lnTo>
                    <a:pt x="1200391" y="2662491"/>
                  </a:lnTo>
                  <a:lnTo>
                    <a:pt x="1214145" y="2704211"/>
                  </a:lnTo>
                  <a:lnTo>
                    <a:pt x="1228509" y="2747391"/>
                  </a:lnTo>
                  <a:lnTo>
                    <a:pt x="1243482" y="2792031"/>
                  </a:lnTo>
                  <a:lnTo>
                    <a:pt x="1259090" y="2838132"/>
                  </a:lnTo>
                  <a:lnTo>
                    <a:pt x="1275334" y="2885681"/>
                  </a:lnTo>
                  <a:lnTo>
                    <a:pt x="1292237" y="2934690"/>
                  </a:lnTo>
                  <a:lnTo>
                    <a:pt x="1309814" y="2985135"/>
                  </a:lnTo>
                  <a:lnTo>
                    <a:pt x="1328064" y="3037027"/>
                  </a:lnTo>
                  <a:lnTo>
                    <a:pt x="1347000" y="3090354"/>
                  </a:lnTo>
                  <a:lnTo>
                    <a:pt x="1366647" y="3145117"/>
                  </a:lnTo>
                  <a:lnTo>
                    <a:pt x="1387005" y="3201314"/>
                  </a:lnTo>
                  <a:lnTo>
                    <a:pt x="1408087" y="3258921"/>
                  </a:lnTo>
                  <a:lnTo>
                    <a:pt x="1429918" y="3317964"/>
                  </a:lnTo>
                  <a:lnTo>
                    <a:pt x="1452511" y="3378416"/>
                  </a:lnTo>
                  <a:lnTo>
                    <a:pt x="1475854" y="3440290"/>
                  </a:lnTo>
                  <a:lnTo>
                    <a:pt x="1499984" y="3503561"/>
                  </a:lnTo>
                  <a:lnTo>
                    <a:pt x="1524901" y="3568255"/>
                  </a:lnTo>
                  <a:lnTo>
                    <a:pt x="1550619" y="3634333"/>
                  </a:lnTo>
                  <a:lnTo>
                    <a:pt x="1577162" y="3701821"/>
                  </a:lnTo>
                  <a:lnTo>
                    <a:pt x="1604530" y="3770693"/>
                  </a:lnTo>
                  <a:lnTo>
                    <a:pt x="1632737" y="3840950"/>
                  </a:lnTo>
                  <a:lnTo>
                    <a:pt x="1661795" y="3912603"/>
                  </a:lnTo>
                  <a:lnTo>
                    <a:pt x="1691716" y="3985628"/>
                  </a:lnTo>
                  <a:lnTo>
                    <a:pt x="1722526" y="4060037"/>
                  </a:lnTo>
                  <a:lnTo>
                    <a:pt x="1754212" y="4135818"/>
                  </a:lnTo>
                  <a:lnTo>
                    <a:pt x="1786813" y="4212958"/>
                  </a:lnTo>
                  <a:lnTo>
                    <a:pt x="1820329" y="4291469"/>
                  </a:lnTo>
                  <a:lnTo>
                    <a:pt x="1854771" y="4371340"/>
                  </a:lnTo>
                  <a:lnTo>
                    <a:pt x="1890153" y="4452569"/>
                  </a:lnTo>
                  <a:lnTo>
                    <a:pt x="2249513" y="4452569"/>
                  </a:lnTo>
                  <a:close/>
                </a:path>
              </a:pathLst>
            </a:custGeom>
            <a:solidFill>
              <a:srgbClr val="F0D8C2"/>
            </a:solidFill>
          </p:spPr>
          <p:txBody>
            <a:bodyPr wrap="square" lIns="0" tIns="0" rIns="0" bIns="0" rtlCol="0"/>
            <a:lstStyle/>
            <a:p>
              <a:endParaRPr/>
            </a:p>
          </p:txBody>
        </p:sp>
        <p:sp>
          <p:nvSpPr>
            <p:cNvPr id="21" name="object 21"/>
            <p:cNvSpPr/>
            <p:nvPr/>
          </p:nvSpPr>
          <p:spPr>
            <a:xfrm>
              <a:off x="13610216" y="4483964"/>
              <a:ext cx="1499235" cy="4153535"/>
            </a:xfrm>
            <a:custGeom>
              <a:avLst/>
              <a:gdLst/>
              <a:ahLst/>
              <a:cxnLst/>
              <a:rect l="l" t="t" r="r" b="b"/>
              <a:pathLst>
                <a:path w="1499234" h="4153534">
                  <a:moveTo>
                    <a:pt x="5283" y="4153077"/>
                  </a:moveTo>
                  <a:lnTo>
                    <a:pt x="510787" y="4153077"/>
                  </a:lnTo>
                  <a:lnTo>
                    <a:pt x="592908" y="3819032"/>
                  </a:lnTo>
                  <a:lnTo>
                    <a:pt x="687556" y="3432690"/>
                  </a:lnTo>
                  <a:lnTo>
                    <a:pt x="777953" y="3062178"/>
                  </a:lnTo>
                  <a:lnTo>
                    <a:pt x="864099" y="2707495"/>
                  </a:lnTo>
                  <a:lnTo>
                    <a:pt x="905578" y="2536090"/>
                  </a:lnTo>
                  <a:lnTo>
                    <a:pt x="945994" y="2368642"/>
                  </a:lnTo>
                  <a:lnTo>
                    <a:pt x="985348" y="2205151"/>
                  </a:lnTo>
                  <a:lnTo>
                    <a:pt x="1023638" y="2045617"/>
                  </a:lnTo>
                  <a:lnTo>
                    <a:pt x="1060866" y="1890040"/>
                  </a:lnTo>
                  <a:lnTo>
                    <a:pt x="1085095" y="1788520"/>
                  </a:lnTo>
                  <a:lnTo>
                    <a:pt x="1132134" y="1590757"/>
                  </a:lnTo>
                  <a:lnTo>
                    <a:pt x="1154946" y="1494513"/>
                  </a:lnTo>
                  <a:lnTo>
                    <a:pt x="1177285" y="1400028"/>
                  </a:lnTo>
                  <a:lnTo>
                    <a:pt x="1199151" y="1307302"/>
                  </a:lnTo>
                  <a:lnTo>
                    <a:pt x="1220545" y="1216334"/>
                  </a:lnTo>
                  <a:lnTo>
                    <a:pt x="1241467" y="1127125"/>
                  </a:lnTo>
                  <a:lnTo>
                    <a:pt x="1261917" y="1039674"/>
                  </a:lnTo>
                  <a:lnTo>
                    <a:pt x="1281894" y="953982"/>
                  </a:lnTo>
                  <a:lnTo>
                    <a:pt x="1301400" y="870048"/>
                  </a:lnTo>
                  <a:lnTo>
                    <a:pt x="1320432" y="787872"/>
                  </a:lnTo>
                  <a:lnTo>
                    <a:pt x="1338993" y="707456"/>
                  </a:lnTo>
                  <a:lnTo>
                    <a:pt x="1357081" y="628797"/>
                  </a:lnTo>
                  <a:lnTo>
                    <a:pt x="1374696" y="551897"/>
                  </a:lnTo>
                  <a:lnTo>
                    <a:pt x="1391840" y="476756"/>
                  </a:lnTo>
                  <a:lnTo>
                    <a:pt x="1408511" y="403373"/>
                  </a:lnTo>
                  <a:lnTo>
                    <a:pt x="1424710" y="331748"/>
                  </a:lnTo>
                  <a:lnTo>
                    <a:pt x="1440436" y="261881"/>
                  </a:lnTo>
                  <a:lnTo>
                    <a:pt x="1455690" y="193774"/>
                  </a:lnTo>
                  <a:lnTo>
                    <a:pt x="1470472" y="127424"/>
                  </a:lnTo>
                  <a:lnTo>
                    <a:pt x="1484781" y="62833"/>
                  </a:lnTo>
                  <a:lnTo>
                    <a:pt x="1498618" y="0"/>
                  </a:lnTo>
                  <a:lnTo>
                    <a:pt x="401894" y="0"/>
                  </a:lnTo>
                  <a:lnTo>
                    <a:pt x="382209" y="66924"/>
                  </a:lnTo>
                  <a:lnTo>
                    <a:pt x="362937" y="135154"/>
                  </a:lnTo>
                  <a:lnTo>
                    <a:pt x="344083" y="204715"/>
                  </a:lnTo>
                  <a:lnTo>
                    <a:pt x="325656" y="275632"/>
                  </a:lnTo>
                  <a:lnTo>
                    <a:pt x="307661" y="347931"/>
                  </a:lnTo>
                  <a:lnTo>
                    <a:pt x="290105" y="421635"/>
                  </a:lnTo>
                  <a:lnTo>
                    <a:pt x="281494" y="459023"/>
                  </a:lnTo>
                  <a:lnTo>
                    <a:pt x="272995" y="496772"/>
                  </a:lnTo>
                  <a:lnTo>
                    <a:pt x="264609" y="534885"/>
                  </a:lnTo>
                  <a:lnTo>
                    <a:pt x="256337" y="573365"/>
                  </a:lnTo>
                  <a:lnTo>
                    <a:pt x="248180" y="612215"/>
                  </a:lnTo>
                  <a:lnTo>
                    <a:pt x="240138" y="651440"/>
                  </a:lnTo>
                  <a:lnTo>
                    <a:pt x="232213" y="691041"/>
                  </a:lnTo>
                  <a:lnTo>
                    <a:pt x="224405" y="731022"/>
                  </a:lnTo>
                  <a:lnTo>
                    <a:pt x="216716" y="771386"/>
                  </a:lnTo>
                  <a:lnTo>
                    <a:pt x="209145" y="812136"/>
                  </a:lnTo>
                  <a:lnTo>
                    <a:pt x="201694" y="853275"/>
                  </a:lnTo>
                  <a:lnTo>
                    <a:pt x="194363" y="894807"/>
                  </a:lnTo>
                  <a:lnTo>
                    <a:pt x="187154" y="936735"/>
                  </a:lnTo>
                  <a:lnTo>
                    <a:pt x="180068" y="979062"/>
                  </a:lnTo>
                  <a:lnTo>
                    <a:pt x="173104" y="1021790"/>
                  </a:lnTo>
                  <a:lnTo>
                    <a:pt x="166264" y="1064923"/>
                  </a:lnTo>
                  <a:lnTo>
                    <a:pt x="159549" y="1108465"/>
                  </a:lnTo>
                  <a:lnTo>
                    <a:pt x="152960" y="1152418"/>
                  </a:lnTo>
                  <a:lnTo>
                    <a:pt x="146497" y="1196785"/>
                  </a:lnTo>
                  <a:lnTo>
                    <a:pt x="140161" y="1241570"/>
                  </a:lnTo>
                  <a:lnTo>
                    <a:pt x="133954" y="1286776"/>
                  </a:lnTo>
                  <a:lnTo>
                    <a:pt x="127875" y="1332406"/>
                  </a:lnTo>
                  <a:lnTo>
                    <a:pt x="121926" y="1378463"/>
                  </a:lnTo>
                  <a:lnTo>
                    <a:pt x="116108" y="1424950"/>
                  </a:lnTo>
                  <a:lnTo>
                    <a:pt x="110421" y="1471871"/>
                  </a:lnTo>
                  <a:lnTo>
                    <a:pt x="104866" y="1519228"/>
                  </a:lnTo>
                  <a:lnTo>
                    <a:pt x="99445" y="1567024"/>
                  </a:lnTo>
                  <a:lnTo>
                    <a:pt x="94157" y="1615264"/>
                  </a:lnTo>
                  <a:lnTo>
                    <a:pt x="89004" y="1663949"/>
                  </a:lnTo>
                  <a:lnTo>
                    <a:pt x="83987" y="1713084"/>
                  </a:lnTo>
                  <a:lnTo>
                    <a:pt x="79106" y="1762670"/>
                  </a:lnTo>
                  <a:lnTo>
                    <a:pt x="74362" y="1812712"/>
                  </a:lnTo>
                  <a:lnTo>
                    <a:pt x="69757" y="1863213"/>
                  </a:lnTo>
                  <a:lnTo>
                    <a:pt x="65290" y="1914175"/>
                  </a:lnTo>
                  <a:lnTo>
                    <a:pt x="60963" y="1965602"/>
                  </a:lnTo>
                  <a:lnTo>
                    <a:pt x="56777" y="2017498"/>
                  </a:lnTo>
                  <a:lnTo>
                    <a:pt x="52732" y="2069864"/>
                  </a:lnTo>
                  <a:lnTo>
                    <a:pt x="48829" y="2122704"/>
                  </a:lnTo>
                  <a:lnTo>
                    <a:pt x="45069" y="2176022"/>
                  </a:lnTo>
                  <a:lnTo>
                    <a:pt x="41454" y="2229820"/>
                  </a:lnTo>
                  <a:lnTo>
                    <a:pt x="37983" y="2284102"/>
                  </a:lnTo>
                  <a:lnTo>
                    <a:pt x="34657" y="2338871"/>
                  </a:lnTo>
                  <a:lnTo>
                    <a:pt x="31478" y="2394130"/>
                  </a:lnTo>
                  <a:lnTo>
                    <a:pt x="28446" y="2449882"/>
                  </a:lnTo>
                  <a:lnTo>
                    <a:pt x="25562" y="2506130"/>
                  </a:lnTo>
                  <a:lnTo>
                    <a:pt x="22828" y="2562878"/>
                  </a:lnTo>
                  <a:lnTo>
                    <a:pt x="20243" y="2620128"/>
                  </a:lnTo>
                  <a:lnTo>
                    <a:pt x="17808" y="2677884"/>
                  </a:lnTo>
                  <a:lnTo>
                    <a:pt x="15525" y="2736149"/>
                  </a:lnTo>
                  <a:lnTo>
                    <a:pt x="13394" y="2794926"/>
                  </a:lnTo>
                  <a:lnTo>
                    <a:pt x="11416" y="2854218"/>
                  </a:lnTo>
                  <a:lnTo>
                    <a:pt x="9592" y="2914028"/>
                  </a:lnTo>
                  <a:lnTo>
                    <a:pt x="7923" y="2974359"/>
                  </a:lnTo>
                  <a:lnTo>
                    <a:pt x="6409" y="3035216"/>
                  </a:lnTo>
                  <a:lnTo>
                    <a:pt x="5052" y="3096599"/>
                  </a:lnTo>
                  <a:lnTo>
                    <a:pt x="3852" y="3158514"/>
                  </a:lnTo>
                  <a:lnTo>
                    <a:pt x="2810" y="3220963"/>
                  </a:lnTo>
                  <a:lnTo>
                    <a:pt x="1927" y="3283949"/>
                  </a:lnTo>
                  <a:lnTo>
                    <a:pt x="1203" y="3347475"/>
                  </a:lnTo>
                  <a:lnTo>
                    <a:pt x="640" y="3411545"/>
                  </a:lnTo>
                  <a:lnTo>
                    <a:pt x="239" y="3476161"/>
                  </a:lnTo>
                  <a:lnTo>
                    <a:pt x="0" y="3541327"/>
                  </a:lnTo>
                  <a:lnTo>
                    <a:pt x="11" y="3673320"/>
                  </a:lnTo>
                  <a:lnTo>
                    <a:pt x="263" y="3740154"/>
                  </a:lnTo>
                  <a:lnTo>
                    <a:pt x="681" y="3807550"/>
                  </a:lnTo>
                  <a:lnTo>
                    <a:pt x="1266" y="3875512"/>
                  </a:lnTo>
                  <a:lnTo>
                    <a:pt x="2017" y="3944043"/>
                  </a:lnTo>
                  <a:lnTo>
                    <a:pt x="3015" y="4018140"/>
                  </a:lnTo>
                  <a:lnTo>
                    <a:pt x="4025" y="4082822"/>
                  </a:lnTo>
                  <a:lnTo>
                    <a:pt x="5283" y="4153077"/>
                  </a:lnTo>
                  <a:close/>
                </a:path>
              </a:pathLst>
            </a:custGeom>
            <a:solidFill>
              <a:srgbClr val="69A1AB"/>
            </a:solidFill>
          </p:spPr>
          <p:txBody>
            <a:bodyPr wrap="square" lIns="0" tIns="0" rIns="0" bIns="0" rtlCol="0"/>
            <a:lstStyle/>
            <a:p>
              <a:endParaRPr/>
            </a:p>
          </p:txBody>
        </p:sp>
        <p:sp>
          <p:nvSpPr>
            <p:cNvPr id="22" name="object 22"/>
            <p:cNvSpPr/>
            <p:nvPr/>
          </p:nvSpPr>
          <p:spPr>
            <a:xfrm>
              <a:off x="14071852" y="4483964"/>
              <a:ext cx="1833880" cy="4173854"/>
            </a:xfrm>
            <a:custGeom>
              <a:avLst/>
              <a:gdLst/>
              <a:ahLst/>
              <a:cxnLst/>
              <a:rect l="l" t="t" r="r" b="b"/>
              <a:pathLst>
                <a:path w="1833880" h="4173854">
                  <a:moveTo>
                    <a:pt x="1294530" y="4173443"/>
                  </a:moveTo>
                  <a:lnTo>
                    <a:pt x="1833781" y="4173443"/>
                  </a:lnTo>
                  <a:lnTo>
                    <a:pt x="1819384" y="4116668"/>
                  </a:lnTo>
                  <a:lnTo>
                    <a:pt x="1805223" y="4060137"/>
                  </a:lnTo>
                  <a:lnTo>
                    <a:pt x="1791297" y="4003848"/>
                  </a:lnTo>
                  <a:lnTo>
                    <a:pt x="1777606" y="3947797"/>
                  </a:lnTo>
                  <a:lnTo>
                    <a:pt x="1764147" y="3891980"/>
                  </a:lnTo>
                  <a:lnTo>
                    <a:pt x="1750921" y="3836395"/>
                  </a:lnTo>
                  <a:lnTo>
                    <a:pt x="1737925" y="3781038"/>
                  </a:lnTo>
                  <a:lnTo>
                    <a:pt x="1725160" y="3725906"/>
                  </a:lnTo>
                  <a:lnTo>
                    <a:pt x="1712625" y="3670997"/>
                  </a:lnTo>
                  <a:lnTo>
                    <a:pt x="1700317" y="3616306"/>
                  </a:lnTo>
                  <a:lnTo>
                    <a:pt x="1688237" y="3561831"/>
                  </a:lnTo>
                  <a:lnTo>
                    <a:pt x="1676383" y="3507568"/>
                  </a:lnTo>
                  <a:lnTo>
                    <a:pt x="1664754" y="3453515"/>
                  </a:lnTo>
                  <a:lnTo>
                    <a:pt x="1653349" y="3399667"/>
                  </a:lnTo>
                  <a:lnTo>
                    <a:pt x="1642169" y="3346023"/>
                  </a:lnTo>
                  <a:lnTo>
                    <a:pt x="1631210" y="3292578"/>
                  </a:lnTo>
                  <a:lnTo>
                    <a:pt x="1620473" y="3239330"/>
                  </a:lnTo>
                  <a:lnTo>
                    <a:pt x="1609956" y="3186275"/>
                  </a:lnTo>
                  <a:lnTo>
                    <a:pt x="1599659" y="3133411"/>
                  </a:lnTo>
                  <a:lnTo>
                    <a:pt x="1589580" y="3080733"/>
                  </a:lnTo>
                  <a:lnTo>
                    <a:pt x="1579719" y="3028239"/>
                  </a:lnTo>
                  <a:lnTo>
                    <a:pt x="1570075" y="2975926"/>
                  </a:lnTo>
                  <a:lnTo>
                    <a:pt x="1560646" y="2923790"/>
                  </a:lnTo>
                  <a:lnTo>
                    <a:pt x="1551431" y="2871828"/>
                  </a:lnTo>
                  <a:lnTo>
                    <a:pt x="1542431" y="2820038"/>
                  </a:lnTo>
                  <a:lnTo>
                    <a:pt x="1533643" y="2768415"/>
                  </a:lnTo>
                  <a:lnTo>
                    <a:pt x="1525066" y="2716958"/>
                  </a:lnTo>
                  <a:lnTo>
                    <a:pt x="1516701" y="2665661"/>
                  </a:lnTo>
                  <a:lnTo>
                    <a:pt x="1508545" y="2614523"/>
                  </a:lnTo>
                  <a:lnTo>
                    <a:pt x="1500598" y="2563541"/>
                  </a:lnTo>
                  <a:lnTo>
                    <a:pt x="1492859" y="2512710"/>
                  </a:lnTo>
                  <a:lnTo>
                    <a:pt x="1485327" y="2462028"/>
                  </a:lnTo>
                  <a:lnTo>
                    <a:pt x="1478000" y="2411491"/>
                  </a:lnTo>
                  <a:lnTo>
                    <a:pt x="1470879" y="2361097"/>
                  </a:lnTo>
                  <a:lnTo>
                    <a:pt x="1463961" y="2310843"/>
                  </a:lnTo>
                  <a:lnTo>
                    <a:pt x="1457246" y="2260724"/>
                  </a:lnTo>
                  <a:lnTo>
                    <a:pt x="1450734" y="2210738"/>
                  </a:lnTo>
                  <a:lnTo>
                    <a:pt x="1444422" y="2160882"/>
                  </a:lnTo>
                  <a:lnTo>
                    <a:pt x="1438311" y="2111153"/>
                  </a:lnTo>
                  <a:lnTo>
                    <a:pt x="1432398" y="2061547"/>
                  </a:lnTo>
                  <a:lnTo>
                    <a:pt x="1426684" y="2012061"/>
                  </a:lnTo>
                  <a:lnTo>
                    <a:pt x="1421166" y="1962692"/>
                  </a:lnTo>
                  <a:lnTo>
                    <a:pt x="1415845" y="1913436"/>
                  </a:lnTo>
                  <a:lnTo>
                    <a:pt x="1410719" y="1864292"/>
                  </a:lnTo>
                  <a:lnTo>
                    <a:pt x="1405787" y="1815254"/>
                  </a:lnTo>
                  <a:lnTo>
                    <a:pt x="1401049" y="1766322"/>
                  </a:lnTo>
                  <a:lnTo>
                    <a:pt x="1396502" y="1717490"/>
                  </a:lnTo>
                  <a:lnTo>
                    <a:pt x="1392147" y="1668756"/>
                  </a:lnTo>
                  <a:lnTo>
                    <a:pt x="1387982" y="1620116"/>
                  </a:lnTo>
                  <a:lnTo>
                    <a:pt x="1384007" y="1571568"/>
                  </a:lnTo>
                  <a:lnTo>
                    <a:pt x="1380220" y="1523109"/>
                  </a:lnTo>
                  <a:lnTo>
                    <a:pt x="1376620" y="1474735"/>
                  </a:lnTo>
                  <a:lnTo>
                    <a:pt x="1373207" y="1426442"/>
                  </a:lnTo>
                  <a:lnTo>
                    <a:pt x="1369979" y="1378229"/>
                  </a:lnTo>
                  <a:lnTo>
                    <a:pt x="1366936" y="1330091"/>
                  </a:lnTo>
                  <a:lnTo>
                    <a:pt x="1364076" y="1282025"/>
                  </a:lnTo>
                  <a:lnTo>
                    <a:pt x="1361399" y="1234029"/>
                  </a:lnTo>
                  <a:lnTo>
                    <a:pt x="1358903" y="1186098"/>
                  </a:lnTo>
                  <a:lnTo>
                    <a:pt x="1356588" y="1138231"/>
                  </a:lnTo>
                  <a:lnTo>
                    <a:pt x="1354453" y="1090423"/>
                  </a:lnTo>
                  <a:lnTo>
                    <a:pt x="1352496" y="1042672"/>
                  </a:lnTo>
                  <a:lnTo>
                    <a:pt x="1350717" y="994974"/>
                  </a:lnTo>
                  <a:lnTo>
                    <a:pt x="1349114" y="947326"/>
                  </a:lnTo>
                  <a:lnTo>
                    <a:pt x="1347688" y="899726"/>
                  </a:lnTo>
                  <a:lnTo>
                    <a:pt x="1346375" y="849521"/>
                  </a:lnTo>
                  <a:lnTo>
                    <a:pt x="1345357" y="804652"/>
                  </a:lnTo>
                  <a:lnTo>
                    <a:pt x="1344452" y="757173"/>
                  </a:lnTo>
                  <a:lnTo>
                    <a:pt x="1343718" y="709728"/>
                  </a:lnTo>
                  <a:lnTo>
                    <a:pt x="1343156" y="662315"/>
                  </a:lnTo>
                  <a:lnTo>
                    <a:pt x="1342763" y="614929"/>
                  </a:lnTo>
                  <a:lnTo>
                    <a:pt x="1342594" y="472906"/>
                  </a:lnTo>
                  <a:lnTo>
                    <a:pt x="1342871" y="425600"/>
                  </a:lnTo>
                  <a:lnTo>
                    <a:pt x="1343313" y="378298"/>
                  </a:lnTo>
                  <a:lnTo>
                    <a:pt x="1343919" y="331020"/>
                  </a:lnTo>
                  <a:lnTo>
                    <a:pt x="1344688" y="283740"/>
                  </a:lnTo>
                  <a:lnTo>
                    <a:pt x="1345619" y="236463"/>
                  </a:lnTo>
                  <a:lnTo>
                    <a:pt x="1346711" y="189184"/>
                  </a:lnTo>
                  <a:lnTo>
                    <a:pt x="1347964" y="141902"/>
                  </a:lnTo>
                  <a:lnTo>
                    <a:pt x="1349376" y="94613"/>
                  </a:lnTo>
                  <a:lnTo>
                    <a:pt x="1350945" y="47313"/>
                  </a:lnTo>
                  <a:lnTo>
                    <a:pt x="1352673" y="0"/>
                  </a:lnTo>
                  <a:lnTo>
                    <a:pt x="0" y="0"/>
                  </a:lnTo>
                  <a:lnTo>
                    <a:pt x="10083" y="54720"/>
                  </a:lnTo>
                  <a:lnTo>
                    <a:pt x="20275" y="109209"/>
                  </a:lnTo>
                  <a:lnTo>
                    <a:pt x="30575" y="163470"/>
                  </a:lnTo>
                  <a:lnTo>
                    <a:pt x="40984" y="217507"/>
                  </a:lnTo>
                  <a:lnTo>
                    <a:pt x="51502" y="271322"/>
                  </a:lnTo>
                  <a:lnTo>
                    <a:pt x="62129" y="324918"/>
                  </a:lnTo>
                  <a:lnTo>
                    <a:pt x="72868" y="378306"/>
                  </a:lnTo>
                  <a:lnTo>
                    <a:pt x="83713" y="431466"/>
                  </a:lnTo>
                  <a:lnTo>
                    <a:pt x="94671" y="484425"/>
                  </a:lnTo>
                  <a:lnTo>
                    <a:pt x="105738" y="537177"/>
                  </a:lnTo>
                  <a:lnTo>
                    <a:pt x="116917" y="589725"/>
                  </a:lnTo>
                  <a:lnTo>
                    <a:pt x="128207" y="642073"/>
                  </a:lnTo>
                  <a:lnTo>
                    <a:pt x="139609" y="694223"/>
                  </a:lnTo>
                  <a:lnTo>
                    <a:pt x="151123" y="746180"/>
                  </a:lnTo>
                  <a:lnTo>
                    <a:pt x="162748" y="797944"/>
                  </a:lnTo>
                  <a:lnTo>
                    <a:pt x="174487" y="849521"/>
                  </a:lnTo>
                  <a:lnTo>
                    <a:pt x="186338" y="900912"/>
                  </a:lnTo>
                  <a:lnTo>
                    <a:pt x="198302" y="952122"/>
                  </a:lnTo>
                  <a:lnTo>
                    <a:pt x="210380" y="1003152"/>
                  </a:lnTo>
                  <a:lnTo>
                    <a:pt x="222571" y="1054005"/>
                  </a:lnTo>
                  <a:lnTo>
                    <a:pt x="234877" y="1104686"/>
                  </a:lnTo>
                  <a:lnTo>
                    <a:pt x="247297" y="1155197"/>
                  </a:lnTo>
                  <a:lnTo>
                    <a:pt x="259831" y="1205541"/>
                  </a:lnTo>
                  <a:lnTo>
                    <a:pt x="272481" y="1255721"/>
                  </a:lnTo>
                  <a:lnTo>
                    <a:pt x="285246" y="1305740"/>
                  </a:lnTo>
                  <a:lnTo>
                    <a:pt x="298127" y="1355601"/>
                  </a:lnTo>
                  <a:lnTo>
                    <a:pt x="311123" y="1405308"/>
                  </a:lnTo>
                  <a:lnTo>
                    <a:pt x="324236" y="1454862"/>
                  </a:lnTo>
                  <a:lnTo>
                    <a:pt x="337466" y="1504268"/>
                  </a:lnTo>
                  <a:lnTo>
                    <a:pt x="350813" y="1553528"/>
                  </a:lnTo>
                  <a:lnTo>
                    <a:pt x="364276" y="1602646"/>
                  </a:lnTo>
                  <a:lnTo>
                    <a:pt x="377857" y="1651624"/>
                  </a:lnTo>
                  <a:lnTo>
                    <a:pt x="391557" y="1700465"/>
                  </a:lnTo>
                  <a:lnTo>
                    <a:pt x="405374" y="1749173"/>
                  </a:lnTo>
                  <a:lnTo>
                    <a:pt x="419310" y="1797750"/>
                  </a:lnTo>
                  <a:lnTo>
                    <a:pt x="433364" y="1846200"/>
                  </a:lnTo>
                  <a:lnTo>
                    <a:pt x="447538" y="1894526"/>
                  </a:lnTo>
                  <a:lnTo>
                    <a:pt x="461831" y="1942730"/>
                  </a:lnTo>
                  <a:lnTo>
                    <a:pt x="476244" y="1990816"/>
                  </a:lnTo>
                  <a:lnTo>
                    <a:pt x="490777" y="2038786"/>
                  </a:lnTo>
                  <a:lnTo>
                    <a:pt x="505430" y="2086645"/>
                  </a:lnTo>
                  <a:lnTo>
                    <a:pt x="520205" y="2134394"/>
                  </a:lnTo>
                  <a:lnTo>
                    <a:pt x="535100" y="2182037"/>
                  </a:lnTo>
                  <a:lnTo>
                    <a:pt x="550116" y="2229577"/>
                  </a:lnTo>
                  <a:lnTo>
                    <a:pt x="565254" y="2277017"/>
                  </a:lnTo>
                  <a:lnTo>
                    <a:pt x="580514" y="2324360"/>
                  </a:lnTo>
                  <a:lnTo>
                    <a:pt x="595896" y="2371609"/>
                  </a:lnTo>
                  <a:lnTo>
                    <a:pt x="611401" y="2418767"/>
                  </a:lnTo>
                  <a:lnTo>
                    <a:pt x="627029" y="2465837"/>
                  </a:lnTo>
                  <a:lnTo>
                    <a:pt x="642780" y="2512822"/>
                  </a:lnTo>
                  <a:lnTo>
                    <a:pt x="658654" y="2559726"/>
                  </a:lnTo>
                  <a:lnTo>
                    <a:pt x="674653" y="2606550"/>
                  </a:lnTo>
                  <a:lnTo>
                    <a:pt x="690775" y="2653299"/>
                  </a:lnTo>
                  <a:lnTo>
                    <a:pt x="707022" y="2699976"/>
                  </a:lnTo>
                  <a:lnTo>
                    <a:pt x="723394" y="2746582"/>
                  </a:lnTo>
                  <a:lnTo>
                    <a:pt x="739891" y="2793122"/>
                  </a:lnTo>
                  <a:lnTo>
                    <a:pt x="756513" y="2839599"/>
                  </a:lnTo>
                  <a:lnTo>
                    <a:pt x="773261" y="2886015"/>
                  </a:lnTo>
                  <a:lnTo>
                    <a:pt x="790135" y="2932373"/>
                  </a:lnTo>
                  <a:lnTo>
                    <a:pt x="807135" y="2978677"/>
                  </a:lnTo>
                  <a:lnTo>
                    <a:pt x="824262" y="3024930"/>
                  </a:lnTo>
                  <a:lnTo>
                    <a:pt x="841516" y="3071134"/>
                  </a:lnTo>
                  <a:lnTo>
                    <a:pt x="858898" y="3117293"/>
                  </a:lnTo>
                  <a:lnTo>
                    <a:pt x="876407" y="3163410"/>
                  </a:lnTo>
                  <a:lnTo>
                    <a:pt x="894044" y="3209488"/>
                  </a:lnTo>
                  <a:lnTo>
                    <a:pt x="911809" y="3255529"/>
                  </a:lnTo>
                  <a:lnTo>
                    <a:pt x="929703" y="3301537"/>
                  </a:lnTo>
                  <a:lnTo>
                    <a:pt x="947725" y="3347515"/>
                  </a:lnTo>
                  <a:lnTo>
                    <a:pt x="965877" y="3393466"/>
                  </a:lnTo>
                  <a:lnTo>
                    <a:pt x="984158" y="3439393"/>
                  </a:lnTo>
                  <a:lnTo>
                    <a:pt x="1002570" y="3485299"/>
                  </a:lnTo>
                  <a:lnTo>
                    <a:pt x="1021111" y="3531188"/>
                  </a:lnTo>
                  <a:lnTo>
                    <a:pt x="1039783" y="3577061"/>
                  </a:lnTo>
                  <a:lnTo>
                    <a:pt x="1058585" y="3622922"/>
                  </a:lnTo>
                  <a:lnTo>
                    <a:pt x="1077519" y="3668775"/>
                  </a:lnTo>
                  <a:lnTo>
                    <a:pt x="1096584" y="3714622"/>
                  </a:lnTo>
                  <a:lnTo>
                    <a:pt x="1115780" y="3760466"/>
                  </a:lnTo>
                  <a:lnTo>
                    <a:pt x="1135109" y="3806310"/>
                  </a:lnTo>
                  <a:lnTo>
                    <a:pt x="1154570" y="3852158"/>
                  </a:lnTo>
                  <a:lnTo>
                    <a:pt x="1174164" y="3898012"/>
                  </a:lnTo>
                  <a:lnTo>
                    <a:pt x="1193891" y="3943876"/>
                  </a:lnTo>
                  <a:lnTo>
                    <a:pt x="1213751" y="3989752"/>
                  </a:lnTo>
                  <a:lnTo>
                    <a:pt x="1233744" y="4035644"/>
                  </a:lnTo>
                  <a:lnTo>
                    <a:pt x="1253872" y="4081554"/>
                  </a:lnTo>
                  <a:lnTo>
                    <a:pt x="1274133" y="4127486"/>
                  </a:lnTo>
                  <a:lnTo>
                    <a:pt x="1294530" y="4173443"/>
                  </a:lnTo>
                  <a:close/>
                </a:path>
              </a:pathLst>
            </a:custGeom>
            <a:solidFill>
              <a:srgbClr val="89C4CC"/>
            </a:solidFill>
          </p:spPr>
          <p:txBody>
            <a:bodyPr wrap="square" lIns="0" tIns="0" rIns="0" bIns="0" rtlCol="0"/>
            <a:lstStyle/>
            <a:p>
              <a:endParaRPr/>
            </a:p>
          </p:txBody>
        </p:sp>
        <p:sp>
          <p:nvSpPr>
            <p:cNvPr id="23" name="object 23"/>
            <p:cNvSpPr/>
            <p:nvPr/>
          </p:nvSpPr>
          <p:spPr>
            <a:xfrm>
              <a:off x="12895733" y="8836710"/>
              <a:ext cx="3076575" cy="419734"/>
            </a:xfrm>
            <a:custGeom>
              <a:avLst/>
              <a:gdLst/>
              <a:ahLst/>
              <a:cxnLst/>
              <a:rect l="l" t="t" r="r" b="b"/>
              <a:pathLst>
                <a:path w="3076575" h="419734">
                  <a:moveTo>
                    <a:pt x="1198295" y="359410"/>
                  </a:moveTo>
                  <a:lnTo>
                    <a:pt x="1179906" y="64897"/>
                  </a:lnTo>
                  <a:lnTo>
                    <a:pt x="1154328" y="45923"/>
                  </a:lnTo>
                  <a:lnTo>
                    <a:pt x="1016850" y="54330"/>
                  </a:lnTo>
                  <a:lnTo>
                    <a:pt x="883272" y="36817"/>
                  </a:lnTo>
                  <a:lnTo>
                    <a:pt x="782180" y="12369"/>
                  </a:lnTo>
                  <a:lnTo>
                    <a:pt x="742137" y="0"/>
                  </a:lnTo>
                  <a:lnTo>
                    <a:pt x="692746" y="32816"/>
                  </a:lnTo>
                  <a:lnTo>
                    <a:pt x="656209" y="54330"/>
                  </a:lnTo>
                  <a:lnTo>
                    <a:pt x="641121" y="63233"/>
                  </a:lnTo>
                  <a:lnTo>
                    <a:pt x="587832" y="91325"/>
                  </a:lnTo>
                  <a:lnTo>
                    <a:pt x="533476" y="117170"/>
                  </a:lnTo>
                  <a:lnTo>
                    <a:pt x="478650" y="140817"/>
                  </a:lnTo>
                  <a:lnTo>
                    <a:pt x="423926" y="162356"/>
                  </a:lnTo>
                  <a:lnTo>
                    <a:pt x="369900" y="181825"/>
                  </a:lnTo>
                  <a:lnTo>
                    <a:pt x="317157" y="199313"/>
                  </a:lnTo>
                  <a:lnTo>
                    <a:pt x="266280" y="214871"/>
                  </a:lnTo>
                  <a:lnTo>
                    <a:pt x="217868" y="228574"/>
                  </a:lnTo>
                  <a:lnTo>
                    <a:pt x="172504" y="240487"/>
                  </a:lnTo>
                  <a:lnTo>
                    <a:pt x="130759" y="250672"/>
                  </a:lnTo>
                  <a:lnTo>
                    <a:pt x="93243" y="259207"/>
                  </a:lnTo>
                  <a:lnTo>
                    <a:pt x="33235" y="271551"/>
                  </a:lnTo>
                  <a:lnTo>
                    <a:pt x="17335" y="278282"/>
                  </a:lnTo>
                  <a:lnTo>
                    <a:pt x="5829" y="290347"/>
                  </a:lnTo>
                  <a:lnTo>
                    <a:pt x="0" y="305892"/>
                  </a:lnTo>
                  <a:lnTo>
                    <a:pt x="1066" y="323062"/>
                  </a:lnTo>
                  <a:lnTo>
                    <a:pt x="28435" y="419303"/>
                  </a:lnTo>
                  <a:lnTo>
                    <a:pt x="1158735" y="419303"/>
                  </a:lnTo>
                  <a:lnTo>
                    <a:pt x="1198295" y="359410"/>
                  </a:lnTo>
                  <a:close/>
                </a:path>
                <a:path w="3076575" h="419734">
                  <a:moveTo>
                    <a:pt x="3076448" y="359410"/>
                  </a:moveTo>
                  <a:lnTo>
                    <a:pt x="3058172" y="64897"/>
                  </a:lnTo>
                  <a:lnTo>
                    <a:pt x="3032391" y="45923"/>
                  </a:lnTo>
                  <a:lnTo>
                    <a:pt x="2894939" y="54330"/>
                  </a:lnTo>
                  <a:lnTo>
                    <a:pt x="2761399" y="36817"/>
                  </a:lnTo>
                  <a:lnTo>
                    <a:pt x="2660332" y="12369"/>
                  </a:lnTo>
                  <a:lnTo>
                    <a:pt x="2620302" y="0"/>
                  </a:lnTo>
                  <a:lnTo>
                    <a:pt x="2570911" y="32816"/>
                  </a:lnTo>
                  <a:lnTo>
                    <a:pt x="2519273" y="63233"/>
                  </a:lnTo>
                  <a:lnTo>
                    <a:pt x="2465984" y="91325"/>
                  </a:lnTo>
                  <a:lnTo>
                    <a:pt x="2411641" y="117170"/>
                  </a:lnTo>
                  <a:lnTo>
                    <a:pt x="2356802" y="140817"/>
                  </a:lnTo>
                  <a:lnTo>
                    <a:pt x="2302078" y="162356"/>
                  </a:lnTo>
                  <a:lnTo>
                    <a:pt x="2248052" y="181825"/>
                  </a:lnTo>
                  <a:lnTo>
                    <a:pt x="2195309" y="199313"/>
                  </a:lnTo>
                  <a:lnTo>
                    <a:pt x="2144445" y="214871"/>
                  </a:lnTo>
                  <a:lnTo>
                    <a:pt x="2096020" y="228574"/>
                  </a:lnTo>
                  <a:lnTo>
                    <a:pt x="2050656" y="240487"/>
                  </a:lnTo>
                  <a:lnTo>
                    <a:pt x="2008924" y="250672"/>
                  </a:lnTo>
                  <a:lnTo>
                    <a:pt x="1971408" y="259207"/>
                  </a:lnTo>
                  <a:lnTo>
                    <a:pt x="1911388" y="271551"/>
                  </a:lnTo>
                  <a:lnTo>
                    <a:pt x="1895487" y="278282"/>
                  </a:lnTo>
                  <a:lnTo>
                    <a:pt x="1883994" y="290347"/>
                  </a:lnTo>
                  <a:lnTo>
                    <a:pt x="1878152" y="305892"/>
                  </a:lnTo>
                  <a:lnTo>
                    <a:pt x="1879219" y="323062"/>
                  </a:lnTo>
                  <a:lnTo>
                    <a:pt x="1906600" y="419303"/>
                  </a:lnTo>
                  <a:lnTo>
                    <a:pt x="3036786" y="419303"/>
                  </a:lnTo>
                  <a:lnTo>
                    <a:pt x="3076448" y="359410"/>
                  </a:lnTo>
                  <a:close/>
                </a:path>
              </a:pathLst>
            </a:custGeom>
            <a:solidFill>
              <a:srgbClr val="E7C6D3"/>
            </a:solidFill>
          </p:spPr>
          <p:txBody>
            <a:bodyPr wrap="square" lIns="0" tIns="0" rIns="0" bIns="0" rtlCol="0"/>
            <a:lstStyle/>
            <a:p>
              <a:endParaRPr/>
            </a:p>
          </p:txBody>
        </p:sp>
      </p:grpSp>
      <p:grpSp>
        <p:nvGrpSpPr>
          <p:cNvPr id="24" name="object 24"/>
          <p:cNvGrpSpPr/>
          <p:nvPr/>
        </p:nvGrpSpPr>
        <p:grpSpPr>
          <a:xfrm>
            <a:off x="12086880" y="2387459"/>
            <a:ext cx="3581400" cy="2891790"/>
            <a:chOff x="12086880" y="2387459"/>
            <a:chExt cx="3581400" cy="2891790"/>
          </a:xfrm>
        </p:grpSpPr>
        <p:sp>
          <p:nvSpPr>
            <p:cNvPr id="25" name="object 25"/>
            <p:cNvSpPr/>
            <p:nvPr/>
          </p:nvSpPr>
          <p:spPr>
            <a:xfrm>
              <a:off x="12086880" y="2533551"/>
              <a:ext cx="1954530" cy="1332865"/>
            </a:xfrm>
            <a:custGeom>
              <a:avLst/>
              <a:gdLst/>
              <a:ahLst/>
              <a:cxnLst/>
              <a:rect l="l" t="t" r="r" b="b"/>
              <a:pathLst>
                <a:path w="1954530" h="1332864">
                  <a:moveTo>
                    <a:pt x="1698252" y="981228"/>
                  </a:moveTo>
                  <a:lnTo>
                    <a:pt x="1954401" y="706486"/>
                  </a:lnTo>
                  <a:lnTo>
                    <a:pt x="1260881" y="326919"/>
                  </a:lnTo>
                  <a:lnTo>
                    <a:pt x="1222512" y="282433"/>
                  </a:lnTo>
                  <a:lnTo>
                    <a:pt x="1184262" y="240211"/>
                  </a:lnTo>
                  <a:lnTo>
                    <a:pt x="1146135" y="200252"/>
                  </a:lnTo>
                  <a:lnTo>
                    <a:pt x="1108130" y="162556"/>
                  </a:lnTo>
                  <a:lnTo>
                    <a:pt x="1070251" y="127125"/>
                  </a:lnTo>
                  <a:lnTo>
                    <a:pt x="1032498" y="93959"/>
                  </a:lnTo>
                  <a:lnTo>
                    <a:pt x="994873" y="63058"/>
                  </a:lnTo>
                  <a:lnTo>
                    <a:pt x="957379" y="34421"/>
                  </a:lnTo>
                  <a:lnTo>
                    <a:pt x="920016" y="8050"/>
                  </a:lnTo>
                  <a:lnTo>
                    <a:pt x="891799" y="0"/>
                  </a:lnTo>
                  <a:lnTo>
                    <a:pt x="867217" y="3648"/>
                  </a:lnTo>
                  <a:lnTo>
                    <a:pt x="859494" y="28576"/>
                  </a:lnTo>
                  <a:lnTo>
                    <a:pt x="881853" y="84363"/>
                  </a:lnTo>
                  <a:lnTo>
                    <a:pt x="914598" y="144124"/>
                  </a:lnTo>
                  <a:lnTo>
                    <a:pt x="943086" y="201688"/>
                  </a:lnTo>
                  <a:lnTo>
                    <a:pt x="963392" y="253029"/>
                  </a:lnTo>
                  <a:lnTo>
                    <a:pt x="971595" y="294118"/>
                  </a:lnTo>
                  <a:lnTo>
                    <a:pt x="963773" y="320929"/>
                  </a:lnTo>
                  <a:lnTo>
                    <a:pt x="953021" y="328560"/>
                  </a:lnTo>
                  <a:lnTo>
                    <a:pt x="939796" y="332260"/>
                  </a:lnTo>
                  <a:lnTo>
                    <a:pt x="924773" y="333339"/>
                  </a:lnTo>
                  <a:lnTo>
                    <a:pt x="882679" y="333339"/>
                  </a:lnTo>
                  <a:lnTo>
                    <a:pt x="865944" y="335305"/>
                  </a:lnTo>
                  <a:lnTo>
                    <a:pt x="846559" y="343329"/>
                  </a:lnTo>
                  <a:lnTo>
                    <a:pt x="830304" y="359664"/>
                  </a:lnTo>
                  <a:lnTo>
                    <a:pt x="828053" y="371644"/>
                  </a:lnTo>
                  <a:lnTo>
                    <a:pt x="836486" y="385086"/>
                  </a:lnTo>
                  <a:lnTo>
                    <a:pt x="885385" y="416352"/>
                  </a:lnTo>
                  <a:lnTo>
                    <a:pt x="925845" y="434173"/>
                  </a:lnTo>
                  <a:lnTo>
                    <a:pt x="976975" y="453449"/>
                  </a:lnTo>
                  <a:lnTo>
                    <a:pt x="1038770" y="474179"/>
                  </a:lnTo>
                  <a:lnTo>
                    <a:pt x="1111229" y="496363"/>
                  </a:lnTo>
                  <a:lnTo>
                    <a:pt x="1194346" y="519997"/>
                  </a:lnTo>
                  <a:lnTo>
                    <a:pt x="1698252" y="981228"/>
                  </a:lnTo>
                  <a:close/>
                </a:path>
                <a:path w="1954530" h="1332864">
                  <a:moveTo>
                    <a:pt x="882679" y="333339"/>
                  </a:moveTo>
                  <a:lnTo>
                    <a:pt x="924773" y="333339"/>
                  </a:lnTo>
                  <a:lnTo>
                    <a:pt x="887088" y="332822"/>
                  </a:lnTo>
                  <a:lnTo>
                    <a:pt x="882679" y="333339"/>
                  </a:lnTo>
                  <a:close/>
                </a:path>
                <a:path w="1954530" h="1332864">
                  <a:moveTo>
                    <a:pt x="850883" y="1332243"/>
                  </a:moveTo>
                  <a:lnTo>
                    <a:pt x="868266" y="1026752"/>
                  </a:lnTo>
                  <a:lnTo>
                    <a:pt x="563565" y="859431"/>
                  </a:lnTo>
                  <a:lnTo>
                    <a:pt x="552151" y="821317"/>
                  </a:lnTo>
                  <a:lnTo>
                    <a:pt x="520358" y="737360"/>
                  </a:lnTo>
                  <a:lnTo>
                    <a:pt x="471855" y="653141"/>
                  </a:lnTo>
                  <a:lnTo>
                    <a:pt x="410316" y="614240"/>
                  </a:lnTo>
                  <a:lnTo>
                    <a:pt x="399832" y="614433"/>
                  </a:lnTo>
                  <a:lnTo>
                    <a:pt x="395530" y="626420"/>
                  </a:lnTo>
                  <a:lnTo>
                    <a:pt x="395539" y="648533"/>
                  </a:lnTo>
                  <a:lnTo>
                    <a:pt x="397589" y="674215"/>
                  </a:lnTo>
                  <a:lnTo>
                    <a:pt x="400332" y="713624"/>
                  </a:lnTo>
                  <a:lnTo>
                    <a:pt x="398227" y="750463"/>
                  </a:lnTo>
                  <a:lnTo>
                    <a:pt x="385783" y="775546"/>
                  </a:lnTo>
                  <a:lnTo>
                    <a:pt x="357567" y="780563"/>
                  </a:lnTo>
                  <a:lnTo>
                    <a:pt x="13849" y="780563"/>
                  </a:lnTo>
                  <a:lnTo>
                    <a:pt x="23813" y="811563"/>
                  </a:lnTo>
                  <a:lnTo>
                    <a:pt x="46920" y="860253"/>
                  </a:lnTo>
                  <a:lnTo>
                    <a:pt x="74045" y="901561"/>
                  </a:lnTo>
                  <a:lnTo>
                    <a:pt x="105410" y="939431"/>
                  </a:lnTo>
                  <a:lnTo>
                    <a:pt x="136555" y="972590"/>
                  </a:lnTo>
                  <a:lnTo>
                    <a:pt x="168365" y="1001656"/>
                  </a:lnTo>
                  <a:lnTo>
                    <a:pt x="201722" y="1027249"/>
                  </a:lnTo>
                  <a:lnTo>
                    <a:pt x="237510" y="1049989"/>
                  </a:lnTo>
                  <a:lnTo>
                    <a:pt x="276613" y="1070494"/>
                  </a:lnTo>
                  <a:lnTo>
                    <a:pt x="319914" y="1089384"/>
                  </a:lnTo>
                  <a:lnTo>
                    <a:pt x="368298" y="1107279"/>
                  </a:lnTo>
                  <a:lnTo>
                    <a:pt x="422646" y="1124798"/>
                  </a:lnTo>
                  <a:lnTo>
                    <a:pt x="585110" y="1172141"/>
                  </a:lnTo>
                  <a:lnTo>
                    <a:pt x="657098" y="1201761"/>
                  </a:lnTo>
                  <a:lnTo>
                    <a:pt x="734220" y="1249200"/>
                  </a:lnTo>
                  <a:lnTo>
                    <a:pt x="850883" y="1332243"/>
                  </a:lnTo>
                  <a:close/>
                </a:path>
                <a:path w="1954530" h="1332864">
                  <a:moveTo>
                    <a:pt x="13849" y="780563"/>
                  </a:moveTo>
                  <a:lnTo>
                    <a:pt x="357567" y="780563"/>
                  </a:lnTo>
                  <a:lnTo>
                    <a:pt x="325539" y="770271"/>
                  </a:lnTo>
                  <a:lnTo>
                    <a:pt x="287011" y="752734"/>
                  </a:lnTo>
                  <a:lnTo>
                    <a:pt x="244250" y="730443"/>
                  </a:lnTo>
                  <a:lnTo>
                    <a:pt x="141782" y="674215"/>
                  </a:lnTo>
                  <a:lnTo>
                    <a:pt x="89755" y="648533"/>
                  </a:lnTo>
                  <a:lnTo>
                    <a:pt x="48555" y="634456"/>
                  </a:lnTo>
                  <a:lnTo>
                    <a:pt x="23295" y="637601"/>
                  </a:lnTo>
                  <a:lnTo>
                    <a:pt x="4465" y="668510"/>
                  </a:lnTo>
                  <a:lnTo>
                    <a:pt x="0" y="710960"/>
                  </a:lnTo>
                  <a:lnTo>
                    <a:pt x="7311" y="760222"/>
                  </a:lnTo>
                  <a:lnTo>
                    <a:pt x="13849" y="780563"/>
                  </a:lnTo>
                  <a:close/>
                </a:path>
              </a:pathLst>
            </a:custGeom>
            <a:solidFill>
              <a:srgbClr val="F0D8C2"/>
            </a:solidFill>
          </p:spPr>
          <p:txBody>
            <a:bodyPr wrap="square" lIns="0" tIns="0" rIns="0" bIns="0" rtlCol="0"/>
            <a:lstStyle/>
            <a:p>
              <a:endParaRPr/>
            </a:p>
          </p:txBody>
        </p:sp>
        <p:sp>
          <p:nvSpPr>
            <p:cNvPr id="26" name="object 26"/>
            <p:cNvSpPr/>
            <p:nvPr/>
          </p:nvSpPr>
          <p:spPr>
            <a:xfrm>
              <a:off x="13330778" y="2882434"/>
              <a:ext cx="1127125" cy="725170"/>
            </a:xfrm>
            <a:custGeom>
              <a:avLst/>
              <a:gdLst/>
              <a:ahLst/>
              <a:cxnLst/>
              <a:rect l="l" t="t" r="r" b="b"/>
              <a:pathLst>
                <a:path w="1127125" h="725170">
                  <a:moveTo>
                    <a:pt x="866749" y="724991"/>
                  </a:moveTo>
                  <a:lnTo>
                    <a:pt x="911388" y="720153"/>
                  </a:lnTo>
                  <a:lnTo>
                    <a:pt x="952709" y="708733"/>
                  </a:lnTo>
                  <a:lnTo>
                    <a:pt x="990406" y="691415"/>
                  </a:lnTo>
                  <a:lnTo>
                    <a:pt x="1024171" y="668884"/>
                  </a:lnTo>
                  <a:lnTo>
                    <a:pt x="1053699" y="641826"/>
                  </a:lnTo>
                  <a:lnTo>
                    <a:pt x="1078682" y="610925"/>
                  </a:lnTo>
                  <a:lnTo>
                    <a:pt x="1098813" y="576867"/>
                  </a:lnTo>
                  <a:lnTo>
                    <a:pt x="1113786" y="540336"/>
                  </a:lnTo>
                  <a:lnTo>
                    <a:pt x="1123293" y="502019"/>
                  </a:lnTo>
                  <a:lnTo>
                    <a:pt x="1127027" y="462599"/>
                  </a:lnTo>
                  <a:lnTo>
                    <a:pt x="1124682" y="422762"/>
                  </a:lnTo>
                  <a:lnTo>
                    <a:pt x="1115951" y="383193"/>
                  </a:lnTo>
                  <a:lnTo>
                    <a:pt x="1100527" y="344577"/>
                  </a:lnTo>
                  <a:lnTo>
                    <a:pt x="1078103" y="307599"/>
                  </a:lnTo>
                  <a:lnTo>
                    <a:pt x="1048371" y="272945"/>
                  </a:lnTo>
                  <a:lnTo>
                    <a:pt x="1009345" y="272142"/>
                  </a:lnTo>
                  <a:lnTo>
                    <a:pt x="969026" y="270423"/>
                  </a:lnTo>
                  <a:lnTo>
                    <a:pt x="927465" y="267682"/>
                  </a:lnTo>
                  <a:lnTo>
                    <a:pt x="884714" y="263816"/>
                  </a:lnTo>
                  <a:lnTo>
                    <a:pt x="840825" y="258721"/>
                  </a:lnTo>
                  <a:lnTo>
                    <a:pt x="795850" y="252292"/>
                  </a:lnTo>
                  <a:lnTo>
                    <a:pt x="749841" y="244426"/>
                  </a:lnTo>
                  <a:lnTo>
                    <a:pt x="702849" y="235017"/>
                  </a:lnTo>
                  <a:lnTo>
                    <a:pt x="654926" y="223963"/>
                  </a:lnTo>
                  <a:lnTo>
                    <a:pt x="606123" y="211159"/>
                  </a:lnTo>
                  <a:lnTo>
                    <a:pt x="556493" y="196501"/>
                  </a:lnTo>
                  <a:lnTo>
                    <a:pt x="506087" y="179885"/>
                  </a:lnTo>
                  <a:lnTo>
                    <a:pt x="454957" y="161206"/>
                  </a:lnTo>
                  <a:lnTo>
                    <a:pt x="403154" y="140362"/>
                  </a:lnTo>
                  <a:lnTo>
                    <a:pt x="350731" y="117246"/>
                  </a:lnTo>
                  <a:lnTo>
                    <a:pt x="297739" y="91757"/>
                  </a:lnTo>
                  <a:lnTo>
                    <a:pt x="244229" y="63788"/>
                  </a:lnTo>
                  <a:lnTo>
                    <a:pt x="190255" y="33237"/>
                  </a:lnTo>
                  <a:lnTo>
                    <a:pt x="135866" y="0"/>
                  </a:lnTo>
                  <a:lnTo>
                    <a:pt x="0" y="302495"/>
                  </a:lnTo>
                  <a:lnTo>
                    <a:pt x="36491" y="337620"/>
                  </a:lnTo>
                  <a:lnTo>
                    <a:pt x="74326" y="371993"/>
                  </a:lnTo>
                  <a:lnTo>
                    <a:pt x="113401" y="405493"/>
                  </a:lnTo>
                  <a:lnTo>
                    <a:pt x="153612" y="438001"/>
                  </a:lnTo>
                  <a:lnTo>
                    <a:pt x="194855" y="469395"/>
                  </a:lnTo>
                  <a:lnTo>
                    <a:pt x="237027" y="499557"/>
                  </a:lnTo>
                  <a:lnTo>
                    <a:pt x="280023" y="528365"/>
                  </a:lnTo>
                  <a:lnTo>
                    <a:pt x="323740" y="555699"/>
                  </a:lnTo>
                  <a:lnTo>
                    <a:pt x="368073" y="581439"/>
                  </a:lnTo>
                  <a:lnTo>
                    <a:pt x="412919" y="605465"/>
                  </a:lnTo>
                  <a:lnTo>
                    <a:pt x="458175" y="627657"/>
                  </a:lnTo>
                  <a:lnTo>
                    <a:pt x="503736" y="647894"/>
                  </a:lnTo>
                  <a:lnTo>
                    <a:pt x="549498" y="666056"/>
                  </a:lnTo>
                  <a:lnTo>
                    <a:pt x="595358" y="682023"/>
                  </a:lnTo>
                  <a:lnTo>
                    <a:pt x="641211" y="695674"/>
                  </a:lnTo>
                  <a:lnTo>
                    <a:pt x="686954" y="706890"/>
                  </a:lnTo>
                  <a:lnTo>
                    <a:pt x="732484" y="715550"/>
                  </a:lnTo>
                  <a:lnTo>
                    <a:pt x="777695" y="721533"/>
                  </a:lnTo>
                  <a:lnTo>
                    <a:pt x="822485" y="724721"/>
                  </a:lnTo>
                  <a:lnTo>
                    <a:pt x="866749" y="724991"/>
                  </a:lnTo>
                  <a:close/>
                </a:path>
              </a:pathLst>
            </a:custGeom>
            <a:solidFill>
              <a:srgbClr val="464DA6"/>
            </a:solidFill>
          </p:spPr>
          <p:txBody>
            <a:bodyPr wrap="square" lIns="0" tIns="0" rIns="0" bIns="0" rtlCol="0"/>
            <a:lstStyle/>
            <a:p>
              <a:endParaRPr/>
            </a:p>
          </p:txBody>
        </p:sp>
        <p:sp>
          <p:nvSpPr>
            <p:cNvPr id="27" name="object 27"/>
            <p:cNvSpPr/>
            <p:nvPr/>
          </p:nvSpPr>
          <p:spPr>
            <a:xfrm>
              <a:off x="12539457" y="2387459"/>
              <a:ext cx="3128645" cy="2891790"/>
            </a:xfrm>
            <a:custGeom>
              <a:avLst/>
              <a:gdLst/>
              <a:ahLst/>
              <a:cxnLst/>
              <a:rect l="l" t="t" r="r" b="b"/>
              <a:pathLst>
                <a:path w="3128644" h="2891790">
                  <a:moveTo>
                    <a:pt x="1901864" y="2891768"/>
                  </a:moveTo>
                  <a:lnTo>
                    <a:pt x="1952437" y="2891632"/>
                  </a:lnTo>
                  <a:lnTo>
                    <a:pt x="2004254" y="2890163"/>
                  </a:lnTo>
                  <a:lnTo>
                    <a:pt x="2057123" y="2887505"/>
                  </a:lnTo>
                  <a:lnTo>
                    <a:pt x="2110852" y="2883799"/>
                  </a:lnTo>
                  <a:lnTo>
                    <a:pt x="2165247" y="2879188"/>
                  </a:lnTo>
                  <a:lnTo>
                    <a:pt x="2220118" y="2873813"/>
                  </a:lnTo>
                  <a:lnTo>
                    <a:pt x="2275270" y="2867817"/>
                  </a:lnTo>
                  <a:lnTo>
                    <a:pt x="2385651" y="2854531"/>
                  </a:lnTo>
                  <a:lnTo>
                    <a:pt x="2618476" y="2824576"/>
                  </a:lnTo>
                  <a:lnTo>
                    <a:pt x="2678144" y="2817384"/>
                  </a:lnTo>
                  <a:lnTo>
                    <a:pt x="2735974" y="2810994"/>
                  </a:lnTo>
                  <a:lnTo>
                    <a:pt x="2791662" y="2805629"/>
                  </a:lnTo>
                  <a:lnTo>
                    <a:pt x="2844901" y="2801514"/>
                  </a:lnTo>
                  <a:lnTo>
                    <a:pt x="2895387" y="2798872"/>
                  </a:lnTo>
                  <a:lnTo>
                    <a:pt x="2942815" y="2797927"/>
                  </a:lnTo>
                  <a:lnTo>
                    <a:pt x="2986878" y="2798904"/>
                  </a:lnTo>
                  <a:lnTo>
                    <a:pt x="3027272" y="2802027"/>
                  </a:lnTo>
                  <a:lnTo>
                    <a:pt x="3063691" y="2807520"/>
                  </a:lnTo>
                  <a:lnTo>
                    <a:pt x="3082112" y="2743224"/>
                  </a:lnTo>
                  <a:lnTo>
                    <a:pt x="3097191" y="2681143"/>
                  </a:lnTo>
                  <a:lnTo>
                    <a:pt x="3109103" y="2621179"/>
                  </a:lnTo>
                  <a:lnTo>
                    <a:pt x="3118020" y="2563237"/>
                  </a:lnTo>
                  <a:lnTo>
                    <a:pt x="3124116" y="2507222"/>
                  </a:lnTo>
                  <a:lnTo>
                    <a:pt x="3127564" y="2453039"/>
                  </a:lnTo>
                  <a:lnTo>
                    <a:pt x="3128537" y="2400590"/>
                  </a:lnTo>
                  <a:lnTo>
                    <a:pt x="3127209" y="2349782"/>
                  </a:lnTo>
                  <a:lnTo>
                    <a:pt x="3123753" y="2300518"/>
                  </a:lnTo>
                  <a:lnTo>
                    <a:pt x="3118343" y="2252703"/>
                  </a:lnTo>
                  <a:lnTo>
                    <a:pt x="3111151" y="2206240"/>
                  </a:lnTo>
                  <a:lnTo>
                    <a:pt x="3102350" y="2161036"/>
                  </a:lnTo>
                  <a:lnTo>
                    <a:pt x="3092115" y="2116993"/>
                  </a:lnTo>
                  <a:lnTo>
                    <a:pt x="3080618" y="2074016"/>
                  </a:lnTo>
                  <a:lnTo>
                    <a:pt x="3068033" y="2032011"/>
                  </a:lnTo>
                  <a:lnTo>
                    <a:pt x="3054533" y="1990880"/>
                  </a:lnTo>
                  <a:lnTo>
                    <a:pt x="3040292" y="1950529"/>
                  </a:lnTo>
                  <a:lnTo>
                    <a:pt x="3025482" y="1910861"/>
                  </a:lnTo>
                  <a:lnTo>
                    <a:pt x="2994849" y="1833196"/>
                  </a:lnTo>
                  <a:lnTo>
                    <a:pt x="2959988" y="1747115"/>
                  </a:lnTo>
                  <a:lnTo>
                    <a:pt x="2941144" y="1699509"/>
                  </a:lnTo>
                  <a:lnTo>
                    <a:pt x="2923195" y="1651996"/>
                  </a:lnTo>
                  <a:lnTo>
                    <a:pt x="2906492" y="1604384"/>
                  </a:lnTo>
                  <a:lnTo>
                    <a:pt x="2891385" y="1556480"/>
                  </a:lnTo>
                  <a:lnTo>
                    <a:pt x="2878227" y="1508090"/>
                  </a:lnTo>
                  <a:lnTo>
                    <a:pt x="2867368" y="1459023"/>
                  </a:lnTo>
                  <a:lnTo>
                    <a:pt x="2859159" y="1409084"/>
                  </a:lnTo>
                  <a:lnTo>
                    <a:pt x="2853952" y="1358082"/>
                  </a:lnTo>
                  <a:lnTo>
                    <a:pt x="2852099" y="1305823"/>
                  </a:lnTo>
                  <a:lnTo>
                    <a:pt x="2850617" y="1251670"/>
                  </a:lnTo>
                  <a:lnTo>
                    <a:pt x="2846380" y="1195803"/>
                  </a:lnTo>
                  <a:lnTo>
                    <a:pt x="2839575" y="1138485"/>
                  </a:lnTo>
                  <a:lnTo>
                    <a:pt x="2830391" y="1079978"/>
                  </a:lnTo>
                  <a:lnTo>
                    <a:pt x="2819016" y="1020545"/>
                  </a:lnTo>
                  <a:lnTo>
                    <a:pt x="2805638" y="960450"/>
                  </a:lnTo>
                  <a:lnTo>
                    <a:pt x="2790445" y="899955"/>
                  </a:lnTo>
                  <a:lnTo>
                    <a:pt x="2773625" y="839323"/>
                  </a:lnTo>
                  <a:lnTo>
                    <a:pt x="2755367" y="778817"/>
                  </a:lnTo>
                  <a:lnTo>
                    <a:pt x="2735857" y="718700"/>
                  </a:lnTo>
                  <a:lnTo>
                    <a:pt x="2715286" y="659234"/>
                  </a:lnTo>
                  <a:lnTo>
                    <a:pt x="2693840" y="600683"/>
                  </a:lnTo>
                  <a:lnTo>
                    <a:pt x="2671708" y="543310"/>
                  </a:lnTo>
                  <a:lnTo>
                    <a:pt x="2649077" y="487377"/>
                  </a:lnTo>
                  <a:lnTo>
                    <a:pt x="2626137" y="433147"/>
                  </a:lnTo>
                  <a:lnTo>
                    <a:pt x="2603075" y="380884"/>
                  </a:lnTo>
                  <a:lnTo>
                    <a:pt x="2580079" y="330849"/>
                  </a:lnTo>
                  <a:lnTo>
                    <a:pt x="2557337" y="283307"/>
                  </a:lnTo>
                  <a:lnTo>
                    <a:pt x="2535038" y="238519"/>
                  </a:lnTo>
                  <a:lnTo>
                    <a:pt x="2513369" y="196750"/>
                  </a:lnTo>
                  <a:lnTo>
                    <a:pt x="2492519" y="158261"/>
                  </a:lnTo>
                  <a:lnTo>
                    <a:pt x="2472676" y="123315"/>
                  </a:lnTo>
                  <a:lnTo>
                    <a:pt x="2436762" y="65106"/>
                  </a:lnTo>
                  <a:lnTo>
                    <a:pt x="2407133" y="24227"/>
                  </a:lnTo>
                  <a:lnTo>
                    <a:pt x="2377764" y="0"/>
                  </a:lnTo>
                  <a:lnTo>
                    <a:pt x="1823508" y="0"/>
                  </a:lnTo>
                  <a:lnTo>
                    <a:pt x="1819425" y="45634"/>
                  </a:lnTo>
                  <a:lnTo>
                    <a:pt x="1814291" y="91611"/>
                  </a:lnTo>
                  <a:lnTo>
                    <a:pt x="1808158" y="137914"/>
                  </a:lnTo>
                  <a:lnTo>
                    <a:pt x="1801077" y="184528"/>
                  </a:lnTo>
                  <a:lnTo>
                    <a:pt x="1793102" y="231438"/>
                  </a:lnTo>
                  <a:lnTo>
                    <a:pt x="1784283" y="278627"/>
                  </a:lnTo>
                  <a:lnTo>
                    <a:pt x="1774674" y="326081"/>
                  </a:lnTo>
                  <a:lnTo>
                    <a:pt x="1764327" y="373784"/>
                  </a:lnTo>
                  <a:lnTo>
                    <a:pt x="1753293" y="421720"/>
                  </a:lnTo>
                  <a:lnTo>
                    <a:pt x="1741625" y="469875"/>
                  </a:lnTo>
                  <a:lnTo>
                    <a:pt x="1729374" y="518231"/>
                  </a:lnTo>
                  <a:lnTo>
                    <a:pt x="1716595" y="566775"/>
                  </a:lnTo>
                  <a:lnTo>
                    <a:pt x="1689654" y="664360"/>
                  </a:lnTo>
                  <a:lnTo>
                    <a:pt x="1661220" y="762507"/>
                  </a:lnTo>
                  <a:lnTo>
                    <a:pt x="1527109" y="1203970"/>
                  </a:lnTo>
                  <a:lnTo>
                    <a:pt x="1512613" y="1252512"/>
                  </a:lnTo>
                  <a:lnTo>
                    <a:pt x="1139941" y="1255650"/>
                  </a:lnTo>
                  <a:lnTo>
                    <a:pt x="712797" y="1173394"/>
                  </a:lnTo>
                  <a:lnTo>
                    <a:pt x="361180" y="1073990"/>
                  </a:lnTo>
                  <a:lnTo>
                    <a:pt x="215085" y="1025690"/>
                  </a:lnTo>
                  <a:lnTo>
                    <a:pt x="84823" y="1298794"/>
                  </a:lnTo>
                  <a:lnTo>
                    <a:pt x="19652" y="1459192"/>
                  </a:lnTo>
                  <a:lnTo>
                    <a:pt x="0" y="1569312"/>
                  </a:lnTo>
                  <a:lnTo>
                    <a:pt x="6290" y="1691580"/>
                  </a:lnTo>
                  <a:lnTo>
                    <a:pt x="61814" y="1720121"/>
                  </a:lnTo>
                  <a:lnTo>
                    <a:pt x="116764" y="1747521"/>
                  </a:lnTo>
                  <a:lnTo>
                    <a:pt x="171141" y="1773788"/>
                  </a:lnTo>
                  <a:lnTo>
                    <a:pt x="224943" y="1798934"/>
                  </a:lnTo>
                  <a:lnTo>
                    <a:pt x="278169" y="1822969"/>
                  </a:lnTo>
                  <a:lnTo>
                    <a:pt x="330818" y="1845903"/>
                  </a:lnTo>
                  <a:lnTo>
                    <a:pt x="382890" y="1867745"/>
                  </a:lnTo>
                  <a:lnTo>
                    <a:pt x="434382" y="1888507"/>
                  </a:lnTo>
                  <a:lnTo>
                    <a:pt x="485295" y="1908199"/>
                  </a:lnTo>
                  <a:lnTo>
                    <a:pt x="535627" y="1926830"/>
                  </a:lnTo>
                  <a:lnTo>
                    <a:pt x="585378" y="1944411"/>
                  </a:lnTo>
                  <a:lnTo>
                    <a:pt x="634546" y="1960952"/>
                  </a:lnTo>
                  <a:lnTo>
                    <a:pt x="683130" y="1976464"/>
                  </a:lnTo>
                  <a:lnTo>
                    <a:pt x="731129" y="1990956"/>
                  </a:lnTo>
                  <a:lnTo>
                    <a:pt x="778543" y="2004438"/>
                  </a:lnTo>
                  <a:lnTo>
                    <a:pt x="825370" y="2016922"/>
                  </a:lnTo>
                  <a:lnTo>
                    <a:pt x="871610" y="2028417"/>
                  </a:lnTo>
                  <a:lnTo>
                    <a:pt x="917261" y="2038933"/>
                  </a:lnTo>
                  <a:lnTo>
                    <a:pt x="962322" y="2048480"/>
                  </a:lnTo>
                  <a:lnTo>
                    <a:pt x="1006793" y="2057070"/>
                  </a:lnTo>
                  <a:lnTo>
                    <a:pt x="1050672" y="2064711"/>
                  </a:lnTo>
                  <a:lnTo>
                    <a:pt x="1093959" y="2071414"/>
                  </a:lnTo>
                  <a:lnTo>
                    <a:pt x="1136652" y="2077190"/>
                  </a:lnTo>
                  <a:lnTo>
                    <a:pt x="1178751" y="2082048"/>
                  </a:lnTo>
                  <a:lnTo>
                    <a:pt x="1220254" y="2085999"/>
                  </a:lnTo>
                  <a:lnTo>
                    <a:pt x="1261161" y="2089054"/>
                  </a:lnTo>
                  <a:lnTo>
                    <a:pt x="1301470" y="2091221"/>
                  </a:lnTo>
                  <a:lnTo>
                    <a:pt x="1341181" y="2092511"/>
                  </a:lnTo>
                  <a:lnTo>
                    <a:pt x="1339152" y="2142636"/>
                  </a:lnTo>
                  <a:lnTo>
                    <a:pt x="1338553" y="2192366"/>
                  </a:lnTo>
                  <a:lnTo>
                    <a:pt x="1339448" y="2241681"/>
                  </a:lnTo>
                  <a:lnTo>
                    <a:pt x="1341905" y="2290561"/>
                  </a:lnTo>
                  <a:lnTo>
                    <a:pt x="1345990" y="2338987"/>
                  </a:lnTo>
                  <a:lnTo>
                    <a:pt x="1351771" y="2386939"/>
                  </a:lnTo>
                  <a:lnTo>
                    <a:pt x="1359312" y="2434397"/>
                  </a:lnTo>
                  <a:lnTo>
                    <a:pt x="1368682" y="2481343"/>
                  </a:lnTo>
                  <a:lnTo>
                    <a:pt x="1379946" y="2527755"/>
                  </a:lnTo>
                  <a:lnTo>
                    <a:pt x="1393171" y="2573616"/>
                  </a:lnTo>
                  <a:lnTo>
                    <a:pt x="1408424" y="2618904"/>
                  </a:lnTo>
                  <a:lnTo>
                    <a:pt x="1425771" y="2663601"/>
                  </a:lnTo>
                  <a:lnTo>
                    <a:pt x="1445279" y="2707686"/>
                  </a:lnTo>
                  <a:lnTo>
                    <a:pt x="1482772" y="2764727"/>
                  </a:lnTo>
                  <a:lnTo>
                    <a:pt x="1534486" y="2809618"/>
                  </a:lnTo>
                  <a:lnTo>
                    <a:pt x="1598878" y="2843497"/>
                  </a:lnTo>
                  <a:lnTo>
                    <a:pt x="1635348" y="2856662"/>
                  </a:lnTo>
                  <a:lnTo>
                    <a:pt x="1674410" y="2867501"/>
                  </a:lnTo>
                  <a:lnTo>
                    <a:pt x="1715871" y="2876155"/>
                  </a:lnTo>
                  <a:lnTo>
                    <a:pt x="1759540" y="2882767"/>
                  </a:lnTo>
                  <a:lnTo>
                    <a:pt x="1805223" y="2887478"/>
                  </a:lnTo>
                  <a:lnTo>
                    <a:pt x="1852729" y="2890431"/>
                  </a:lnTo>
                  <a:close/>
                </a:path>
              </a:pathLst>
            </a:custGeom>
            <a:solidFill>
              <a:srgbClr val="787CD1"/>
            </a:solidFill>
          </p:spPr>
          <p:txBody>
            <a:bodyPr wrap="square" lIns="0" tIns="0" rIns="0" bIns="0" rtlCol="0"/>
            <a:lstStyle/>
            <a:p>
              <a:endParaRPr/>
            </a:p>
          </p:txBody>
        </p:sp>
      </p:grpSp>
      <p:sp>
        <p:nvSpPr>
          <p:cNvPr id="28" name="object 28"/>
          <p:cNvSpPr txBox="1">
            <a:spLocks noGrp="1"/>
          </p:cNvSpPr>
          <p:nvPr>
            <p:ph type="title"/>
          </p:nvPr>
        </p:nvSpPr>
        <p:spPr>
          <a:xfrm>
            <a:off x="1015999" y="982393"/>
            <a:ext cx="9738294" cy="629018"/>
          </a:xfrm>
          <a:prstGeom prst="rect">
            <a:avLst/>
          </a:prstGeom>
        </p:spPr>
        <p:txBody>
          <a:bodyPr vert="horz" wrap="square" lIns="0" tIns="13335" rIns="0" bIns="0" rtlCol="0">
            <a:spAutoFit/>
          </a:bodyPr>
          <a:lstStyle/>
          <a:p>
            <a:pPr marL="12700">
              <a:lnSpc>
                <a:spcPct val="100000"/>
              </a:lnSpc>
              <a:spcBef>
                <a:spcPts val="105"/>
              </a:spcBef>
            </a:pPr>
            <a:r>
              <a:rPr lang="en-US" sz="4000" b="1" spc="735" dirty="0">
                <a:latin typeface="Trebuchet MS" panose="020B0603020202020204" pitchFamily="34" charset="0"/>
              </a:rPr>
              <a:t>Advantages Over Competitors</a:t>
            </a:r>
            <a:endParaRPr sz="2800" b="1" dirty="0">
              <a:latin typeface="Trebuchet MS" panose="020B0603020202020204" pitchFamily="34" charset="0"/>
              <a:cs typeface="Trebuchet MS"/>
            </a:endParaRPr>
          </a:p>
        </p:txBody>
      </p:sp>
      <p:sp>
        <p:nvSpPr>
          <p:cNvPr id="29" name="object 29"/>
          <p:cNvSpPr txBox="1"/>
          <p:nvPr/>
        </p:nvSpPr>
        <p:spPr>
          <a:xfrm>
            <a:off x="1016000" y="2398699"/>
            <a:ext cx="9664521" cy="3831818"/>
          </a:xfrm>
          <a:prstGeom prst="rect">
            <a:avLst/>
          </a:prstGeom>
        </p:spPr>
        <p:txBody>
          <a:bodyPr vert="horz" wrap="square" lIns="0" tIns="12065" rIns="0" bIns="0" rtlCol="0">
            <a:spAutoFit/>
          </a:bodyPr>
          <a:lstStyle/>
          <a:p>
            <a:pPr marL="12700" marR="5080">
              <a:lnSpc>
                <a:spcPct val="116399"/>
              </a:lnSpc>
              <a:spcBef>
                <a:spcPts val="95"/>
              </a:spcBef>
            </a:pPr>
            <a:r>
              <a:rPr lang="en-US" sz="2400" dirty="0">
                <a:solidFill>
                  <a:srgbClr val="002060"/>
                </a:solidFill>
                <a:effectLst/>
                <a:latin typeface="Trebuchet MS" panose="020B0603020202020204" pitchFamily="34" charset="0"/>
                <a:ea typeface="Calibri" panose="020F0502020204030204" pitchFamily="34" charset="0"/>
              </a:rPr>
              <a:t>As Samsung laptops runs on windows OS, this laptop will be leading windows laptop. </a:t>
            </a:r>
            <a:r>
              <a:rPr lang="en-US" sz="2400" dirty="0">
                <a:solidFill>
                  <a:srgbClr val="002060"/>
                </a:solidFill>
                <a:latin typeface="Trebuchet MS" panose="020B0603020202020204" pitchFamily="34" charset="0"/>
                <a:ea typeface="Calibri" panose="020F0502020204030204" pitchFamily="34" charset="0"/>
                <a:cs typeface="Times New Roman" panose="02020603050405020304" pitchFamily="18" charset="0"/>
              </a:rPr>
              <a:t>T</a:t>
            </a:r>
            <a:r>
              <a:rPr lang="en-US" sz="2400" dirty="0">
                <a:solidFill>
                  <a:srgbClr val="002060"/>
                </a:solidFill>
                <a:effectLst/>
                <a:latin typeface="Trebuchet MS" panose="020B0603020202020204" pitchFamily="34" charset="0"/>
                <a:ea typeface="Calibri" panose="020F0502020204030204" pitchFamily="34" charset="0"/>
                <a:cs typeface="Times New Roman" panose="02020603050405020304" pitchFamily="18" charset="0"/>
              </a:rPr>
              <a:t>he laptop from Samsung will bring lots of customization over Windows OS, making it easier to connect with Samsung smartphone. With this product Samsung will be the company to develop an efficient ecosystem with freedom of Android and Windows OS. Developing Samsung ecosystem, Samsung will be the company to compete with Apple in all criteria. Not only in term of ecosystem, but also in performance as working with AMD, Samsung will have technology to deliver more power at lower cost than Apple.</a:t>
            </a:r>
          </a:p>
        </p:txBody>
      </p:sp>
      <p:sp>
        <p:nvSpPr>
          <p:cNvPr id="30" name="object 30"/>
          <p:cNvSpPr/>
          <p:nvPr/>
        </p:nvSpPr>
        <p:spPr>
          <a:xfrm>
            <a:off x="8718255" y="9453158"/>
            <a:ext cx="153282" cy="153282"/>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9066184" y="9453158"/>
            <a:ext cx="153282" cy="153282"/>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9414083" y="9453158"/>
            <a:ext cx="153282" cy="15328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
            <a:ext cx="18288000" cy="8775065"/>
          </a:xfrm>
          <a:custGeom>
            <a:avLst/>
            <a:gdLst/>
            <a:ahLst/>
            <a:cxnLst/>
            <a:rect l="l" t="t" r="r" b="b"/>
            <a:pathLst>
              <a:path w="18288000" h="8775065">
                <a:moveTo>
                  <a:pt x="0" y="8775006"/>
                </a:moveTo>
                <a:lnTo>
                  <a:pt x="18288000" y="8775006"/>
                </a:lnTo>
                <a:lnTo>
                  <a:pt x="18288000" y="0"/>
                </a:lnTo>
                <a:lnTo>
                  <a:pt x="0" y="0"/>
                </a:lnTo>
                <a:lnTo>
                  <a:pt x="0" y="8775006"/>
                </a:lnTo>
                <a:close/>
              </a:path>
            </a:pathLst>
          </a:custGeom>
          <a:solidFill>
            <a:srgbClr val="F0F1F5"/>
          </a:solidFill>
        </p:spPr>
        <p:txBody>
          <a:bodyPr wrap="square" lIns="0" tIns="0" rIns="0" bIns="0" rtlCol="0"/>
          <a:lstStyle/>
          <a:p>
            <a:endParaRPr dirty="0"/>
          </a:p>
        </p:txBody>
      </p:sp>
      <p:sp>
        <p:nvSpPr>
          <p:cNvPr id="3" name="object 3"/>
          <p:cNvSpPr/>
          <p:nvPr/>
        </p:nvSpPr>
        <p:spPr>
          <a:xfrm>
            <a:off x="0" y="8775008"/>
            <a:ext cx="18288000" cy="1514475"/>
          </a:xfrm>
          <a:custGeom>
            <a:avLst/>
            <a:gdLst/>
            <a:ahLst/>
            <a:cxnLst/>
            <a:rect l="l" t="t" r="r" b="b"/>
            <a:pathLst>
              <a:path w="18288000" h="1514475">
                <a:moveTo>
                  <a:pt x="18288000" y="1514475"/>
                </a:moveTo>
                <a:lnTo>
                  <a:pt x="0" y="1514475"/>
                </a:lnTo>
                <a:lnTo>
                  <a:pt x="0" y="0"/>
                </a:lnTo>
                <a:lnTo>
                  <a:pt x="18288000" y="0"/>
                </a:lnTo>
                <a:lnTo>
                  <a:pt x="18288000" y="1514475"/>
                </a:lnTo>
                <a:close/>
              </a:path>
            </a:pathLst>
          </a:custGeom>
          <a:solidFill>
            <a:srgbClr val="2F2A6F"/>
          </a:solidFill>
        </p:spPr>
        <p:txBody>
          <a:bodyPr wrap="square" lIns="0" tIns="0" rIns="0" bIns="0" rtlCol="0"/>
          <a:lstStyle/>
          <a:p>
            <a:endParaRPr/>
          </a:p>
        </p:txBody>
      </p:sp>
      <p:grpSp>
        <p:nvGrpSpPr>
          <p:cNvPr id="4" name="object 4"/>
          <p:cNvGrpSpPr/>
          <p:nvPr/>
        </p:nvGrpSpPr>
        <p:grpSpPr>
          <a:xfrm>
            <a:off x="16107033" y="1028702"/>
            <a:ext cx="1152525" cy="1152525"/>
            <a:chOff x="16107033" y="1028702"/>
            <a:chExt cx="1152525" cy="1152525"/>
          </a:xfrm>
        </p:grpSpPr>
        <p:sp>
          <p:nvSpPr>
            <p:cNvPr id="5" name="object 5"/>
            <p:cNvSpPr/>
            <p:nvPr/>
          </p:nvSpPr>
          <p:spPr>
            <a:xfrm>
              <a:off x="16107033" y="1028702"/>
              <a:ext cx="1152525" cy="1152525"/>
            </a:xfrm>
            <a:custGeom>
              <a:avLst/>
              <a:gdLst/>
              <a:ahLst/>
              <a:cxnLst/>
              <a:rect l="l" t="t" r="r" b="b"/>
              <a:pathLst>
                <a:path w="1152525" h="1152525">
                  <a:moveTo>
                    <a:pt x="576264" y="1152528"/>
                  </a:moveTo>
                  <a:lnTo>
                    <a:pt x="519780" y="1149752"/>
                  </a:lnTo>
                  <a:lnTo>
                    <a:pt x="463841" y="1141454"/>
                  </a:lnTo>
                  <a:lnTo>
                    <a:pt x="408984" y="1127713"/>
                  </a:lnTo>
                  <a:lnTo>
                    <a:pt x="355737" y="1108661"/>
                  </a:lnTo>
                  <a:lnTo>
                    <a:pt x="304615" y="1084484"/>
                  </a:lnTo>
                  <a:lnTo>
                    <a:pt x="256108" y="1055411"/>
                  </a:lnTo>
                  <a:lnTo>
                    <a:pt x="210685" y="1021722"/>
                  </a:lnTo>
                  <a:lnTo>
                    <a:pt x="168783" y="983743"/>
                  </a:lnTo>
                  <a:lnTo>
                    <a:pt x="130805" y="941842"/>
                  </a:lnTo>
                  <a:lnTo>
                    <a:pt x="97118" y="896420"/>
                  </a:lnTo>
                  <a:lnTo>
                    <a:pt x="68044" y="847911"/>
                  </a:lnTo>
                  <a:lnTo>
                    <a:pt x="43865" y="796790"/>
                  </a:lnTo>
                  <a:lnTo>
                    <a:pt x="24813" y="743543"/>
                  </a:lnTo>
                  <a:lnTo>
                    <a:pt x="11072" y="688686"/>
                  </a:lnTo>
                  <a:lnTo>
                    <a:pt x="2774" y="632747"/>
                  </a:lnTo>
                  <a:lnTo>
                    <a:pt x="0" y="576264"/>
                  </a:lnTo>
                  <a:lnTo>
                    <a:pt x="693" y="547988"/>
                  </a:lnTo>
                  <a:lnTo>
                    <a:pt x="6236" y="491708"/>
                  </a:lnTo>
                  <a:lnTo>
                    <a:pt x="17269" y="436243"/>
                  </a:lnTo>
                  <a:lnTo>
                    <a:pt x="33685" y="382125"/>
                  </a:lnTo>
                  <a:lnTo>
                    <a:pt x="55327" y="329880"/>
                  </a:lnTo>
                  <a:lnTo>
                    <a:pt x="81985" y="280004"/>
                  </a:lnTo>
                  <a:lnTo>
                    <a:pt x="113404" y="232983"/>
                  </a:lnTo>
                  <a:lnTo>
                    <a:pt x="149280" y="189268"/>
                  </a:lnTo>
                  <a:lnTo>
                    <a:pt x="189268" y="149280"/>
                  </a:lnTo>
                  <a:lnTo>
                    <a:pt x="232983" y="113404"/>
                  </a:lnTo>
                  <a:lnTo>
                    <a:pt x="280004" y="81985"/>
                  </a:lnTo>
                  <a:lnTo>
                    <a:pt x="329880" y="55327"/>
                  </a:lnTo>
                  <a:lnTo>
                    <a:pt x="382125" y="33685"/>
                  </a:lnTo>
                  <a:lnTo>
                    <a:pt x="436243" y="17269"/>
                  </a:lnTo>
                  <a:lnTo>
                    <a:pt x="491708" y="6236"/>
                  </a:lnTo>
                  <a:lnTo>
                    <a:pt x="547988" y="693"/>
                  </a:lnTo>
                  <a:lnTo>
                    <a:pt x="576264" y="0"/>
                  </a:lnTo>
                  <a:lnTo>
                    <a:pt x="604539" y="693"/>
                  </a:lnTo>
                  <a:lnTo>
                    <a:pt x="660819" y="6236"/>
                  </a:lnTo>
                  <a:lnTo>
                    <a:pt x="716284" y="17269"/>
                  </a:lnTo>
                  <a:lnTo>
                    <a:pt x="770402" y="33685"/>
                  </a:lnTo>
                  <a:lnTo>
                    <a:pt x="822647" y="55327"/>
                  </a:lnTo>
                  <a:lnTo>
                    <a:pt x="872523" y="81985"/>
                  </a:lnTo>
                  <a:lnTo>
                    <a:pt x="919544" y="113404"/>
                  </a:lnTo>
                  <a:lnTo>
                    <a:pt x="963260" y="149280"/>
                  </a:lnTo>
                  <a:lnTo>
                    <a:pt x="1003248" y="189268"/>
                  </a:lnTo>
                  <a:lnTo>
                    <a:pt x="1039124" y="232983"/>
                  </a:lnTo>
                  <a:lnTo>
                    <a:pt x="1070543" y="280004"/>
                  </a:lnTo>
                  <a:lnTo>
                    <a:pt x="1097200" y="329880"/>
                  </a:lnTo>
                  <a:lnTo>
                    <a:pt x="1118841" y="382125"/>
                  </a:lnTo>
                  <a:lnTo>
                    <a:pt x="1135258" y="436243"/>
                  </a:lnTo>
                  <a:lnTo>
                    <a:pt x="1146289" y="491708"/>
                  </a:lnTo>
                  <a:lnTo>
                    <a:pt x="1151834" y="547988"/>
                  </a:lnTo>
                  <a:lnTo>
                    <a:pt x="1152528" y="576264"/>
                  </a:lnTo>
                  <a:lnTo>
                    <a:pt x="1151834" y="604539"/>
                  </a:lnTo>
                  <a:lnTo>
                    <a:pt x="1146289" y="660819"/>
                  </a:lnTo>
                  <a:lnTo>
                    <a:pt x="1135258" y="716284"/>
                  </a:lnTo>
                  <a:lnTo>
                    <a:pt x="1118841" y="770402"/>
                  </a:lnTo>
                  <a:lnTo>
                    <a:pt x="1097200" y="822647"/>
                  </a:lnTo>
                  <a:lnTo>
                    <a:pt x="1070543" y="872523"/>
                  </a:lnTo>
                  <a:lnTo>
                    <a:pt x="1039124" y="919544"/>
                  </a:lnTo>
                  <a:lnTo>
                    <a:pt x="1003248" y="963260"/>
                  </a:lnTo>
                  <a:lnTo>
                    <a:pt x="963260" y="1003248"/>
                  </a:lnTo>
                  <a:lnTo>
                    <a:pt x="919544" y="1039124"/>
                  </a:lnTo>
                  <a:lnTo>
                    <a:pt x="872522" y="1070543"/>
                  </a:lnTo>
                  <a:lnTo>
                    <a:pt x="822647" y="1097200"/>
                  </a:lnTo>
                  <a:lnTo>
                    <a:pt x="770402" y="1118841"/>
                  </a:lnTo>
                  <a:lnTo>
                    <a:pt x="716284" y="1135258"/>
                  </a:lnTo>
                  <a:lnTo>
                    <a:pt x="660819" y="1146289"/>
                  </a:lnTo>
                  <a:lnTo>
                    <a:pt x="604539" y="1151834"/>
                  </a:lnTo>
                  <a:lnTo>
                    <a:pt x="576264" y="1152528"/>
                  </a:lnTo>
                  <a:close/>
                </a:path>
              </a:pathLst>
            </a:custGeom>
            <a:solidFill>
              <a:srgbClr val="787CD0"/>
            </a:solidFill>
          </p:spPr>
          <p:txBody>
            <a:bodyPr wrap="square" lIns="0" tIns="0" rIns="0" bIns="0" rtlCol="0"/>
            <a:lstStyle/>
            <a:p>
              <a:endParaRPr/>
            </a:p>
          </p:txBody>
        </p:sp>
        <p:sp>
          <p:nvSpPr>
            <p:cNvPr id="6" name="object 6"/>
            <p:cNvSpPr/>
            <p:nvPr/>
          </p:nvSpPr>
          <p:spPr>
            <a:xfrm>
              <a:off x="16235227" y="1156761"/>
              <a:ext cx="896619" cy="896619"/>
            </a:xfrm>
            <a:custGeom>
              <a:avLst/>
              <a:gdLst/>
              <a:ahLst/>
              <a:cxnLst/>
              <a:rect l="l" t="t" r="r" b="b"/>
              <a:pathLst>
                <a:path w="896619" h="896619">
                  <a:moveTo>
                    <a:pt x="459072" y="896275"/>
                  </a:moveTo>
                  <a:lnTo>
                    <a:pt x="393203" y="893039"/>
                  </a:lnTo>
                  <a:lnTo>
                    <a:pt x="328531" y="880176"/>
                  </a:lnTo>
                  <a:lnTo>
                    <a:pt x="266435" y="857956"/>
                  </a:lnTo>
                  <a:lnTo>
                    <a:pt x="208284" y="826875"/>
                  </a:lnTo>
                  <a:lnTo>
                    <a:pt x="155312" y="787588"/>
                  </a:lnTo>
                  <a:lnTo>
                    <a:pt x="108687" y="740962"/>
                  </a:lnTo>
                  <a:lnTo>
                    <a:pt x="69400" y="687990"/>
                  </a:lnTo>
                  <a:lnTo>
                    <a:pt x="38317" y="629840"/>
                  </a:lnTo>
                  <a:lnTo>
                    <a:pt x="16099" y="567744"/>
                  </a:lnTo>
                  <a:lnTo>
                    <a:pt x="3236" y="503074"/>
                  </a:lnTo>
                  <a:lnTo>
                    <a:pt x="0" y="437202"/>
                  </a:lnTo>
                  <a:lnTo>
                    <a:pt x="2023" y="404274"/>
                  </a:lnTo>
                  <a:lnTo>
                    <a:pt x="13296" y="339299"/>
                  </a:lnTo>
                  <a:lnTo>
                    <a:pt x="33982" y="276683"/>
                  </a:lnTo>
                  <a:lnTo>
                    <a:pt x="63631" y="217782"/>
                  </a:lnTo>
                  <a:lnTo>
                    <a:pt x="101602" y="163866"/>
                  </a:lnTo>
                  <a:lnTo>
                    <a:pt x="147074" y="116106"/>
                  </a:lnTo>
                  <a:lnTo>
                    <a:pt x="199060" y="75536"/>
                  </a:lnTo>
                  <a:lnTo>
                    <a:pt x="256437" y="43032"/>
                  </a:lnTo>
                  <a:lnTo>
                    <a:pt x="317962" y="19299"/>
                  </a:lnTo>
                  <a:lnTo>
                    <a:pt x="382305" y="4850"/>
                  </a:lnTo>
                  <a:lnTo>
                    <a:pt x="448070" y="0"/>
                  </a:lnTo>
                  <a:lnTo>
                    <a:pt x="481038" y="1213"/>
                  </a:lnTo>
                  <a:lnTo>
                    <a:pt x="546276" y="10891"/>
                  </a:lnTo>
                  <a:lnTo>
                    <a:pt x="609375" y="30031"/>
                  </a:lnTo>
                  <a:lnTo>
                    <a:pt x="668993" y="58229"/>
                  </a:lnTo>
                  <a:lnTo>
                    <a:pt x="723818" y="94861"/>
                  </a:lnTo>
                  <a:lnTo>
                    <a:pt x="772684" y="139151"/>
                  </a:lnTo>
                  <a:lnTo>
                    <a:pt x="814514" y="190121"/>
                  </a:lnTo>
                  <a:lnTo>
                    <a:pt x="848419" y="246689"/>
                  </a:lnTo>
                  <a:lnTo>
                    <a:pt x="873654" y="307607"/>
                  </a:lnTo>
                  <a:lnTo>
                    <a:pt x="889677" y="371581"/>
                  </a:lnTo>
                  <a:lnTo>
                    <a:pt x="896140" y="437202"/>
                  </a:lnTo>
                  <a:lnTo>
                    <a:pt x="896275" y="448205"/>
                  </a:lnTo>
                  <a:lnTo>
                    <a:pt x="895061" y="481173"/>
                  </a:lnTo>
                  <a:lnTo>
                    <a:pt x="885384" y="546411"/>
                  </a:lnTo>
                  <a:lnTo>
                    <a:pt x="866244" y="609510"/>
                  </a:lnTo>
                  <a:lnTo>
                    <a:pt x="838047" y="669127"/>
                  </a:lnTo>
                  <a:lnTo>
                    <a:pt x="801412" y="723953"/>
                  </a:lnTo>
                  <a:lnTo>
                    <a:pt x="757124" y="772819"/>
                  </a:lnTo>
                  <a:lnTo>
                    <a:pt x="706153" y="814649"/>
                  </a:lnTo>
                  <a:lnTo>
                    <a:pt x="649586" y="848554"/>
                  </a:lnTo>
                  <a:lnTo>
                    <a:pt x="588668" y="873789"/>
                  </a:lnTo>
                  <a:lnTo>
                    <a:pt x="524694" y="889812"/>
                  </a:lnTo>
                  <a:lnTo>
                    <a:pt x="459072" y="896275"/>
                  </a:lnTo>
                  <a:close/>
                </a:path>
              </a:pathLst>
            </a:custGeom>
            <a:solidFill>
              <a:srgbClr val="F0F1F5"/>
            </a:solidFill>
          </p:spPr>
          <p:txBody>
            <a:bodyPr wrap="square" lIns="0" tIns="0" rIns="0" bIns="0" rtlCol="0"/>
            <a:lstStyle/>
            <a:p>
              <a:endParaRPr/>
            </a:p>
          </p:txBody>
        </p:sp>
        <p:sp>
          <p:nvSpPr>
            <p:cNvPr id="7" name="object 7"/>
            <p:cNvSpPr/>
            <p:nvPr/>
          </p:nvSpPr>
          <p:spPr>
            <a:xfrm>
              <a:off x="16401961" y="1220799"/>
              <a:ext cx="313690" cy="416559"/>
            </a:xfrm>
            <a:custGeom>
              <a:avLst/>
              <a:gdLst/>
              <a:ahLst/>
              <a:cxnLst/>
              <a:rect l="l" t="t" r="r" b="b"/>
              <a:pathLst>
                <a:path w="313690" h="416560">
                  <a:moveTo>
                    <a:pt x="313347" y="32016"/>
                  </a:moveTo>
                  <a:lnTo>
                    <a:pt x="310832" y="19558"/>
                  </a:lnTo>
                  <a:lnTo>
                    <a:pt x="303974" y="9372"/>
                  </a:lnTo>
                  <a:lnTo>
                    <a:pt x="293801" y="2514"/>
                  </a:lnTo>
                  <a:lnTo>
                    <a:pt x="281330" y="0"/>
                  </a:lnTo>
                  <a:lnTo>
                    <a:pt x="268871" y="2514"/>
                  </a:lnTo>
                  <a:lnTo>
                    <a:pt x="258699" y="9372"/>
                  </a:lnTo>
                  <a:lnTo>
                    <a:pt x="251828" y="19558"/>
                  </a:lnTo>
                  <a:lnTo>
                    <a:pt x="249313" y="32016"/>
                  </a:lnTo>
                  <a:lnTo>
                    <a:pt x="249313" y="328739"/>
                  </a:lnTo>
                  <a:lnTo>
                    <a:pt x="47777" y="212382"/>
                  </a:lnTo>
                  <a:lnTo>
                    <a:pt x="35737" y="208330"/>
                  </a:lnTo>
                  <a:lnTo>
                    <a:pt x="23495" y="209194"/>
                  </a:lnTo>
                  <a:lnTo>
                    <a:pt x="12458" y="214566"/>
                  </a:lnTo>
                  <a:lnTo>
                    <a:pt x="4051" y="224104"/>
                  </a:lnTo>
                  <a:lnTo>
                    <a:pt x="0" y="236156"/>
                  </a:lnTo>
                  <a:lnTo>
                    <a:pt x="863" y="248399"/>
                  </a:lnTo>
                  <a:lnTo>
                    <a:pt x="6235" y="259422"/>
                  </a:lnTo>
                  <a:lnTo>
                    <a:pt x="15773" y="267830"/>
                  </a:lnTo>
                  <a:lnTo>
                    <a:pt x="265328" y="411899"/>
                  </a:lnTo>
                  <a:lnTo>
                    <a:pt x="267131" y="412508"/>
                  </a:lnTo>
                  <a:lnTo>
                    <a:pt x="268871" y="413677"/>
                  </a:lnTo>
                  <a:lnTo>
                    <a:pt x="273215" y="414566"/>
                  </a:lnTo>
                  <a:lnTo>
                    <a:pt x="277368" y="415950"/>
                  </a:lnTo>
                  <a:lnTo>
                    <a:pt x="279412" y="415810"/>
                  </a:lnTo>
                  <a:lnTo>
                    <a:pt x="281330" y="416191"/>
                  </a:lnTo>
                  <a:lnTo>
                    <a:pt x="285305" y="415391"/>
                  </a:lnTo>
                  <a:lnTo>
                    <a:pt x="289598" y="415086"/>
                  </a:lnTo>
                  <a:lnTo>
                    <a:pt x="291553" y="414134"/>
                  </a:lnTo>
                  <a:lnTo>
                    <a:pt x="293801" y="413677"/>
                  </a:lnTo>
                  <a:lnTo>
                    <a:pt x="297218" y="411378"/>
                  </a:lnTo>
                  <a:lnTo>
                    <a:pt x="300621" y="409714"/>
                  </a:lnTo>
                  <a:lnTo>
                    <a:pt x="301993" y="408152"/>
                  </a:lnTo>
                  <a:lnTo>
                    <a:pt x="303974" y="406819"/>
                  </a:lnTo>
                  <a:lnTo>
                    <a:pt x="306565" y="402971"/>
                  </a:lnTo>
                  <a:lnTo>
                    <a:pt x="309029" y="400177"/>
                  </a:lnTo>
                  <a:lnTo>
                    <a:pt x="309587" y="398475"/>
                  </a:lnTo>
                  <a:lnTo>
                    <a:pt x="310832" y="396646"/>
                  </a:lnTo>
                  <a:lnTo>
                    <a:pt x="311759" y="392023"/>
                  </a:lnTo>
                  <a:lnTo>
                    <a:pt x="313067" y="388137"/>
                  </a:lnTo>
                  <a:lnTo>
                    <a:pt x="312928" y="386232"/>
                  </a:lnTo>
                  <a:lnTo>
                    <a:pt x="313347" y="384175"/>
                  </a:lnTo>
                  <a:lnTo>
                    <a:pt x="313347" y="32016"/>
                  </a:lnTo>
                  <a:close/>
                </a:path>
              </a:pathLst>
            </a:custGeom>
            <a:solidFill>
              <a:srgbClr val="2F2A6F"/>
            </a:solidFill>
          </p:spPr>
          <p:txBody>
            <a:bodyPr wrap="square" lIns="0" tIns="0" rIns="0" bIns="0" rtlCol="0"/>
            <a:lstStyle/>
            <a:p>
              <a:endParaRPr/>
            </a:p>
          </p:txBody>
        </p:sp>
      </p:grpSp>
      <p:grpSp>
        <p:nvGrpSpPr>
          <p:cNvPr id="8" name="object 8"/>
          <p:cNvGrpSpPr/>
          <p:nvPr/>
        </p:nvGrpSpPr>
        <p:grpSpPr>
          <a:xfrm>
            <a:off x="15343289" y="5741216"/>
            <a:ext cx="2258695" cy="3035935"/>
            <a:chOff x="15343289" y="5741216"/>
            <a:chExt cx="2258695" cy="3035935"/>
          </a:xfrm>
        </p:grpSpPr>
        <p:sp>
          <p:nvSpPr>
            <p:cNvPr id="9" name="object 9"/>
            <p:cNvSpPr/>
            <p:nvPr/>
          </p:nvSpPr>
          <p:spPr>
            <a:xfrm>
              <a:off x="15343289" y="6613035"/>
              <a:ext cx="997585" cy="1743710"/>
            </a:xfrm>
            <a:custGeom>
              <a:avLst/>
              <a:gdLst/>
              <a:ahLst/>
              <a:cxnLst/>
              <a:rect l="l" t="t" r="r" b="b"/>
              <a:pathLst>
                <a:path w="997584" h="1743709">
                  <a:moveTo>
                    <a:pt x="954511" y="1743637"/>
                  </a:moveTo>
                  <a:lnTo>
                    <a:pt x="937619" y="1740391"/>
                  </a:lnTo>
                  <a:lnTo>
                    <a:pt x="933253" y="1727906"/>
                  </a:lnTo>
                  <a:lnTo>
                    <a:pt x="935721" y="1712294"/>
                  </a:lnTo>
                  <a:lnTo>
                    <a:pt x="939327" y="1699667"/>
                  </a:lnTo>
                  <a:lnTo>
                    <a:pt x="946919" y="1643306"/>
                  </a:lnTo>
                  <a:lnTo>
                    <a:pt x="952233" y="1588794"/>
                  </a:lnTo>
                  <a:lnTo>
                    <a:pt x="952993" y="1533997"/>
                  </a:lnTo>
                  <a:lnTo>
                    <a:pt x="946919" y="1476784"/>
                  </a:lnTo>
                  <a:lnTo>
                    <a:pt x="936481" y="1427424"/>
                  </a:lnTo>
                  <a:lnTo>
                    <a:pt x="922577" y="1379807"/>
                  </a:lnTo>
                  <a:lnTo>
                    <a:pt x="905507" y="1333770"/>
                  </a:lnTo>
                  <a:lnTo>
                    <a:pt x="885575" y="1289145"/>
                  </a:lnTo>
                  <a:lnTo>
                    <a:pt x="863080" y="1245768"/>
                  </a:lnTo>
                  <a:lnTo>
                    <a:pt x="838325" y="1203474"/>
                  </a:lnTo>
                  <a:lnTo>
                    <a:pt x="811611" y="1162097"/>
                  </a:lnTo>
                  <a:lnTo>
                    <a:pt x="783240" y="1121472"/>
                  </a:lnTo>
                  <a:lnTo>
                    <a:pt x="753512" y="1081434"/>
                  </a:lnTo>
                  <a:lnTo>
                    <a:pt x="722730" y="1041816"/>
                  </a:lnTo>
                  <a:lnTo>
                    <a:pt x="691196" y="1002455"/>
                  </a:lnTo>
                  <a:lnTo>
                    <a:pt x="627073" y="923838"/>
                  </a:lnTo>
                  <a:lnTo>
                    <a:pt x="595089" y="884251"/>
                  </a:lnTo>
                  <a:lnTo>
                    <a:pt x="563557" y="844260"/>
                  </a:lnTo>
                  <a:lnTo>
                    <a:pt x="532780" y="803697"/>
                  </a:lnTo>
                  <a:lnTo>
                    <a:pt x="503059" y="762398"/>
                  </a:lnTo>
                  <a:lnTo>
                    <a:pt x="466154" y="707239"/>
                  </a:lnTo>
                  <a:lnTo>
                    <a:pt x="443948" y="672224"/>
                  </a:lnTo>
                  <a:lnTo>
                    <a:pt x="417637" y="625624"/>
                  </a:lnTo>
                  <a:lnTo>
                    <a:pt x="400863" y="591699"/>
                  </a:lnTo>
                  <a:lnTo>
                    <a:pt x="382666" y="559480"/>
                  </a:lnTo>
                  <a:lnTo>
                    <a:pt x="362333" y="535220"/>
                  </a:lnTo>
                  <a:lnTo>
                    <a:pt x="339368" y="523422"/>
                  </a:lnTo>
                  <a:lnTo>
                    <a:pt x="341455" y="543180"/>
                  </a:lnTo>
                  <a:lnTo>
                    <a:pt x="368407" y="598901"/>
                  </a:lnTo>
                  <a:lnTo>
                    <a:pt x="388905" y="632637"/>
                  </a:lnTo>
                  <a:lnTo>
                    <a:pt x="464306" y="743347"/>
                  </a:lnTo>
                  <a:lnTo>
                    <a:pt x="549447" y="865006"/>
                  </a:lnTo>
                  <a:lnTo>
                    <a:pt x="605278" y="946112"/>
                  </a:lnTo>
                  <a:lnTo>
                    <a:pt x="554165" y="952224"/>
                  </a:lnTo>
                  <a:lnTo>
                    <a:pt x="505063" y="951081"/>
                  </a:lnTo>
                  <a:lnTo>
                    <a:pt x="458025" y="943320"/>
                  </a:lnTo>
                  <a:lnTo>
                    <a:pt x="413105" y="929576"/>
                  </a:lnTo>
                  <a:lnTo>
                    <a:pt x="370355" y="910484"/>
                  </a:lnTo>
                  <a:lnTo>
                    <a:pt x="329830" y="886678"/>
                  </a:lnTo>
                  <a:lnTo>
                    <a:pt x="291582" y="858795"/>
                  </a:lnTo>
                  <a:lnTo>
                    <a:pt x="255666" y="827469"/>
                  </a:lnTo>
                  <a:lnTo>
                    <a:pt x="222133" y="793336"/>
                  </a:lnTo>
                  <a:lnTo>
                    <a:pt x="191038" y="757031"/>
                  </a:lnTo>
                  <a:lnTo>
                    <a:pt x="162435" y="719188"/>
                  </a:lnTo>
                  <a:lnTo>
                    <a:pt x="136376" y="680444"/>
                  </a:lnTo>
                  <a:lnTo>
                    <a:pt x="112915" y="641434"/>
                  </a:lnTo>
                  <a:lnTo>
                    <a:pt x="92105" y="602792"/>
                  </a:lnTo>
                  <a:lnTo>
                    <a:pt x="74000" y="565154"/>
                  </a:lnTo>
                  <a:lnTo>
                    <a:pt x="58653" y="529155"/>
                  </a:lnTo>
                  <a:lnTo>
                    <a:pt x="34966" y="462140"/>
                  </a:lnTo>
                  <a:lnTo>
                    <a:pt x="24112" y="423500"/>
                  </a:lnTo>
                  <a:lnTo>
                    <a:pt x="14643" y="382510"/>
                  </a:lnTo>
                  <a:lnTo>
                    <a:pt x="7104" y="339974"/>
                  </a:lnTo>
                  <a:lnTo>
                    <a:pt x="2042" y="296696"/>
                  </a:lnTo>
                  <a:lnTo>
                    <a:pt x="0" y="253481"/>
                  </a:lnTo>
                  <a:lnTo>
                    <a:pt x="1523" y="211131"/>
                  </a:lnTo>
                  <a:lnTo>
                    <a:pt x="7156" y="170452"/>
                  </a:lnTo>
                  <a:lnTo>
                    <a:pt x="17445" y="132247"/>
                  </a:lnTo>
                  <a:lnTo>
                    <a:pt x="32934" y="97320"/>
                  </a:lnTo>
                  <a:lnTo>
                    <a:pt x="81693" y="40517"/>
                  </a:lnTo>
                  <a:lnTo>
                    <a:pt x="116052" y="20249"/>
                  </a:lnTo>
                  <a:lnTo>
                    <a:pt x="157792" y="6475"/>
                  </a:lnTo>
                  <a:lnTo>
                    <a:pt x="207456" y="0"/>
                  </a:lnTo>
                  <a:lnTo>
                    <a:pt x="254037" y="826"/>
                  </a:lnTo>
                  <a:lnTo>
                    <a:pt x="301384" y="7746"/>
                  </a:lnTo>
                  <a:lnTo>
                    <a:pt x="347556" y="20602"/>
                  </a:lnTo>
                  <a:lnTo>
                    <a:pt x="390614" y="39231"/>
                  </a:lnTo>
                  <a:lnTo>
                    <a:pt x="428618" y="63476"/>
                  </a:lnTo>
                  <a:lnTo>
                    <a:pt x="459630" y="93175"/>
                  </a:lnTo>
                  <a:lnTo>
                    <a:pt x="481709" y="128169"/>
                  </a:lnTo>
                  <a:lnTo>
                    <a:pt x="492916" y="168298"/>
                  </a:lnTo>
                  <a:lnTo>
                    <a:pt x="497168" y="217423"/>
                  </a:lnTo>
                  <a:lnTo>
                    <a:pt x="502755" y="315674"/>
                  </a:lnTo>
                  <a:lnTo>
                    <a:pt x="507007" y="364799"/>
                  </a:lnTo>
                  <a:lnTo>
                    <a:pt x="514174" y="413924"/>
                  </a:lnTo>
                  <a:lnTo>
                    <a:pt x="525514" y="462277"/>
                  </a:lnTo>
                  <a:lnTo>
                    <a:pt x="541125" y="509634"/>
                  </a:lnTo>
                  <a:lnTo>
                    <a:pt x="560722" y="556139"/>
                  </a:lnTo>
                  <a:lnTo>
                    <a:pt x="584020" y="601933"/>
                  </a:lnTo>
                  <a:lnTo>
                    <a:pt x="613392" y="643771"/>
                  </a:lnTo>
                  <a:lnTo>
                    <a:pt x="648173" y="684188"/>
                  </a:lnTo>
                  <a:lnTo>
                    <a:pt x="680107" y="725172"/>
                  </a:lnTo>
                  <a:lnTo>
                    <a:pt x="700937" y="768716"/>
                  </a:lnTo>
                  <a:lnTo>
                    <a:pt x="705896" y="800627"/>
                  </a:lnTo>
                  <a:lnTo>
                    <a:pt x="705303" y="835240"/>
                  </a:lnTo>
                  <a:lnTo>
                    <a:pt x="699870" y="869567"/>
                  </a:lnTo>
                  <a:lnTo>
                    <a:pt x="681791" y="927704"/>
                  </a:lnTo>
                  <a:lnTo>
                    <a:pt x="683666" y="944406"/>
                  </a:lnTo>
                  <a:lnTo>
                    <a:pt x="696074" y="959687"/>
                  </a:lnTo>
                  <a:lnTo>
                    <a:pt x="719158" y="982501"/>
                  </a:lnTo>
                  <a:lnTo>
                    <a:pt x="754918" y="1020701"/>
                  </a:lnTo>
                  <a:lnTo>
                    <a:pt x="789117" y="1059659"/>
                  </a:lnTo>
                  <a:lnTo>
                    <a:pt x="821461" y="1099628"/>
                  </a:lnTo>
                  <a:lnTo>
                    <a:pt x="851653" y="1140860"/>
                  </a:lnTo>
                  <a:lnTo>
                    <a:pt x="879399" y="1183609"/>
                  </a:lnTo>
                  <a:lnTo>
                    <a:pt x="904404" y="1228127"/>
                  </a:lnTo>
                  <a:lnTo>
                    <a:pt x="925767" y="1272390"/>
                  </a:lnTo>
                  <a:lnTo>
                    <a:pt x="945069" y="1318076"/>
                  </a:lnTo>
                  <a:lnTo>
                    <a:pt x="961934" y="1364922"/>
                  </a:lnTo>
                  <a:lnTo>
                    <a:pt x="975987" y="1412667"/>
                  </a:lnTo>
                  <a:lnTo>
                    <a:pt x="986854" y="1461048"/>
                  </a:lnTo>
                  <a:lnTo>
                    <a:pt x="994158" y="1509804"/>
                  </a:lnTo>
                  <a:lnTo>
                    <a:pt x="997526" y="1558672"/>
                  </a:lnTo>
                  <a:lnTo>
                    <a:pt x="996583" y="1607390"/>
                  </a:lnTo>
                  <a:lnTo>
                    <a:pt x="990953" y="1655697"/>
                  </a:lnTo>
                  <a:lnTo>
                    <a:pt x="988034" y="1676473"/>
                  </a:lnTo>
                  <a:lnTo>
                    <a:pt x="982412" y="1704784"/>
                  </a:lnTo>
                  <a:lnTo>
                    <a:pt x="971949" y="1730536"/>
                  </a:lnTo>
                  <a:lnTo>
                    <a:pt x="954511" y="1743637"/>
                  </a:lnTo>
                  <a:close/>
                </a:path>
              </a:pathLst>
            </a:custGeom>
            <a:solidFill>
              <a:srgbClr val="787CD0">
                <a:alpha val="69799"/>
              </a:srgbClr>
            </a:solidFill>
          </p:spPr>
          <p:txBody>
            <a:bodyPr wrap="square" lIns="0" tIns="0" rIns="0" bIns="0" rtlCol="0"/>
            <a:lstStyle/>
            <a:p>
              <a:endParaRPr/>
            </a:p>
          </p:txBody>
        </p:sp>
        <p:sp>
          <p:nvSpPr>
            <p:cNvPr id="10" name="object 10"/>
            <p:cNvSpPr/>
            <p:nvPr/>
          </p:nvSpPr>
          <p:spPr>
            <a:xfrm>
              <a:off x="15640329" y="5741225"/>
              <a:ext cx="1961514" cy="3035935"/>
            </a:xfrm>
            <a:custGeom>
              <a:avLst/>
              <a:gdLst/>
              <a:ahLst/>
              <a:cxnLst/>
              <a:rect l="l" t="t" r="r" b="b"/>
              <a:pathLst>
                <a:path w="1961515" h="3035934">
                  <a:moveTo>
                    <a:pt x="1961083" y="1045425"/>
                  </a:moveTo>
                  <a:lnTo>
                    <a:pt x="1960930" y="1006576"/>
                  </a:lnTo>
                  <a:lnTo>
                    <a:pt x="1956879" y="966571"/>
                  </a:lnTo>
                  <a:lnTo>
                    <a:pt x="1949005" y="925957"/>
                  </a:lnTo>
                  <a:lnTo>
                    <a:pt x="1937397" y="885253"/>
                  </a:lnTo>
                  <a:lnTo>
                    <a:pt x="1922157" y="845007"/>
                  </a:lnTo>
                  <a:lnTo>
                    <a:pt x="1903387" y="805764"/>
                  </a:lnTo>
                  <a:lnTo>
                    <a:pt x="1881149" y="768057"/>
                  </a:lnTo>
                  <a:lnTo>
                    <a:pt x="1855571" y="732434"/>
                  </a:lnTo>
                  <a:lnTo>
                    <a:pt x="1826717" y="699414"/>
                  </a:lnTo>
                  <a:lnTo>
                    <a:pt x="1794700" y="669544"/>
                  </a:lnTo>
                  <a:lnTo>
                    <a:pt x="1759597" y="643382"/>
                  </a:lnTo>
                  <a:lnTo>
                    <a:pt x="1721510" y="621436"/>
                  </a:lnTo>
                  <a:lnTo>
                    <a:pt x="1680540" y="604266"/>
                  </a:lnTo>
                  <a:lnTo>
                    <a:pt x="1636763" y="592404"/>
                  </a:lnTo>
                  <a:lnTo>
                    <a:pt x="1590281" y="586397"/>
                  </a:lnTo>
                  <a:lnTo>
                    <a:pt x="1541183" y="586765"/>
                  </a:lnTo>
                  <a:lnTo>
                    <a:pt x="1487487" y="592937"/>
                  </a:lnTo>
                  <a:lnTo>
                    <a:pt x="1437411" y="603821"/>
                  </a:lnTo>
                  <a:lnTo>
                    <a:pt x="1390904" y="619188"/>
                  </a:lnTo>
                  <a:lnTo>
                    <a:pt x="1347978" y="638797"/>
                  </a:lnTo>
                  <a:lnTo>
                    <a:pt x="1308608" y="662419"/>
                  </a:lnTo>
                  <a:lnTo>
                    <a:pt x="1272794" y="689800"/>
                  </a:lnTo>
                  <a:lnTo>
                    <a:pt x="1240497" y="720712"/>
                  </a:lnTo>
                  <a:lnTo>
                    <a:pt x="1211732" y="754913"/>
                  </a:lnTo>
                  <a:lnTo>
                    <a:pt x="1186472" y="792162"/>
                  </a:lnTo>
                  <a:lnTo>
                    <a:pt x="1164691" y="832218"/>
                  </a:lnTo>
                  <a:lnTo>
                    <a:pt x="1146390" y="874852"/>
                  </a:lnTo>
                  <a:lnTo>
                    <a:pt x="1129626" y="926884"/>
                  </a:lnTo>
                  <a:lnTo>
                    <a:pt x="1117968" y="979284"/>
                  </a:lnTo>
                  <a:lnTo>
                    <a:pt x="1109218" y="1032052"/>
                  </a:lnTo>
                  <a:lnTo>
                    <a:pt x="1101204" y="1085176"/>
                  </a:lnTo>
                  <a:lnTo>
                    <a:pt x="1091730" y="1138669"/>
                  </a:lnTo>
                  <a:lnTo>
                    <a:pt x="1079931" y="1187196"/>
                  </a:lnTo>
                  <a:lnTo>
                    <a:pt x="1064869" y="1232928"/>
                  </a:lnTo>
                  <a:lnTo>
                    <a:pt x="1046251" y="1276223"/>
                  </a:lnTo>
                  <a:lnTo>
                    <a:pt x="1023785" y="1317396"/>
                  </a:lnTo>
                  <a:lnTo>
                    <a:pt x="997191" y="1356791"/>
                  </a:lnTo>
                  <a:lnTo>
                    <a:pt x="966177" y="1394739"/>
                  </a:lnTo>
                  <a:lnTo>
                    <a:pt x="930465" y="1431594"/>
                  </a:lnTo>
                  <a:lnTo>
                    <a:pt x="865035" y="1489595"/>
                  </a:lnTo>
                  <a:lnTo>
                    <a:pt x="843280" y="1512227"/>
                  </a:lnTo>
                  <a:lnTo>
                    <a:pt x="824661" y="1535696"/>
                  </a:lnTo>
                  <a:lnTo>
                    <a:pt x="809307" y="1560169"/>
                  </a:lnTo>
                  <a:lnTo>
                    <a:pt x="782662" y="1584972"/>
                  </a:lnTo>
                  <a:lnTo>
                    <a:pt x="735634" y="1641411"/>
                  </a:lnTo>
                  <a:lnTo>
                    <a:pt x="698246" y="1718741"/>
                  </a:lnTo>
                  <a:lnTo>
                    <a:pt x="689927" y="1765427"/>
                  </a:lnTo>
                  <a:lnTo>
                    <a:pt x="693839" y="1811845"/>
                  </a:lnTo>
                  <a:lnTo>
                    <a:pt x="712127" y="1855838"/>
                  </a:lnTo>
                  <a:lnTo>
                    <a:pt x="751840" y="1902104"/>
                  </a:lnTo>
                  <a:lnTo>
                    <a:pt x="769823" y="1914969"/>
                  </a:lnTo>
                  <a:lnTo>
                    <a:pt x="746010" y="1960397"/>
                  </a:lnTo>
                  <a:lnTo>
                    <a:pt x="724293" y="2006523"/>
                  </a:lnTo>
                  <a:lnTo>
                    <a:pt x="704748" y="2053259"/>
                  </a:lnTo>
                  <a:lnTo>
                    <a:pt x="687438" y="2100541"/>
                  </a:lnTo>
                  <a:lnTo>
                    <a:pt x="672426" y="2148306"/>
                  </a:lnTo>
                  <a:lnTo>
                    <a:pt x="659803" y="2196477"/>
                  </a:lnTo>
                  <a:lnTo>
                    <a:pt x="654342" y="2222487"/>
                  </a:lnTo>
                  <a:lnTo>
                    <a:pt x="652907" y="2216696"/>
                  </a:lnTo>
                  <a:lnTo>
                    <a:pt x="645922" y="2164054"/>
                  </a:lnTo>
                  <a:lnTo>
                    <a:pt x="640461" y="2111425"/>
                  </a:lnTo>
                  <a:lnTo>
                    <a:pt x="636422" y="2058784"/>
                  </a:lnTo>
                  <a:lnTo>
                    <a:pt x="633641" y="2006155"/>
                  </a:lnTo>
                  <a:lnTo>
                    <a:pt x="632015" y="1953526"/>
                  </a:lnTo>
                  <a:lnTo>
                    <a:pt x="631393" y="1900885"/>
                  </a:lnTo>
                  <a:lnTo>
                    <a:pt x="631863" y="1797494"/>
                  </a:lnTo>
                  <a:lnTo>
                    <a:pt x="631774" y="1594967"/>
                  </a:lnTo>
                  <a:lnTo>
                    <a:pt x="632218" y="1544447"/>
                  </a:lnTo>
                  <a:lnTo>
                    <a:pt x="633145" y="1493951"/>
                  </a:lnTo>
                  <a:lnTo>
                    <a:pt x="634695" y="1443482"/>
                  </a:lnTo>
                  <a:lnTo>
                    <a:pt x="636993" y="1393037"/>
                  </a:lnTo>
                  <a:lnTo>
                    <a:pt x="640194" y="1342605"/>
                  </a:lnTo>
                  <a:lnTo>
                    <a:pt x="644436" y="1292186"/>
                  </a:lnTo>
                  <a:lnTo>
                    <a:pt x="652246" y="1218819"/>
                  </a:lnTo>
                  <a:lnTo>
                    <a:pt x="659269" y="1172895"/>
                  </a:lnTo>
                  <a:lnTo>
                    <a:pt x="665060" y="1150797"/>
                  </a:lnTo>
                  <a:lnTo>
                    <a:pt x="668896" y="1134338"/>
                  </a:lnTo>
                  <a:lnTo>
                    <a:pt x="714971" y="1113459"/>
                  </a:lnTo>
                  <a:lnTo>
                    <a:pt x="738695" y="1108722"/>
                  </a:lnTo>
                  <a:lnTo>
                    <a:pt x="762431" y="1103414"/>
                  </a:lnTo>
                  <a:lnTo>
                    <a:pt x="826236" y="1067841"/>
                  </a:lnTo>
                  <a:lnTo>
                    <a:pt x="862596" y="1033907"/>
                  </a:lnTo>
                  <a:lnTo>
                    <a:pt x="894600" y="994651"/>
                  </a:lnTo>
                  <a:lnTo>
                    <a:pt x="922807" y="951801"/>
                  </a:lnTo>
                  <a:lnTo>
                    <a:pt x="947737" y="907097"/>
                  </a:lnTo>
                  <a:lnTo>
                    <a:pt x="969924" y="862291"/>
                  </a:lnTo>
                  <a:lnTo>
                    <a:pt x="1008214" y="779322"/>
                  </a:lnTo>
                  <a:lnTo>
                    <a:pt x="1029741" y="729424"/>
                  </a:lnTo>
                  <a:lnTo>
                    <a:pt x="1048918" y="678611"/>
                  </a:lnTo>
                  <a:lnTo>
                    <a:pt x="1066025" y="627113"/>
                  </a:lnTo>
                  <a:lnTo>
                    <a:pt x="1081328" y="575144"/>
                  </a:lnTo>
                  <a:lnTo>
                    <a:pt x="1095095" y="522897"/>
                  </a:lnTo>
                  <a:lnTo>
                    <a:pt x="1107579" y="470611"/>
                  </a:lnTo>
                  <a:lnTo>
                    <a:pt x="1119060" y="418465"/>
                  </a:lnTo>
                  <a:lnTo>
                    <a:pt x="1129436" y="364782"/>
                  </a:lnTo>
                  <a:lnTo>
                    <a:pt x="1138643" y="311023"/>
                  </a:lnTo>
                  <a:lnTo>
                    <a:pt x="1146606" y="257124"/>
                  </a:lnTo>
                  <a:lnTo>
                    <a:pt x="1153261" y="202996"/>
                  </a:lnTo>
                  <a:lnTo>
                    <a:pt x="1158544" y="148590"/>
                  </a:lnTo>
                  <a:lnTo>
                    <a:pt x="1161961" y="104800"/>
                  </a:lnTo>
                  <a:lnTo>
                    <a:pt x="1164094" y="83134"/>
                  </a:lnTo>
                  <a:lnTo>
                    <a:pt x="1167650" y="62166"/>
                  </a:lnTo>
                  <a:lnTo>
                    <a:pt x="1169949" y="55549"/>
                  </a:lnTo>
                  <a:lnTo>
                    <a:pt x="1176832" y="40627"/>
                  </a:lnTo>
                  <a:lnTo>
                    <a:pt x="1178280" y="34874"/>
                  </a:lnTo>
                  <a:lnTo>
                    <a:pt x="1176591" y="25374"/>
                  </a:lnTo>
                  <a:lnTo>
                    <a:pt x="1172768" y="16865"/>
                  </a:lnTo>
                  <a:lnTo>
                    <a:pt x="1168666" y="8648"/>
                  </a:lnTo>
                  <a:lnTo>
                    <a:pt x="1166126" y="0"/>
                  </a:lnTo>
                  <a:lnTo>
                    <a:pt x="1101026" y="53695"/>
                  </a:lnTo>
                  <a:lnTo>
                    <a:pt x="1065606" y="90728"/>
                  </a:lnTo>
                  <a:lnTo>
                    <a:pt x="1032446" y="129184"/>
                  </a:lnTo>
                  <a:lnTo>
                    <a:pt x="1001407" y="168935"/>
                  </a:lnTo>
                  <a:lnTo>
                    <a:pt x="972375" y="209842"/>
                  </a:lnTo>
                  <a:lnTo>
                    <a:pt x="945210" y="251802"/>
                  </a:lnTo>
                  <a:lnTo>
                    <a:pt x="919810" y="294652"/>
                  </a:lnTo>
                  <a:lnTo>
                    <a:pt x="896048" y="338302"/>
                  </a:lnTo>
                  <a:lnTo>
                    <a:pt x="873785" y="382600"/>
                  </a:lnTo>
                  <a:lnTo>
                    <a:pt x="852932" y="427431"/>
                  </a:lnTo>
                  <a:lnTo>
                    <a:pt x="833335" y="472668"/>
                  </a:lnTo>
                  <a:lnTo>
                    <a:pt x="814882" y="518185"/>
                  </a:lnTo>
                  <a:lnTo>
                    <a:pt x="797458" y="563854"/>
                  </a:lnTo>
                  <a:lnTo>
                    <a:pt x="780923" y="609536"/>
                  </a:lnTo>
                  <a:lnTo>
                    <a:pt x="765175" y="655129"/>
                  </a:lnTo>
                  <a:lnTo>
                    <a:pt x="750087" y="700481"/>
                  </a:lnTo>
                  <a:lnTo>
                    <a:pt x="734606" y="748144"/>
                  </a:lnTo>
                  <a:lnTo>
                    <a:pt x="719772" y="795870"/>
                  </a:lnTo>
                  <a:lnTo>
                    <a:pt x="705650" y="843673"/>
                  </a:lnTo>
                  <a:lnTo>
                    <a:pt x="692251" y="891552"/>
                  </a:lnTo>
                  <a:lnTo>
                    <a:pt x="679615" y="939520"/>
                  </a:lnTo>
                  <a:lnTo>
                    <a:pt x="667778" y="987577"/>
                  </a:lnTo>
                  <a:lnTo>
                    <a:pt x="656780" y="1035735"/>
                  </a:lnTo>
                  <a:lnTo>
                    <a:pt x="646633" y="1083983"/>
                  </a:lnTo>
                  <a:lnTo>
                    <a:pt x="637400" y="1132344"/>
                  </a:lnTo>
                  <a:lnTo>
                    <a:pt x="629081" y="1180820"/>
                  </a:lnTo>
                  <a:lnTo>
                    <a:pt x="621741" y="1229423"/>
                  </a:lnTo>
                  <a:lnTo>
                    <a:pt x="615391" y="1278140"/>
                  </a:lnTo>
                  <a:lnTo>
                    <a:pt x="610069" y="1326984"/>
                  </a:lnTo>
                  <a:lnTo>
                    <a:pt x="605815" y="1375968"/>
                  </a:lnTo>
                  <a:lnTo>
                    <a:pt x="602653" y="1425092"/>
                  </a:lnTo>
                  <a:lnTo>
                    <a:pt x="600633" y="1474368"/>
                  </a:lnTo>
                  <a:lnTo>
                    <a:pt x="599770" y="1523784"/>
                  </a:lnTo>
                  <a:lnTo>
                    <a:pt x="597395" y="1724456"/>
                  </a:lnTo>
                  <a:lnTo>
                    <a:pt x="596912" y="1825104"/>
                  </a:lnTo>
                  <a:lnTo>
                    <a:pt x="597204" y="1875485"/>
                  </a:lnTo>
                  <a:lnTo>
                    <a:pt x="597992" y="1925891"/>
                  </a:lnTo>
                  <a:lnTo>
                    <a:pt x="599363" y="1976310"/>
                  </a:lnTo>
                  <a:lnTo>
                    <a:pt x="601446" y="2026754"/>
                  </a:lnTo>
                  <a:lnTo>
                    <a:pt x="604316" y="2077199"/>
                  </a:lnTo>
                  <a:lnTo>
                    <a:pt x="608330" y="2126094"/>
                  </a:lnTo>
                  <a:lnTo>
                    <a:pt x="613625" y="2174989"/>
                  </a:lnTo>
                  <a:lnTo>
                    <a:pt x="620331" y="2223897"/>
                  </a:lnTo>
                  <a:lnTo>
                    <a:pt x="628611" y="2272792"/>
                  </a:lnTo>
                  <a:lnTo>
                    <a:pt x="639419" y="2318004"/>
                  </a:lnTo>
                  <a:lnTo>
                    <a:pt x="636854" y="2342769"/>
                  </a:lnTo>
                  <a:lnTo>
                    <a:pt x="634415" y="2391892"/>
                  </a:lnTo>
                  <a:lnTo>
                    <a:pt x="634695" y="2441092"/>
                  </a:lnTo>
                  <a:lnTo>
                    <a:pt x="636016" y="2482024"/>
                  </a:lnTo>
                  <a:lnTo>
                    <a:pt x="0" y="2482024"/>
                  </a:lnTo>
                  <a:lnTo>
                    <a:pt x="1955" y="2525357"/>
                  </a:lnTo>
                  <a:lnTo>
                    <a:pt x="7734" y="2567762"/>
                  </a:lnTo>
                  <a:lnTo>
                    <a:pt x="17195" y="2609113"/>
                  </a:lnTo>
                  <a:lnTo>
                    <a:pt x="30175" y="2649309"/>
                  </a:lnTo>
                  <a:lnTo>
                    <a:pt x="46545" y="2688196"/>
                  </a:lnTo>
                  <a:lnTo>
                    <a:pt x="66154" y="2725686"/>
                  </a:lnTo>
                  <a:lnTo>
                    <a:pt x="88849" y="2761627"/>
                  </a:lnTo>
                  <a:lnTo>
                    <a:pt x="114503" y="2795917"/>
                  </a:lnTo>
                  <a:lnTo>
                    <a:pt x="142951" y="2828429"/>
                  </a:lnTo>
                  <a:lnTo>
                    <a:pt x="174053" y="2859036"/>
                  </a:lnTo>
                  <a:lnTo>
                    <a:pt x="207670" y="2887624"/>
                  </a:lnTo>
                  <a:lnTo>
                    <a:pt x="243649" y="2914065"/>
                  </a:lnTo>
                  <a:lnTo>
                    <a:pt x="281851" y="2938234"/>
                  </a:lnTo>
                  <a:lnTo>
                    <a:pt x="322122" y="2960027"/>
                  </a:lnTo>
                  <a:lnTo>
                    <a:pt x="364324" y="2979305"/>
                  </a:lnTo>
                  <a:lnTo>
                    <a:pt x="408305" y="2995955"/>
                  </a:lnTo>
                  <a:lnTo>
                    <a:pt x="453936" y="3009836"/>
                  </a:lnTo>
                  <a:lnTo>
                    <a:pt x="501040" y="3020860"/>
                  </a:lnTo>
                  <a:lnTo>
                    <a:pt x="549503" y="3028873"/>
                  </a:lnTo>
                  <a:lnTo>
                    <a:pt x="599160" y="3033776"/>
                  </a:lnTo>
                  <a:lnTo>
                    <a:pt x="649871" y="3035439"/>
                  </a:lnTo>
                  <a:lnTo>
                    <a:pt x="700989" y="3033776"/>
                  </a:lnTo>
                  <a:lnTo>
                    <a:pt x="750989" y="3028873"/>
                  </a:lnTo>
                  <a:lnTo>
                    <a:pt x="799744" y="3020860"/>
                  </a:lnTo>
                  <a:lnTo>
                    <a:pt x="847102" y="3009836"/>
                  </a:lnTo>
                  <a:lnTo>
                    <a:pt x="892911" y="2995955"/>
                  </a:lnTo>
                  <a:lnTo>
                    <a:pt x="937056" y="2979305"/>
                  </a:lnTo>
                  <a:lnTo>
                    <a:pt x="979373" y="2960027"/>
                  </a:lnTo>
                  <a:lnTo>
                    <a:pt x="1019721" y="2938234"/>
                  </a:lnTo>
                  <a:lnTo>
                    <a:pt x="1057973" y="2914065"/>
                  </a:lnTo>
                  <a:lnTo>
                    <a:pt x="1093978" y="2887624"/>
                  </a:lnTo>
                  <a:lnTo>
                    <a:pt x="1127594" y="2859036"/>
                  </a:lnTo>
                  <a:lnTo>
                    <a:pt x="1158671" y="2828429"/>
                  </a:lnTo>
                  <a:lnTo>
                    <a:pt x="1187094" y="2795917"/>
                  </a:lnTo>
                  <a:lnTo>
                    <a:pt x="1212697" y="2761627"/>
                  </a:lnTo>
                  <a:lnTo>
                    <a:pt x="1235341" y="2725686"/>
                  </a:lnTo>
                  <a:lnTo>
                    <a:pt x="1254899" y="2688196"/>
                  </a:lnTo>
                  <a:lnTo>
                    <a:pt x="1271219" y="2649309"/>
                  </a:lnTo>
                  <a:lnTo>
                    <a:pt x="1284147" y="2609113"/>
                  </a:lnTo>
                  <a:lnTo>
                    <a:pt x="1293571" y="2567762"/>
                  </a:lnTo>
                  <a:lnTo>
                    <a:pt x="1299324" y="2525357"/>
                  </a:lnTo>
                  <a:lnTo>
                    <a:pt x="1301267" y="2482024"/>
                  </a:lnTo>
                  <a:lnTo>
                    <a:pt x="671093" y="2482024"/>
                  </a:lnTo>
                  <a:lnTo>
                    <a:pt x="671055" y="2479929"/>
                  </a:lnTo>
                  <a:lnTo>
                    <a:pt x="671118" y="2429408"/>
                  </a:lnTo>
                  <a:lnTo>
                    <a:pt x="672299" y="2386634"/>
                  </a:lnTo>
                  <a:lnTo>
                    <a:pt x="683272" y="2388019"/>
                  </a:lnTo>
                  <a:lnTo>
                    <a:pt x="685368" y="2355926"/>
                  </a:lnTo>
                  <a:lnTo>
                    <a:pt x="677113" y="2314079"/>
                  </a:lnTo>
                  <a:lnTo>
                    <a:pt x="680542" y="2280374"/>
                  </a:lnTo>
                  <a:lnTo>
                    <a:pt x="687844" y="2231263"/>
                  </a:lnTo>
                  <a:lnTo>
                    <a:pt x="697738" y="2182291"/>
                  </a:lnTo>
                  <a:lnTo>
                    <a:pt x="710577" y="2133396"/>
                  </a:lnTo>
                  <a:lnTo>
                    <a:pt x="726655" y="2084463"/>
                  </a:lnTo>
                  <a:lnTo>
                    <a:pt x="746302" y="2035441"/>
                  </a:lnTo>
                  <a:lnTo>
                    <a:pt x="769823" y="1986229"/>
                  </a:lnTo>
                  <a:lnTo>
                    <a:pt x="797153" y="1936330"/>
                  </a:lnTo>
                  <a:lnTo>
                    <a:pt x="806272" y="1919516"/>
                  </a:lnTo>
                  <a:lnTo>
                    <a:pt x="807783" y="1918004"/>
                  </a:lnTo>
                  <a:lnTo>
                    <a:pt x="809307" y="1918004"/>
                  </a:lnTo>
                  <a:lnTo>
                    <a:pt x="809307" y="1919516"/>
                  </a:lnTo>
                  <a:lnTo>
                    <a:pt x="810818" y="1918004"/>
                  </a:lnTo>
                  <a:lnTo>
                    <a:pt x="810818" y="1916480"/>
                  </a:lnTo>
                  <a:lnTo>
                    <a:pt x="819937" y="1907387"/>
                  </a:lnTo>
                  <a:lnTo>
                    <a:pt x="822972" y="1902841"/>
                  </a:lnTo>
                  <a:lnTo>
                    <a:pt x="830135" y="1893595"/>
                  </a:lnTo>
                  <a:lnTo>
                    <a:pt x="837018" y="1884641"/>
                  </a:lnTo>
                  <a:lnTo>
                    <a:pt x="842187" y="1876818"/>
                  </a:lnTo>
                  <a:lnTo>
                    <a:pt x="844232" y="1871002"/>
                  </a:lnTo>
                  <a:lnTo>
                    <a:pt x="874128" y="1830412"/>
                  </a:lnTo>
                  <a:lnTo>
                    <a:pt x="905154" y="1790496"/>
                  </a:lnTo>
                  <a:lnTo>
                    <a:pt x="937094" y="1751164"/>
                  </a:lnTo>
                  <a:lnTo>
                    <a:pt x="969797" y="1712341"/>
                  </a:lnTo>
                  <a:lnTo>
                    <a:pt x="1003046" y="1673936"/>
                  </a:lnTo>
                  <a:lnTo>
                    <a:pt x="1036561" y="1635988"/>
                  </a:lnTo>
                  <a:lnTo>
                    <a:pt x="1070470" y="1598079"/>
                  </a:lnTo>
                  <a:lnTo>
                    <a:pt x="1120292" y="1541106"/>
                  </a:lnTo>
                  <a:lnTo>
                    <a:pt x="1144498" y="1517535"/>
                  </a:lnTo>
                  <a:lnTo>
                    <a:pt x="1149908" y="1523238"/>
                  </a:lnTo>
                  <a:lnTo>
                    <a:pt x="1143355" y="1554111"/>
                  </a:lnTo>
                  <a:lnTo>
                    <a:pt x="1129233" y="1578368"/>
                  </a:lnTo>
                  <a:lnTo>
                    <a:pt x="1102169" y="1607172"/>
                  </a:lnTo>
                  <a:lnTo>
                    <a:pt x="1071511" y="1635874"/>
                  </a:lnTo>
                  <a:lnTo>
                    <a:pt x="1046175" y="1660245"/>
                  </a:lnTo>
                  <a:lnTo>
                    <a:pt x="1016660" y="1693379"/>
                  </a:lnTo>
                  <a:lnTo>
                    <a:pt x="986167" y="1728749"/>
                  </a:lnTo>
                  <a:lnTo>
                    <a:pt x="955268" y="1765808"/>
                  </a:lnTo>
                  <a:lnTo>
                    <a:pt x="924483" y="1803996"/>
                  </a:lnTo>
                  <a:lnTo>
                    <a:pt x="894372" y="1842782"/>
                  </a:lnTo>
                  <a:lnTo>
                    <a:pt x="865492" y="1881606"/>
                  </a:lnTo>
                  <a:lnTo>
                    <a:pt x="859320" y="1886419"/>
                  </a:lnTo>
                  <a:lnTo>
                    <a:pt x="852576" y="1895068"/>
                  </a:lnTo>
                  <a:lnTo>
                    <a:pt x="845845" y="1905698"/>
                  </a:lnTo>
                  <a:lnTo>
                    <a:pt x="839673" y="1916480"/>
                  </a:lnTo>
                  <a:lnTo>
                    <a:pt x="835113" y="1924062"/>
                  </a:lnTo>
                  <a:lnTo>
                    <a:pt x="832078" y="1930133"/>
                  </a:lnTo>
                  <a:lnTo>
                    <a:pt x="827532" y="1936191"/>
                  </a:lnTo>
                  <a:lnTo>
                    <a:pt x="880643" y="1947430"/>
                  </a:lnTo>
                  <a:lnTo>
                    <a:pt x="931494" y="1950999"/>
                  </a:lnTo>
                  <a:lnTo>
                    <a:pt x="980071" y="1947557"/>
                  </a:lnTo>
                  <a:lnTo>
                    <a:pt x="1026375" y="1937778"/>
                  </a:lnTo>
                  <a:lnTo>
                    <a:pt x="1070394" y="1922335"/>
                  </a:lnTo>
                  <a:lnTo>
                    <a:pt x="1112113" y="1901888"/>
                  </a:lnTo>
                  <a:lnTo>
                    <a:pt x="1151534" y="1877123"/>
                  </a:lnTo>
                  <a:lnTo>
                    <a:pt x="1188643" y="1848700"/>
                  </a:lnTo>
                  <a:lnTo>
                    <a:pt x="1223454" y="1817281"/>
                  </a:lnTo>
                  <a:lnTo>
                    <a:pt x="1255928" y="1783562"/>
                  </a:lnTo>
                  <a:lnTo>
                    <a:pt x="1286090" y="1748180"/>
                  </a:lnTo>
                  <a:lnTo>
                    <a:pt x="1310373" y="1721243"/>
                  </a:lnTo>
                  <a:lnTo>
                    <a:pt x="1362951" y="1670786"/>
                  </a:lnTo>
                  <a:lnTo>
                    <a:pt x="1433944" y="1624050"/>
                  </a:lnTo>
                  <a:lnTo>
                    <a:pt x="1476743" y="1606600"/>
                  </a:lnTo>
                  <a:lnTo>
                    <a:pt x="1520939" y="1593316"/>
                  </a:lnTo>
                  <a:lnTo>
                    <a:pt x="1614055" y="1569275"/>
                  </a:lnTo>
                  <a:lnTo>
                    <a:pt x="1662633" y="1551508"/>
                  </a:lnTo>
                  <a:lnTo>
                    <a:pt x="1706854" y="1528051"/>
                  </a:lnTo>
                  <a:lnTo>
                    <a:pt x="1746910" y="1499565"/>
                  </a:lnTo>
                  <a:lnTo>
                    <a:pt x="1782965" y="1466697"/>
                  </a:lnTo>
                  <a:lnTo>
                    <a:pt x="1815211" y="1430108"/>
                  </a:lnTo>
                  <a:lnTo>
                    <a:pt x="1843824" y="1390459"/>
                  </a:lnTo>
                  <a:lnTo>
                    <a:pt x="1868970" y="1348422"/>
                  </a:lnTo>
                  <a:lnTo>
                    <a:pt x="1890839" y="1304632"/>
                  </a:lnTo>
                  <a:lnTo>
                    <a:pt x="1909610" y="1259751"/>
                  </a:lnTo>
                  <a:lnTo>
                    <a:pt x="1925447" y="1214450"/>
                  </a:lnTo>
                  <a:lnTo>
                    <a:pt x="1938540" y="1169377"/>
                  </a:lnTo>
                  <a:lnTo>
                    <a:pt x="1949081" y="1125194"/>
                  </a:lnTo>
                  <a:lnTo>
                    <a:pt x="1957222" y="1082573"/>
                  </a:lnTo>
                  <a:lnTo>
                    <a:pt x="1961083" y="1045425"/>
                  </a:lnTo>
                  <a:close/>
                </a:path>
              </a:pathLst>
            </a:custGeom>
            <a:solidFill>
              <a:srgbClr val="2F2A6F">
                <a:alpha val="69799"/>
              </a:srgbClr>
            </a:solidFill>
          </p:spPr>
          <p:txBody>
            <a:bodyPr wrap="square" lIns="0" tIns="0" rIns="0" bIns="0" rtlCol="0"/>
            <a:lstStyle/>
            <a:p>
              <a:endParaRPr/>
            </a:p>
          </p:txBody>
        </p:sp>
        <p:sp>
          <p:nvSpPr>
            <p:cNvPr id="11" name="object 11"/>
            <p:cNvSpPr/>
            <p:nvPr/>
          </p:nvSpPr>
          <p:spPr>
            <a:xfrm>
              <a:off x="16312985" y="7738060"/>
              <a:ext cx="887094" cy="690245"/>
            </a:xfrm>
            <a:custGeom>
              <a:avLst/>
              <a:gdLst/>
              <a:ahLst/>
              <a:cxnLst/>
              <a:rect l="l" t="t" r="r" b="b"/>
              <a:pathLst>
                <a:path w="887094" h="690245">
                  <a:moveTo>
                    <a:pt x="540033" y="12129"/>
                  </a:moveTo>
                  <a:lnTo>
                    <a:pt x="379600" y="12129"/>
                  </a:lnTo>
                  <a:lnTo>
                    <a:pt x="388616" y="7249"/>
                  </a:lnTo>
                  <a:lnTo>
                    <a:pt x="399340" y="3790"/>
                  </a:lnTo>
                  <a:lnTo>
                    <a:pt x="411202" y="1468"/>
                  </a:lnTo>
                  <a:lnTo>
                    <a:pt x="423634" y="0"/>
                  </a:lnTo>
                  <a:lnTo>
                    <a:pt x="472348" y="338"/>
                  </a:lnTo>
                  <a:lnTo>
                    <a:pt x="521444" y="7253"/>
                  </a:lnTo>
                  <a:lnTo>
                    <a:pt x="540033" y="12129"/>
                  </a:lnTo>
                  <a:close/>
                </a:path>
                <a:path w="887094" h="690245">
                  <a:moveTo>
                    <a:pt x="34923" y="486702"/>
                  </a:moveTo>
                  <a:lnTo>
                    <a:pt x="0" y="486702"/>
                  </a:lnTo>
                  <a:lnTo>
                    <a:pt x="2325" y="459410"/>
                  </a:lnTo>
                  <a:lnTo>
                    <a:pt x="8113" y="404827"/>
                  </a:lnTo>
                  <a:lnTo>
                    <a:pt x="21102" y="338096"/>
                  </a:lnTo>
                  <a:lnTo>
                    <a:pt x="33192" y="296601"/>
                  </a:lnTo>
                  <a:lnTo>
                    <a:pt x="48616" y="254148"/>
                  </a:lnTo>
                  <a:lnTo>
                    <a:pt x="67571" y="211839"/>
                  </a:lnTo>
                  <a:lnTo>
                    <a:pt x="90257" y="170774"/>
                  </a:lnTo>
                  <a:lnTo>
                    <a:pt x="116872" y="132053"/>
                  </a:lnTo>
                  <a:lnTo>
                    <a:pt x="147614" y="96777"/>
                  </a:lnTo>
                  <a:lnTo>
                    <a:pt x="182683" y="66046"/>
                  </a:lnTo>
                  <a:lnTo>
                    <a:pt x="222275" y="40961"/>
                  </a:lnTo>
                  <a:lnTo>
                    <a:pt x="266591" y="22622"/>
                  </a:lnTo>
                  <a:lnTo>
                    <a:pt x="315828" y="12129"/>
                  </a:lnTo>
                  <a:lnTo>
                    <a:pt x="338604" y="10992"/>
                  </a:lnTo>
                  <a:lnTo>
                    <a:pt x="357251" y="11276"/>
                  </a:lnTo>
                  <a:lnTo>
                    <a:pt x="379600" y="12129"/>
                  </a:lnTo>
                  <a:lnTo>
                    <a:pt x="540033" y="12129"/>
                  </a:lnTo>
                  <a:lnTo>
                    <a:pt x="570212" y="20045"/>
                  </a:lnTo>
                  <a:lnTo>
                    <a:pt x="617941" y="38014"/>
                  </a:lnTo>
                  <a:lnTo>
                    <a:pt x="631744" y="44751"/>
                  </a:lnTo>
                  <a:lnTo>
                    <a:pt x="338793" y="44751"/>
                  </a:lnTo>
                  <a:lnTo>
                    <a:pt x="318864" y="45486"/>
                  </a:lnTo>
                  <a:lnTo>
                    <a:pt x="270707" y="59419"/>
                  </a:lnTo>
                  <a:lnTo>
                    <a:pt x="227922" y="81389"/>
                  </a:lnTo>
                  <a:lnTo>
                    <a:pt x="190237" y="110188"/>
                  </a:lnTo>
                  <a:lnTo>
                    <a:pt x="157377" y="144605"/>
                  </a:lnTo>
                  <a:lnTo>
                    <a:pt x="129070" y="183431"/>
                  </a:lnTo>
                  <a:lnTo>
                    <a:pt x="105040" y="225455"/>
                  </a:lnTo>
                  <a:lnTo>
                    <a:pt x="85014" y="269468"/>
                  </a:lnTo>
                  <a:lnTo>
                    <a:pt x="68719" y="314261"/>
                  </a:lnTo>
                  <a:lnTo>
                    <a:pt x="55880" y="358623"/>
                  </a:lnTo>
                  <a:lnTo>
                    <a:pt x="46225" y="401344"/>
                  </a:lnTo>
                  <a:lnTo>
                    <a:pt x="39478" y="441215"/>
                  </a:lnTo>
                  <a:lnTo>
                    <a:pt x="34923" y="486702"/>
                  </a:lnTo>
                  <a:close/>
                </a:path>
                <a:path w="887094" h="690245">
                  <a:moveTo>
                    <a:pt x="704817" y="85097"/>
                  </a:moveTo>
                  <a:lnTo>
                    <a:pt x="482994" y="85097"/>
                  </a:lnTo>
                  <a:lnTo>
                    <a:pt x="485889" y="74294"/>
                  </a:lnTo>
                  <a:lnTo>
                    <a:pt x="480574" y="67992"/>
                  </a:lnTo>
                  <a:lnTo>
                    <a:pt x="370110" y="46433"/>
                  </a:lnTo>
                  <a:lnTo>
                    <a:pt x="338793" y="44751"/>
                  </a:lnTo>
                  <a:lnTo>
                    <a:pt x="631744" y="44751"/>
                  </a:lnTo>
                  <a:lnTo>
                    <a:pt x="663922" y="60458"/>
                  </a:lnTo>
                  <a:lnTo>
                    <a:pt x="704817" y="85097"/>
                  </a:lnTo>
                  <a:close/>
                </a:path>
                <a:path w="887094" h="690245">
                  <a:moveTo>
                    <a:pt x="680244" y="689873"/>
                  </a:moveTo>
                  <a:lnTo>
                    <a:pt x="629997" y="680966"/>
                  </a:lnTo>
                  <a:lnTo>
                    <a:pt x="595607" y="656011"/>
                  </a:lnTo>
                  <a:lnTo>
                    <a:pt x="573956" y="619938"/>
                  </a:lnTo>
                  <a:lnTo>
                    <a:pt x="561921" y="577674"/>
                  </a:lnTo>
                  <a:lnTo>
                    <a:pt x="556382" y="534146"/>
                  </a:lnTo>
                  <a:lnTo>
                    <a:pt x="554217" y="494283"/>
                  </a:lnTo>
                  <a:lnTo>
                    <a:pt x="551511" y="446922"/>
                  </a:lnTo>
                  <a:lnTo>
                    <a:pt x="545219" y="401963"/>
                  </a:lnTo>
                  <a:lnTo>
                    <a:pt x="533529" y="359530"/>
                  </a:lnTo>
                  <a:lnTo>
                    <a:pt x="514626" y="319751"/>
                  </a:lnTo>
                  <a:lnTo>
                    <a:pt x="486697" y="282751"/>
                  </a:lnTo>
                  <a:lnTo>
                    <a:pt x="447929" y="248657"/>
                  </a:lnTo>
                  <a:lnTo>
                    <a:pt x="422733" y="231600"/>
                  </a:lnTo>
                  <a:lnTo>
                    <a:pt x="414524" y="225914"/>
                  </a:lnTo>
                  <a:lnTo>
                    <a:pt x="382637" y="203171"/>
                  </a:lnTo>
                  <a:lnTo>
                    <a:pt x="381119" y="203171"/>
                  </a:lnTo>
                  <a:lnTo>
                    <a:pt x="379600" y="201655"/>
                  </a:lnTo>
                  <a:lnTo>
                    <a:pt x="355899" y="184147"/>
                  </a:lnTo>
                  <a:lnTo>
                    <a:pt x="334618" y="165076"/>
                  </a:lnTo>
                  <a:lnTo>
                    <a:pt x="318746" y="143447"/>
                  </a:lnTo>
                  <a:lnTo>
                    <a:pt x="311272" y="118264"/>
                  </a:lnTo>
                  <a:lnTo>
                    <a:pt x="314309" y="85452"/>
                  </a:lnTo>
                  <a:lnTo>
                    <a:pt x="331012" y="67281"/>
                  </a:lnTo>
                  <a:lnTo>
                    <a:pt x="359102" y="61335"/>
                  </a:lnTo>
                  <a:lnTo>
                    <a:pt x="396303" y="65196"/>
                  </a:lnTo>
                  <a:lnTo>
                    <a:pt x="397821" y="65196"/>
                  </a:lnTo>
                  <a:lnTo>
                    <a:pt x="402377" y="66713"/>
                  </a:lnTo>
                  <a:lnTo>
                    <a:pt x="409969" y="69745"/>
                  </a:lnTo>
                  <a:lnTo>
                    <a:pt x="435070" y="77705"/>
                  </a:lnTo>
                  <a:lnTo>
                    <a:pt x="462733" y="84528"/>
                  </a:lnTo>
                  <a:lnTo>
                    <a:pt x="482994" y="85097"/>
                  </a:lnTo>
                  <a:lnTo>
                    <a:pt x="704817" y="85097"/>
                  </a:lnTo>
                  <a:lnTo>
                    <a:pt x="707442" y="86678"/>
                  </a:lnTo>
                  <a:lnTo>
                    <a:pt x="747792" y="115973"/>
                  </a:lnTo>
                  <a:lnTo>
                    <a:pt x="784261" y="147642"/>
                  </a:lnTo>
                  <a:lnTo>
                    <a:pt x="816139" y="180984"/>
                  </a:lnTo>
                  <a:lnTo>
                    <a:pt x="842714" y="215301"/>
                  </a:lnTo>
                  <a:lnTo>
                    <a:pt x="865065" y="256636"/>
                  </a:lnTo>
                  <a:lnTo>
                    <a:pt x="879288" y="300730"/>
                  </a:lnTo>
                  <a:lnTo>
                    <a:pt x="886181" y="346627"/>
                  </a:lnTo>
                  <a:lnTo>
                    <a:pt x="886539" y="393373"/>
                  </a:lnTo>
                  <a:lnTo>
                    <a:pt x="881161" y="440013"/>
                  </a:lnTo>
                  <a:lnTo>
                    <a:pt x="870842" y="485592"/>
                  </a:lnTo>
                  <a:lnTo>
                    <a:pt x="856379" y="529155"/>
                  </a:lnTo>
                  <a:lnTo>
                    <a:pt x="837187" y="571488"/>
                  </a:lnTo>
                  <a:lnTo>
                    <a:pt x="810341" y="614548"/>
                  </a:lnTo>
                  <a:lnTo>
                    <a:pt x="775479" y="652514"/>
                  </a:lnTo>
                  <a:lnTo>
                    <a:pt x="732235" y="679563"/>
                  </a:lnTo>
                  <a:lnTo>
                    <a:pt x="680244" y="689873"/>
                  </a:lnTo>
                  <a:close/>
                </a:path>
              </a:pathLst>
            </a:custGeom>
            <a:solidFill>
              <a:srgbClr val="787CD0">
                <a:alpha val="69799"/>
              </a:srgbClr>
            </a:solidFill>
          </p:spPr>
          <p:txBody>
            <a:bodyPr wrap="square" lIns="0" tIns="0" rIns="0" bIns="0" rtlCol="0"/>
            <a:lstStyle/>
            <a:p>
              <a:endParaRPr/>
            </a:p>
          </p:txBody>
        </p:sp>
      </p:grpSp>
      <p:grpSp>
        <p:nvGrpSpPr>
          <p:cNvPr id="12" name="object 12"/>
          <p:cNvGrpSpPr/>
          <p:nvPr/>
        </p:nvGrpSpPr>
        <p:grpSpPr>
          <a:xfrm>
            <a:off x="11170493" y="1561664"/>
            <a:ext cx="2171700" cy="1809750"/>
            <a:chOff x="11170493" y="1561664"/>
            <a:chExt cx="2171700" cy="1809750"/>
          </a:xfrm>
        </p:grpSpPr>
        <p:sp>
          <p:nvSpPr>
            <p:cNvPr id="13" name="object 13"/>
            <p:cNvSpPr/>
            <p:nvPr/>
          </p:nvSpPr>
          <p:spPr>
            <a:xfrm>
              <a:off x="11170488" y="1561667"/>
              <a:ext cx="2171700" cy="1809750"/>
            </a:xfrm>
            <a:custGeom>
              <a:avLst/>
              <a:gdLst/>
              <a:ahLst/>
              <a:cxnLst/>
              <a:rect l="l" t="t" r="r" b="b"/>
              <a:pathLst>
                <a:path w="2171700" h="1809750">
                  <a:moveTo>
                    <a:pt x="2171700" y="1688617"/>
                  </a:moveTo>
                  <a:lnTo>
                    <a:pt x="2051050" y="1393266"/>
                  </a:lnTo>
                  <a:lnTo>
                    <a:pt x="2030958" y="1349832"/>
                  </a:lnTo>
                  <a:lnTo>
                    <a:pt x="2006269" y="1310919"/>
                  </a:lnTo>
                  <a:lnTo>
                    <a:pt x="1973808" y="1282890"/>
                  </a:lnTo>
                  <a:lnTo>
                    <a:pt x="1930400" y="1272133"/>
                  </a:lnTo>
                  <a:lnTo>
                    <a:pt x="1870075" y="1272133"/>
                  </a:lnTo>
                  <a:lnTo>
                    <a:pt x="1917026" y="1262621"/>
                  </a:lnTo>
                  <a:lnTo>
                    <a:pt x="1955380" y="1236662"/>
                  </a:lnTo>
                  <a:lnTo>
                    <a:pt x="1981238" y="1198156"/>
                  </a:lnTo>
                  <a:lnTo>
                    <a:pt x="1990725" y="1151001"/>
                  </a:lnTo>
                  <a:lnTo>
                    <a:pt x="1990725" y="121132"/>
                  </a:lnTo>
                  <a:lnTo>
                    <a:pt x="1981238" y="73990"/>
                  </a:lnTo>
                  <a:lnTo>
                    <a:pt x="1955380" y="35483"/>
                  </a:lnTo>
                  <a:lnTo>
                    <a:pt x="1917026" y="9525"/>
                  </a:lnTo>
                  <a:lnTo>
                    <a:pt x="1870075" y="0"/>
                  </a:lnTo>
                  <a:lnTo>
                    <a:pt x="301625" y="0"/>
                  </a:lnTo>
                  <a:lnTo>
                    <a:pt x="254673" y="9525"/>
                  </a:lnTo>
                  <a:lnTo>
                    <a:pt x="216319" y="35483"/>
                  </a:lnTo>
                  <a:lnTo>
                    <a:pt x="190461" y="73990"/>
                  </a:lnTo>
                  <a:lnTo>
                    <a:pt x="180975" y="121132"/>
                  </a:lnTo>
                  <a:lnTo>
                    <a:pt x="180975" y="1151001"/>
                  </a:lnTo>
                  <a:lnTo>
                    <a:pt x="190461" y="1198156"/>
                  </a:lnTo>
                  <a:lnTo>
                    <a:pt x="216319" y="1236662"/>
                  </a:lnTo>
                  <a:lnTo>
                    <a:pt x="254673" y="1262621"/>
                  </a:lnTo>
                  <a:lnTo>
                    <a:pt x="301625" y="1272133"/>
                  </a:lnTo>
                  <a:lnTo>
                    <a:pt x="241300" y="1272133"/>
                  </a:lnTo>
                  <a:lnTo>
                    <a:pt x="197180" y="1282547"/>
                  </a:lnTo>
                  <a:lnTo>
                    <a:pt x="163537" y="1309992"/>
                  </a:lnTo>
                  <a:lnTo>
                    <a:pt x="138607" y="1348790"/>
                  </a:lnTo>
                  <a:lnTo>
                    <a:pt x="0" y="1688566"/>
                  </a:lnTo>
                  <a:lnTo>
                    <a:pt x="1016" y="1693633"/>
                  </a:lnTo>
                  <a:lnTo>
                    <a:pt x="482" y="1693633"/>
                  </a:lnTo>
                  <a:lnTo>
                    <a:pt x="838" y="1697062"/>
                  </a:lnTo>
                  <a:lnTo>
                    <a:pt x="5613" y="1716519"/>
                  </a:lnTo>
                  <a:lnTo>
                    <a:pt x="9486" y="1735747"/>
                  </a:lnTo>
                  <a:lnTo>
                    <a:pt x="10833" y="1737779"/>
                  </a:lnTo>
                  <a:lnTo>
                    <a:pt x="11099" y="1738807"/>
                  </a:lnTo>
                  <a:lnTo>
                    <a:pt x="29400" y="1767509"/>
                  </a:lnTo>
                  <a:lnTo>
                    <a:pt x="32867" y="1770583"/>
                  </a:lnTo>
                  <a:lnTo>
                    <a:pt x="35344" y="1774266"/>
                  </a:lnTo>
                  <a:lnTo>
                    <a:pt x="42557" y="1779155"/>
                  </a:lnTo>
                  <a:lnTo>
                    <a:pt x="54749" y="1789938"/>
                  </a:lnTo>
                  <a:lnTo>
                    <a:pt x="67119" y="1795792"/>
                  </a:lnTo>
                  <a:lnTo>
                    <a:pt x="73698" y="1800237"/>
                  </a:lnTo>
                  <a:lnTo>
                    <a:pt x="78663" y="1801253"/>
                  </a:lnTo>
                  <a:lnTo>
                    <a:pt x="85648" y="1804543"/>
                  </a:lnTo>
                  <a:lnTo>
                    <a:pt x="120650" y="1809750"/>
                  </a:lnTo>
                  <a:lnTo>
                    <a:pt x="2051050" y="1809750"/>
                  </a:lnTo>
                  <a:lnTo>
                    <a:pt x="2096833" y="1800682"/>
                  </a:lnTo>
                  <a:lnTo>
                    <a:pt x="2097278" y="1800390"/>
                  </a:lnTo>
                  <a:lnTo>
                    <a:pt x="2098001" y="1800237"/>
                  </a:lnTo>
                  <a:lnTo>
                    <a:pt x="2115680" y="1788274"/>
                  </a:lnTo>
                  <a:lnTo>
                    <a:pt x="2134463" y="1775904"/>
                  </a:lnTo>
                  <a:lnTo>
                    <a:pt x="2134920" y="1775256"/>
                  </a:lnTo>
                  <a:lnTo>
                    <a:pt x="2136356" y="1774278"/>
                  </a:lnTo>
                  <a:lnTo>
                    <a:pt x="2152002" y="1750974"/>
                  </a:lnTo>
                  <a:lnTo>
                    <a:pt x="2160422" y="1739011"/>
                  </a:lnTo>
                  <a:lnTo>
                    <a:pt x="2160625" y="1738134"/>
                  </a:lnTo>
                  <a:lnTo>
                    <a:pt x="2162213" y="1735772"/>
                  </a:lnTo>
                  <a:lnTo>
                    <a:pt x="2167801" y="1707984"/>
                  </a:lnTo>
                  <a:lnTo>
                    <a:pt x="2171217" y="1693633"/>
                  </a:lnTo>
                  <a:lnTo>
                    <a:pt x="2170684" y="1693633"/>
                  </a:lnTo>
                  <a:lnTo>
                    <a:pt x="2171700" y="1688617"/>
                  </a:lnTo>
                  <a:close/>
                </a:path>
              </a:pathLst>
            </a:custGeom>
            <a:solidFill>
              <a:srgbClr val="787CD0"/>
            </a:solidFill>
          </p:spPr>
          <p:txBody>
            <a:bodyPr wrap="square" lIns="0" tIns="0" rIns="0" bIns="0" rtlCol="0"/>
            <a:lstStyle/>
            <a:p>
              <a:endParaRPr/>
            </a:p>
          </p:txBody>
        </p:sp>
        <p:sp>
          <p:nvSpPr>
            <p:cNvPr id="14" name="object 14"/>
            <p:cNvSpPr/>
            <p:nvPr/>
          </p:nvSpPr>
          <p:spPr>
            <a:xfrm>
              <a:off x="11366678" y="1682863"/>
              <a:ext cx="1790064" cy="1450340"/>
            </a:xfrm>
            <a:custGeom>
              <a:avLst/>
              <a:gdLst/>
              <a:ahLst/>
              <a:cxnLst/>
              <a:rect l="l" t="t" r="r" b="b"/>
              <a:pathLst>
                <a:path w="1790065" h="1450339">
                  <a:moveTo>
                    <a:pt x="1673885" y="60566"/>
                  </a:moveTo>
                  <a:lnTo>
                    <a:pt x="1669148" y="37007"/>
                  </a:lnTo>
                  <a:lnTo>
                    <a:pt x="1656232" y="17754"/>
                  </a:lnTo>
                  <a:lnTo>
                    <a:pt x="1637055" y="4762"/>
                  </a:lnTo>
                  <a:lnTo>
                    <a:pt x="1613560" y="0"/>
                  </a:lnTo>
                  <a:lnTo>
                    <a:pt x="165760" y="0"/>
                  </a:lnTo>
                  <a:lnTo>
                    <a:pt x="142290" y="4749"/>
                  </a:lnTo>
                  <a:lnTo>
                    <a:pt x="123113" y="17729"/>
                  </a:lnTo>
                  <a:lnTo>
                    <a:pt x="110172" y="36982"/>
                  </a:lnTo>
                  <a:lnTo>
                    <a:pt x="105435" y="60566"/>
                  </a:lnTo>
                  <a:lnTo>
                    <a:pt x="105435" y="969187"/>
                  </a:lnTo>
                  <a:lnTo>
                    <a:pt x="110172" y="992771"/>
                  </a:lnTo>
                  <a:lnTo>
                    <a:pt x="123113" y="1012024"/>
                  </a:lnTo>
                  <a:lnTo>
                    <a:pt x="142290" y="1024991"/>
                  </a:lnTo>
                  <a:lnTo>
                    <a:pt x="165760" y="1029754"/>
                  </a:lnTo>
                  <a:lnTo>
                    <a:pt x="1613560" y="1029754"/>
                  </a:lnTo>
                  <a:lnTo>
                    <a:pt x="1637055" y="1024991"/>
                  </a:lnTo>
                  <a:lnTo>
                    <a:pt x="1656232" y="1012024"/>
                  </a:lnTo>
                  <a:lnTo>
                    <a:pt x="1669148" y="992771"/>
                  </a:lnTo>
                  <a:lnTo>
                    <a:pt x="1673885" y="969187"/>
                  </a:lnTo>
                  <a:lnTo>
                    <a:pt x="1673885" y="60566"/>
                  </a:lnTo>
                  <a:close/>
                </a:path>
                <a:path w="1790065" h="1450339">
                  <a:moveTo>
                    <a:pt x="1789709" y="1412494"/>
                  </a:moveTo>
                  <a:lnTo>
                    <a:pt x="1743024" y="1258265"/>
                  </a:lnTo>
                  <a:lnTo>
                    <a:pt x="1714284" y="1222603"/>
                  </a:lnTo>
                  <a:lnTo>
                    <a:pt x="1671358" y="1207770"/>
                  </a:lnTo>
                  <a:lnTo>
                    <a:pt x="112064" y="1207770"/>
                  </a:lnTo>
                  <a:lnTo>
                    <a:pt x="70370" y="1224813"/>
                  </a:lnTo>
                  <a:lnTo>
                    <a:pt x="42329" y="1270266"/>
                  </a:lnTo>
                  <a:lnTo>
                    <a:pt x="825" y="1389532"/>
                  </a:lnTo>
                  <a:lnTo>
                    <a:pt x="0" y="1414157"/>
                  </a:lnTo>
                  <a:lnTo>
                    <a:pt x="13550" y="1433296"/>
                  </a:lnTo>
                  <a:lnTo>
                    <a:pt x="35826" y="1445691"/>
                  </a:lnTo>
                  <a:lnTo>
                    <a:pt x="61150" y="1450098"/>
                  </a:lnTo>
                  <a:lnTo>
                    <a:pt x="518299" y="1450098"/>
                  </a:lnTo>
                  <a:lnTo>
                    <a:pt x="569010" y="1443380"/>
                  </a:lnTo>
                  <a:lnTo>
                    <a:pt x="612775" y="1305077"/>
                  </a:lnTo>
                  <a:lnTo>
                    <a:pt x="618744" y="1293355"/>
                  </a:lnTo>
                  <a:lnTo>
                    <a:pt x="629678" y="1283081"/>
                  </a:lnTo>
                  <a:lnTo>
                    <a:pt x="645058" y="1275803"/>
                  </a:lnTo>
                  <a:lnTo>
                    <a:pt x="664413" y="1273035"/>
                  </a:lnTo>
                  <a:lnTo>
                    <a:pt x="1181874" y="1273035"/>
                  </a:lnTo>
                  <a:lnTo>
                    <a:pt x="1225740" y="1293888"/>
                  </a:lnTo>
                  <a:lnTo>
                    <a:pt x="1250238" y="1383309"/>
                  </a:lnTo>
                  <a:lnTo>
                    <a:pt x="1257223" y="1414678"/>
                  </a:lnTo>
                  <a:lnTo>
                    <a:pt x="1271549" y="1434744"/>
                  </a:lnTo>
                  <a:lnTo>
                    <a:pt x="1296555" y="1445272"/>
                  </a:lnTo>
                  <a:lnTo>
                    <a:pt x="1320317" y="1449349"/>
                  </a:lnTo>
                  <a:lnTo>
                    <a:pt x="1330883" y="1450035"/>
                  </a:lnTo>
                  <a:lnTo>
                    <a:pt x="1728660" y="1450035"/>
                  </a:lnTo>
                  <a:lnTo>
                    <a:pt x="1753946" y="1445094"/>
                  </a:lnTo>
                  <a:lnTo>
                    <a:pt x="1776183" y="1431810"/>
                  </a:lnTo>
                  <a:lnTo>
                    <a:pt x="1789709" y="1412494"/>
                  </a:lnTo>
                  <a:close/>
                </a:path>
              </a:pathLst>
            </a:custGeom>
            <a:solidFill>
              <a:srgbClr val="F0F1F5"/>
            </a:solidFill>
          </p:spPr>
          <p:txBody>
            <a:bodyPr wrap="square" lIns="0" tIns="0" rIns="0" bIns="0" rtlCol="0"/>
            <a:lstStyle/>
            <a:p>
              <a:endParaRPr/>
            </a:p>
          </p:txBody>
        </p:sp>
        <p:sp>
          <p:nvSpPr>
            <p:cNvPr id="15" name="object 15"/>
            <p:cNvSpPr/>
            <p:nvPr/>
          </p:nvSpPr>
          <p:spPr>
            <a:xfrm>
              <a:off x="12021680" y="3015499"/>
              <a:ext cx="530860" cy="182245"/>
            </a:xfrm>
            <a:custGeom>
              <a:avLst/>
              <a:gdLst/>
              <a:ahLst/>
              <a:cxnLst/>
              <a:rect l="l" t="t" r="r" b="b"/>
              <a:pathLst>
                <a:path w="530859" h="182244">
                  <a:moveTo>
                    <a:pt x="498586" y="181759"/>
                  </a:moveTo>
                  <a:lnTo>
                    <a:pt x="29197" y="181759"/>
                  </a:lnTo>
                  <a:lnTo>
                    <a:pt x="14633" y="178213"/>
                  </a:lnTo>
                  <a:lnTo>
                    <a:pt x="4893" y="168910"/>
                  </a:lnTo>
                  <a:lnTo>
                    <a:pt x="6" y="155851"/>
                  </a:lnTo>
                  <a:lnTo>
                    <a:pt x="0" y="141040"/>
                  </a:lnTo>
                  <a:lnTo>
                    <a:pt x="4780" y="115555"/>
                  </a:lnTo>
                  <a:lnTo>
                    <a:pt x="19341" y="42643"/>
                  </a:lnTo>
                  <a:lnTo>
                    <a:pt x="23104" y="22621"/>
                  </a:lnTo>
                  <a:lnTo>
                    <a:pt x="26508" y="14735"/>
                  </a:lnTo>
                  <a:lnTo>
                    <a:pt x="33774" y="7442"/>
                  </a:lnTo>
                  <a:lnTo>
                    <a:pt x="43608" y="2084"/>
                  </a:lnTo>
                  <a:lnTo>
                    <a:pt x="54714" y="0"/>
                  </a:lnTo>
                  <a:lnTo>
                    <a:pt x="477895" y="0"/>
                  </a:lnTo>
                  <a:lnTo>
                    <a:pt x="511074" y="29498"/>
                  </a:lnTo>
                  <a:lnTo>
                    <a:pt x="521661" y="88655"/>
                  </a:lnTo>
                  <a:lnTo>
                    <a:pt x="530438" y="146590"/>
                  </a:lnTo>
                  <a:lnTo>
                    <a:pt x="528990" y="159745"/>
                  </a:lnTo>
                  <a:lnTo>
                    <a:pt x="523063" y="170983"/>
                  </a:lnTo>
                  <a:lnTo>
                    <a:pt x="512861" y="178817"/>
                  </a:lnTo>
                  <a:lnTo>
                    <a:pt x="498586" y="181759"/>
                  </a:lnTo>
                  <a:close/>
                </a:path>
              </a:pathLst>
            </a:custGeom>
            <a:solidFill>
              <a:srgbClr val="787CD0"/>
            </a:solidFill>
          </p:spPr>
          <p:txBody>
            <a:bodyPr wrap="square" lIns="0" tIns="0" rIns="0" bIns="0" rtlCol="0"/>
            <a:lstStyle/>
            <a:p>
              <a:endParaRPr/>
            </a:p>
          </p:txBody>
        </p:sp>
      </p:grpSp>
      <p:grpSp>
        <p:nvGrpSpPr>
          <p:cNvPr id="16" name="object 16"/>
          <p:cNvGrpSpPr/>
          <p:nvPr/>
        </p:nvGrpSpPr>
        <p:grpSpPr>
          <a:xfrm>
            <a:off x="14094201" y="1329223"/>
            <a:ext cx="879475" cy="1497965"/>
            <a:chOff x="14094201" y="1329223"/>
            <a:chExt cx="879475" cy="1497965"/>
          </a:xfrm>
        </p:grpSpPr>
        <p:sp>
          <p:nvSpPr>
            <p:cNvPr id="17" name="object 17"/>
            <p:cNvSpPr/>
            <p:nvPr/>
          </p:nvSpPr>
          <p:spPr>
            <a:xfrm>
              <a:off x="14094201" y="1369269"/>
              <a:ext cx="839469" cy="1457960"/>
            </a:xfrm>
            <a:custGeom>
              <a:avLst/>
              <a:gdLst/>
              <a:ahLst/>
              <a:cxnLst/>
              <a:rect l="l" t="t" r="r" b="b"/>
              <a:pathLst>
                <a:path w="839469" h="1457960">
                  <a:moveTo>
                    <a:pt x="359475" y="1457457"/>
                  </a:moveTo>
                  <a:lnTo>
                    <a:pt x="839005" y="1457457"/>
                  </a:lnTo>
                  <a:lnTo>
                    <a:pt x="673967" y="688539"/>
                  </a:lnTo>
                  <a:lnTo>
                    <a:pt x="703502" y="651649"/>
                  </a:lnTo>
                  <a:lnTo>
                    <a:pt x="730466" y="613025"/>
                  </a:lnTo>
                  <a:lnTo>
                    <a:pt x="754510" y="572736"/>
                  </a:lnTo>
                  <a:lnTo>
                    <a:pt x="775283" y="530852"/>
                  </a:lnTo>
                  <a:lnTo>
                    <a:pt x="792435" y="487440"/>
                  </a:lnTo>
                  <a:lnTo>
                    <a:pt x="805616" y="442571"/>
                  </a:lnTo>
                  <a:lnTo>
                    <a:pt x="814474" y="396313"/>
                  </a:lnTo>
                  <a:lnTo>
                    <a:pt x="818661" y="348735"/>
                  </a:lnTo>
                  <a:lnTo>
                    <a:pt x="817826" y="299907"/>
                  </a:lnTo>
                  <a:lnTo>
                    <a:pt x="811583" y="251106"/>
                  </a:lnTo>
                  <a:lnTo>
                    <a:pt x="800315" y="207157"/>
                  </a:lnTo>
                  <a:lnTo>
                    <a:pt x="784423" y="167906"/>
                  </a:lnTo>
                  <a:lnTo>
                    <a:pt x="764309" y="133199"/>
                  </a:lnTo>
                  <a:lnTo>
                    <a:pt x="740372" y="102882"/>
                  </a:lnTo>
                  <a:lnTo>
                    <a:pt x="682640" y="54807"/>
                  </a:lnTo>
                  <a:lnTo>
                    <a:pt x="614435" y="22454"/>
                  </a:lnTo>
                  <a:lnTo>
                    <a:pt x="577409" y="11789"/>
                  </a:lnTo>
                  <a:lnTo>
                    <a:pt x="538968" y="4594"/>
                  </a:lnTo>
                  <a:lnTo>
                    <a:pt x="499514" y="715"/>
                  </a:lnTo>
                  <a:lnTo>
                    <a:pt x="459448" y="0"/>
                  </a:lnTo>
                  <a:lnTo>
                    <a:pt x="419172" y="2293"/>
                  </a:lnTo>
                  <a:lnTo>
                    <a:pt x="379085" y="7443"/>
                  </a:lnTo>
                  <a:lnTo>
                    <a:pt x="339590" y="15296"/>
                  </a:lnTo>
                  <a:lnTo>
                    <a:pt x="301088" y="25698"/>
                  </a:lnTo>
                  <a:lnTo>
                    <a:pt x="263980" y="38495"/>
                  </a:lnTo>
                  <a:lnTo>
                    <a:pt x="228667" y="53534"/>
                  </a:lnTo>
                  <a:lnTo>
                    <a:pt x="165031" y="89726"/>
                  </a:lnTo>
                  <a:lnTo>
                    <a:pt x="113389" y="133045"/>
                  </a:lnTo>
                  <a:lnTo>
                    <a:pt x="76953" y="182263"/>
                  </a:lnTo>
                  <a:lnTo>
                    <a:pt x="59733" y="218946"/>
                  </a:lnTo>
                  <a:lnTo>
                    <a:pt x="44675" y="260402"/>
                  </a:lnTo>
                  <a:lnTo>
                    <a:pt x="31782" y="305897"/>
                  </a:lnTo>
                  <a:lnTo>
                    <a:pt x="21061" y="354695"/>
                  </a:lnTo>
                  <a:lnTo>
                    <a:pt x="12517" y="406063"/>
                  </a:lnTo>
                  <a:lnTo>
                    <a:pt x="6155" y="459264"/>
                  </a:lnTo>
                  <a:lnTo>
                    <a:pt x="1981" y="513566"/>
                  </a:lnTo>
                  <a:lnTo>
                    <a:pt x="0" y="568232"/>
                  </a:lnTo>
                  <a:lnTo>
                    <a:pt x="217" y="622529"/>
                  </a:lnTo>
                  <a:lnTo>
                    <a:pt x="2639" y="675721"/>
                  </a:lnTo>
                  <a:lnTo>
                    <a:pt x="7270" y="727074"/>
                  </a:lnTo>
                  <a:lnTo>
                    <a:pt x="14115" y="775854"/>
                  </a:lnTo>
                  <a:lnTo>
                    <a:pt x="23181" y="821324"/>
                  </a:lnTo>
                  <a:lnTo>
                    <a:pt x="34473" y="862752"/>
                  </a:lnTo>
                  <a:lnTo>
                    <a:pt x="42052" y="883294"/>
                  </a:lnTo>
                  <a:lnTo>
                    <a:pt x="440596" y="883294"/>
                  </a:lnTo>
                  <a:lnTo>
                    <a:pt x="359475" y="1457457"/>
                  </a:lnTo>
                  <a:close/>
                </a:path>
                <a:path w="839469" h="1457960">
                  <a:moveTo>
                    <a:pt x="154042" y="986900"/>
                  </a:moveTo>
                  <a:lnTo>
                    <a:pt x="233291" y="975067"/>
                  </a:lnTo>
                  <a:lnTo>
                    <a:pt x="280726" y="960304"/>
                  </a:lnTo>
                  <a:lnTo>
                    <a:pt x="331848" y="939940"/>
                  </a:lnTo>
                  <a:lnTo>
                    <a:pt x="385518" y="914196"/>
                  </a:lnTo>
                  <a:lnTo>
                    <a:pt x="440596" y="883294"/>
                  </a:lnTo>
                  <a:lnTo>
                    <a:pt x="42052" y="883294"/>
                  </a:lnTo>
                  <a:lnTo>
                    <a:pt x="63755" y="930539"/>
                  </a:lnTo>
                  <a:lnTo>
                    <a:pt x="102005" y="973336"/>
                  </a:lnTo>
                  <a:lnTo>
                    <a:pt x="154042" y="986900"/>
                  </a:lnTo>
                  <a:close/>
                </a:path>
              </a:pathLst>
            </a:custGeom>
            <a:solidFill>
              <a:srgbClr val="F0D8C2"/>
            </a:solidFill>
          </p:spPr>
          <p:txBody>
            <a:bodyPr wrap="square" lIns="0" tIns="0" rIns="0" bIns="0" rtlCol="0"/>
            <a:lstStyle/>
            <a:p>
              <a:endParaRPr/>
            </a:p>
          </p:txBody>
        </p:sp>
        <p:sp>
          <p:nvSpPr>
            <p:cNvPr id="18" name="object 18"/>
            <p:cNvSpPr/>
            <p:nvPr/>
          </p:nvSpPr>
          <p:spPr>
            <a:xfrm>
              <a:off x="14173952" y="1329223"/>
              <a:ext cx="799465" cy="758825"/>
            </a:xfrm>
            <a:custGeom>
              <a:avLst/>
              <a:gdLst/>
              <a:ahLst/>
              <a:cxnLst/>
              <a:rect l="l" t="t" r="r" b="b"/>
              <a:pathLst>
                <a:path w="799465" h="758825">
                  <a:moveTo>
                    <a:pt x="599412" y="758735"/>
                  </a:moveTo>
                  <a:lnTo>
                    <a:pt x="653336" y="730760"/>
                  </a:lnTo>
                  <a:lnTo>
                    <a:pt x="680634" y="701915"/>
                  </a:lnTo>
                  <a:lnTo>
                    <a:pt x="707031" y="665118"/>
                  </a:lnTo>
                  <a:lnTo>
                    <a:pt x="731682" y="621835"/>
                  </a:lnTo>
                  <a:lnTo>
                    <a:pt x="753743" y="573531"/>
                  </a:lnTo>
                  <a:lnTo>
                    <a:pt x="772371" y="521670"/>
                  </a:lnTo>
                  <a:lnTo>
                    <a:pt x="786722" y="467718"/>
                  </a:lnTo>
                  <a:lnTo>
                    <a:pt x="795952" y="413140"/>
                  </a:lnTo>
                  <a:lnTo>
                    <a:pt x="799216" y="359400"/>
                  </a:lnTo>
                  <a:lnTo>
                    <a:pt x="796874" y="318546"/>
                  </a:lnTo>
                  <a:lnTo>
                    <a:pt x="789881" y="278798"/>
                  </a:lnTo>
                  <a:lnTo>
                    <a:pt x="778282" y="240465"/>
                  </a:lnTo>
                  <a:lnTo>
                    <a:pt x="762121" y="203852"/>
                  </a:lnTo>
                  <a:lnTo>
                    <a:pt x="741444" y="169268"/>
                  </a:lnTo>
                  <a:lnTo>
                    <a:pt x="716297" y="137020"/>
                  </a:lnTo>
                  <a:lnTo>
                    <a:pt x="686726" y="107415"/>
                  </a:lnTo>
                  <a:lnTo>
                    <a:pt x="652775" y="80761"/>
                  </a:lnTo>
                  <a:lnTo>
                    <a:pt x="614490" y="57364"/>
                  </a:lnTo>
                  <a:lnTo>
                    <a:pt x="571917" y="37532"/>
                  </a:lnTo>
                  <a:lnTo>
                    <a:pt x="525100" y="21573"/>
                  </a:lnTo>
                  <a:lnTo>
                    <a:pt x="474086" y="9792"/>
                  </a:lnTo>
                  <a:lnTo>
                    <a:pt x="418920" y="2499"/>
                  </a:lnTo>
                  <a:lnTo>
                    <a:pt x="359647" y="0"/>
                  </a:lnTo>
                  <a:lnTo>
                    <a:pt x="287225" y="3060"/>
                  </a:lnTo>
                  <a:lnTo>
                    <a:pt x="223978" y="11767"/>
                  </a:lnTo>
                  <a:lnTo>
                    <a:pt x="169505" y="25414"/>
                  </a:lnTo>
                  <a:lnTo>
                    <a:pt x="123402" y="43290"/>
                  </a:lnTo>
                  <a:lnTo>
                    <a:pt x="85266" y="64687"/>
                  </a:lnTo>
                  <a:lnTo>
                    <a:pt x="54695" y="88895"/>
                  </a:lnTo>
                  <a:lnTo>
                    <a:pt x="14635" y="142911"/>
                  </a:lnTo>
                  <a:lnTo>
                    <a:pt x="0" y="199667"/>
                  </a:lnTo>
                  <a:lnTo>
                    <a:pt x="32117" y="207464"/>
                  </a:lnTo>
                  <a:lnTo>
                    <a:pt x="108607" y="220377"/>
                  </a:lnTo>
                  <a:lnTo>
                    <a:pt x="153000" y="225539"/>
                  </a:lnTo>
                  <a:lnTo>
                    <a:pt x="201504" y="229867"/>
                  </a:lnTo>
                  <a:lnTo>
                    <a:pt x="254130" y="233384"/>
                  </a:lnTo>
                  <a:lnTo>
                    <a:pt x="310888" y="236114"/>
                  </a:lnTo>
                  <a:lnTo>
                    <a:pt x="371787" y="238077"/>
                  </a:lnTo>
                  <a:lnTo>
                    <a:pt x="436837" y="239298"/>
                  </a:lnTo>
                  <a:lnTo>
                    <a:pt x="506049" y="239798"/>
                  </a:lnTo>
                  <a:lnTo>
                    <a:pt x="579431" y="239600"/>
                  </a:lnTo>
                  <a:lnTo>
                    <a:pt x="579431" y="259567"/>
                  </a:lnTo>
                  <a:lnTo>
                    <a:pt x="339666" y="279534"/>
                  </a:lnTo>
                  <a:lnTo>
                    <a:pt x="299706" y="399334"/>
                  </a:lnTo>
                  <a:lnTo>
                    <a:pt x="344121" y="404309"/>
                  </a:lnTo>
                  <a:lnTo>
                    <a:pt x="382599" y="424262"/>
                  </a:lnTo>
                  <a:lnTo>
                    <a:pt x="415945" y="456046"/>
                  </a:lnTo>
                  <a:lnTo>
                    <a:pt x="444963" y="496512"/>
                  </a:lnTo>
                  <a:lnTo>
                    <a:pt x="457307" y="489267"/>
                  </a:lnTo>
                  <a:lnTo>
                    <a:pt x="470588" y="483820"/>
                  </a:lnTo>
                  <a:lnTo>
                    <a:pt x="484693" y="480392"/>
                  </a:lnTo>
                  <a:lnTo>
                    <a:pt x="499510" y="479201"/>
                  </a:lnTo>
                  <a:lnTo>
                    <a:pt x="538384" y="487673"/>
                  </a:lnTo>
                  <a:lnTo>
                    <a:pt x="570140" y="510114"/>
                  </a:lnTo>
                  <a:lnTo>
                    <a:pt x="591557" y="542057"/>
                  </a:lnTo>
                  <a:lnTo>
                    <a:pt x="599412" y="579034"/>
                  </a:lnTo>
                  <a:lnTo>
                    <a:pt x="594953" y="616146"/>
                  </a:lnTo>
                  <a:lnTo>
                    <a:pt x="582478" y="647695"/>
                  </a:lnTo>
                  <a:lnTo>
                    <a:pt x="563334" y="672602"/>
                  </a:lnTo>
                  <a:lnTo>
                    <a:pt x="538871" y="689790"/>
                  </a:lnTo>
                  <a:lnTo>
                    <a:pt x="553191" y="715534"/>
                  </a:lnTo>
                  <a:lnTo>
                    <a:pt x="567867" y="736347"/>
                  </a:lnTo>
                  <a:lnTo>
                    <a:pt x="583181" y="751118"/>
                  </a:lnTo>
                  <a:lnTo>
                    <a:pt x="599412" y="758735"/>
                  </a:lnTo>
                  <a:close/>
                </a:path>
              </a:pathLst>
            </a:custGeom>
            <a:solidFill>
              <a:srgbClr val="181746"/>
            </a:solidFill>
          </p:spPr>
          <p:txBody>
            <a:bodyPr wrap="square" lIns="0" tIns="0" rIns="0" bIns="0" rtlCol="0"/>
            <a:lstStyle/>
            <a:p>
              <a:endParaRPr/>
            </a:p>
          </p:txBody>
        </p:sp>
      </p:grpSp>
      <p:grpSp>
        <p:nvGrpSpPr>
          <p:cNvPr id="19" name="object 19"/>
          <p:cNvGrpSpPr/>
          <p:nvPr/>
        </p:nvGrpSpPr>
        <p:grpSpPr>
          <a:xfrm>
            <a:off x="12895733" y="4483964"/>
            <a:ext cx="3076575" cy="4772660"/>
            <a:chOff x="12895733" y="4483964"/>
            <a:chExt cx="3076575" cy="4772660"/>
          </a:xfrm>
        </p:grpSpPr>
        <p:sp>
          <p:nvSpPr>
            <p:cNvPr id="20" name="object 20"/>
            <p:cNvSpPr/>
            <p:nvPr/>
          </p:nvSpPr>
          <p:spPr>
            <a:xfrm>
              <a:off x="13671436" y="4483975"/>
              <a:ext cx="2249805" cy="4452620"/>
            </a:xfrm>
            <a:custGeom>
              <a:avLst/>
              <a:gdLst/>
              <a:ahLst/>
              <a:cxnLst/>
              <a:rect l="l" t="t" r="r" b="b"/>
              <a:pathLst>
                <a:path w="2249805" h="4452620">
                  <a:moveTo>
                    <a:pt x="2249513" y="4452569"/>
                  </a:moveTo>
                  <a:lnTo>
                    <a:pt x="2221801" y="4364380"/>
                  </a:lnTo>
                  <a:lnTo>
                    <a:pt x="2195106" y="4277804"/>
                  </a:lnTo>
                  <a:lnTo>
                    <a:pt x="2169388" y="4192867"/>
                  </a:lnTo>
                  <a:lnTo>
                    <a:pt x="2144636" y="4109580"/>
                  </a:lnTo>
                  <a:lnTo>
                    <a:pt x="2120836" y="4027919"/>
                  </a:lnTo>
                  <a:lnTo>
                    <a:pt x="2097976" y="3947909"/>
                  </a:lnTo>
                  <a:lnTo>
                    <a:pt x="2076018" y="3869550"/>
                  </a:lnTo>
                  <a:lnTo>
                    <a:pt x="2054948" y="3792855"/>
                  </a:lnTo>
                  <a:lnTo>
                    <a:pt x="2034768" y="3717810"/>
                  </a:lnTo>
                  <a:lnTo>
                    <a:pt x="2015439" y="3644442"/>
                  </a:lnTo>
                  <a:lnTo>
                    <a:pt x="1996948" y="3572738"/>
                  </a:lnTo>
                  <a:lnTo>
                    <a:pt x="1979269" y="3502698"/>
                  </a:lnTo>
                  <a:lnTo>
                    <a:pt x="1962391" y="3434346"/>
                  </a:lnTo>
                  <a:lnTo>
                    <a:pt x="1946300" y="3367684"/>
                  </a:lnTo>
                  <a:lnTo>
                    <a:pt x="1930971" y="3302698"/>
                  </a:lnTo>
                  <a:lnTo>
                    <a:pt x="1916379" y="3239414"/>
                  </a:lnTo>
                  <a:lnTo>
                    <a:pt x="1902523" y="3177832"/>
                  </a:lnTo>
                  <a:lnTo>
                    <a:pt x="1889366" y="3117939"/>
                  </a:lnTo>
                  <a:lnTo>
                    <a:pt x="1876894" y="3059760"/>
                  </a:lnTo>
                  <a:lnTo>
                    <a:pt x="1865096" y="3003296"/>
                  </a:lnTo>
                  <a:lnTo>
                    <a:pt x="1853946" y="2948533"/>
                  </a:lnTo>
                  <a:lnTo>
                    <a:pt x="1843430" y="2895511"/>
                  </a:lnTo>
                  <a:lnTo>
                    <a:pt x="1833524" y="2844203"/>
                  </a:lnTo>
                  <a:lnTo>
                    <a:pt x="1824215" y="2794622"/>
                  </a:lnTo>
                  <a:lnTo>
                    <a:pt x="1815477" y="2746781"/>
                  </a:lnTo>
                  <a:lnTo>
                    <a:pt x="1807311" y="2700680"/>
                  </a:lnTo>
                  <a:lnTo>
                    <a:pt x="1799666" y="2656319"/>
                  </a:lnTo>
                  <a:lnTo>
                    <a:pt x="1792541" y="2613710"/>
                  </a:lnTo>
                  <a:lnTo>
                    <a:pt x="1785924" y="2572855"/>
                  </a:lnTo>
                  <a:lnTo>
                    <a:pt x="1779790" y="2533751"/>
                  </a:lnTo>
                  <a:lnTo>
                    <a:pt x="1768894" y="2460841"/>
                  </a:lnTo>
                  <a:lnTo>
                    <a:pt x="1759686" y="2395016"/>
                  </a:lnTo>
                  <a:lnTo>
                    <a:pt x="1752053" y="2336317"/>
                  </a:lnTo>
                  <a:lnTo>
                    <a:pt x="1745805" y="2284768"/>
                  </a:lnTo>
                  <a:lnTo>
                    <a:pt x="1740827" y="2240432"/>
                  </a:lnTo>
                  <a:lnTo>
                    <a:pt x="1735378" y="2187486"/>
                  </a:lnTo>
                  <a:lnTo>
                    <a:pt x="1731098" y="2142426"/>
                  </a:lnTo>
                  <a:lnTo>
                    <a:pt x="1727631" y="2092223"/>
                  </a:lnTo>
                  <a:lnTo>
                    <a:pt x="1724977" y="2033320"/>
                  </a:lnTo>
                  <a:lnTo>
                    <a:pt x="1723275" y="1983930"/>
                  </a:lnTo>
                  <a:lnTo>
                    <a:pt x="1721700" y="1926437"/>
                  </a:lnTo>
                  <a:lnTo>
                    <a:pt x="1720278" y="1860854"/>
                  </a:lnTo>
                  <a:lnTo>
                    <a:pt x="1719084" y="1787169"/>
                  </a:lnTo>
                  <a:lnTo>
                    <a:pt x="1718589" y="1747291"/>
                  </a:lnTo>
                  <a:lnTo>
                    <a:pt x="1718170" y="1705394"/>
                  </a:lnTo>
                  <a:lnTo>
                    <a:pt x="1717802" y="1656435"/>
                  </a:lnTo>
                  <a:lnTo>
                    <a:pt x="1717560" y="1613585"/>
                  </a:lnTo>
                  <a:lnTo>
                    <a:pt x="1717408" y="1569059"/>
                  </a:lnTo>
                  <a:lnTo>
                    <a:pt x="1717382" y="1475016"/>
                  </a:lnTo>
                  <a:lnTo>
                    <a:pt x="1717548" y="1411465"/>
                  </a:lnTo>
                  <a:lnTo>
                    <a:pt x="1717814" y="1355394"/>
                  </a:lnTo>
                  <a:lnTo>
                    <a:pt x="1718221" y="1297305"/>
                  </a:lnTo>
                  <a:lnTo>
                    <a:pt x="1718754" y="1237183"/>
                  </a:lnTo>
                  <a:lnTo>
                    <a:pt x="1719427" y="1175042"/>
                  </a:lnTo>
                  <a:lnTo>
                    <a:pt x="1720240" y="1110869"/>
                  </a:lnTo>
                  <a:lnTo>
                    <a:pt x="1721205" y="1044676"/>
                  </a:lnTo>
                  <a:lnTo>
                    <a:pt x="1722335" y="976464"/>
                  </a:lnTo>
                  <a:lnTo>
                    <a:pt x="1723656" y="904659"/>
                  </a:lnTo>
                  <a:lnTo>
                    <a:pt x="1725079" y="833958"/>
                  </a:lnTo>
                  <a:lnTo>
                    <a:pt x="1726717" y="759663"/>
                  </a:lnTo>
                  <a:lnTo>
                    <a:pt x="1728546" y="683348"/>
                  </a:lnTo>
                  <a:lnTo>
                    <a:pt x="1730552" y="605015"/>
                  </a:lnTo>
                  <a:lnTo>
                    <a:pt x="1732762" y="524662"/>
                  </a:lnTo>
                  <a:lnTo>
                    <a:pt x="1735175" y="442277"/>
                  </a:lnTo>
                  <a:lnTo>
                    <a:pt x="1737791" y="357860"/>
                  </a:lnTo>
                  <a:lnTo>
                    <a:pt x="1740623" y="271437"/>
                  </a:lnTo>
                  <a:lnTo>
                    <a:pt x="1743684" y="182981"/>
                  </a:lnTo>
                  <a:lnTo>
                    <a:pt x="1746961" y="92494"/>
                  </a:lnTo>
                  <a:lnTo>
                    <a:pt x="1750479" y="0"/>
                  </a:lnTo>
                  <a:lnTo>
                    <a:pt x="1421612" y="0"/>
                  </a:lnTo>
                  <a:lnTo>
                    <a:pt x="477939" y="0"/>
                  </a:lnTo>
                  <a:lnTo>
                    <a:pt x="344868" y="0"/>
                  </a:lnTo>
                  <a:lnTo>
                    <a:pt x="0" y="4412640"/>
                  </a:lnTo>
                  <a:lnTo>
                    <a:pt x="345465" y="4412640"/>
                  </a:lnTo>
                  <a:lnTo>
                    <a:pt x="689724" y="2520391"/>
                  </a:lnTo>
                  <a:lnTo>
                    <a:pt x="913307" y="1750428"/>
                  </a:lnTo>
                  <a:lnTo>
                    <a:pt x="930325" y="1811159"/>
                  </a:lnTo>
                  <a:lnTo>
                    <a:pt x="949579" y="1878507"/>
                  </a:lnTo>
                  <a:lnTo>
                    <a:pt x="967346" y="1939175"/>
                  </a:lnTo>
                  <a:lnTo>
                    <a:pt x="983589" y="1993176"/>
                  </a:lnTo>
                  <a:lnTo>
                    <a:pt x="998308" y="2040509"/>
                  </a:lnTo>
                  <a:lnTo>
                    <a:pt x="1011453" y="2081149"/>
                  </a:lnTo>
                  <a:lnTo>
                    <a:pt x="1028204" y="2129612"/>
                  </a:lnTo>
                  <a:lnTo>
                    <a:pt x="1037272" y="2153958"/>
                  </a:lnTo>
                  <a:lnTo>
                    <a:pt x="1041908" y="2167039"/>
                  </a:lnTo>
                  <a:lnTo>
                    <a:pt x="1058087" y="2215527"/>
                  </a:lnTo>
                  <a:lnTo>
                    <a:pt x="1070876" y="2255507"/>
                  </a:lnTo>
                  <a:lnTo>
                    <a:pt x="1119962" y="2411907"/>
                  </a:lnTo>
                  <a:lnTo>
                    <a:pt x="1129842" y="2443238"/>
                  </a:lnTo>
                  <a:lnTo>
                    <a:pt x="1151153" y="2510396"/>
                  </a:lnTo>
                  <a:lnTo>
                    <a:pt x="1174635" y="2583484"/>
                  </a:lnTo>
                  <a:lnTo>
                    <a:pt x="1187221" y="2622258"/>
                  </a:lnTo>
                  <a:lnTo>
                    <a:pt x="1200391" y="2662491"/>
                  </a:lnTo>
                  <a:lnTo>
                    <a:pt x="1214145" y="2704211"/>
                  </a:lnTo>
                  <a:lnTo>
                    <a:pt x="1228509" y="2747391"/>
                  </a:lnTo>
                  <a:lnTo>
                    <a:pt x="1243482" y="2792031"/>
                  </a:lnTo>
                  <a:lnTo>
                    <a:pt x="1259090" y="2838132"/>
                  </a:lnTo>
                  <a:lnTo>
                    <a:pt x="1275334" y="2885681"/>
                  </a:lnTo>
                  <a:lnTo>
                    <a:pt x="1292237" y="2934690"/>
                  </a:lnTo>
                  <a:lnTo>
                    <a:pt x="1309814" y="2985135"/>
                  </a:lnTo>
                  <a:lnTo>
                    <a:pt x="1328064" y="3037027"/>
                  </a:lnTo>
                  <a:lnTo>
                    <a:pt x="1347000" y="3090354"/>
                  </a:lnTo>
                  <a:lnTo>
                    <a:pt x="1366647" y="3145117"/>
                  </a:lnTo>
                  <a:lnTo>
                    <a:pt x="1387005" y="3201314"/>
                  </a:lnTo>
                  <a:lnTo>
                    <a:pt x="1408087" y="3258921"/>
                  </a:lnTo>
                  <a:lnTo>
                    <a:pt x="1429918" y="3317964"/>
                  </a:lnTo>
                  <a:lnTo>
                    <a:pt x="1452511" y="3378416"/>
                  </a:lnTo>
                  <a:lnTo>
                    <a:pt x="1475854" y="3440290"/>
                  </a:lnTo>
                  <a:lnTo>
                    <a:pt x="1499984" y="3503561"/>
                  </a:lnTo>
                  <a:lnTo>
                    <a:pt x="1524901" y="3568255"/>
                  </a:lnTo>
                  <a:lnTo>
                    <a:pt x="1550619" y="3634333"/>
                  </a:lnTo>
                  <a:lnTo>
                    <a:pt x="1577162" y="3701821"/>
                  </a:lnTo>
                  <a:lnTo>
                    <a:pt x="1604530" y="3770693"/>
                  </a:lnTo>
                  <a:lnTo>
                    <a:pt x="1632737" y="3840950"/>
                  </a:lnTo>
                  <a:lnTo>
                    <a:pt x="1661795" y="3912603"/>
                  </a:lnTo>
                  <a:lnTo>
                    <a:pt x="1691716" y="3985628"/>
                  </a:lnTo>
                  <a:lnTo>
                    <a:pt x="1722526" y="4060037"/>
                  </a:lnTo>
                  <a:lnTo>
                    <a:pt x="1754212" y="4135818"/>
                  </a:lnTo>
                  <a:lnTo>
                    <a:pt x="1786813" y="4212958"/>
                  </a:lnTo>
                  <a:lnTo>
                    <a:pt x="1820329" y="4291469"/>
                  </a:lnTo>
                  <a:lnTo>
                    <a:pt x="1854771" y="4371340"/>
                  </a:lnTo>
                  <a:lnTo>
                    <a:pt x="1890153" y="4452569"/>
                  </a:lnTo>
                  <a:lnTo>
                    <a:pt x="2249513" y="4452569"/>
                  </a:lnTo>
                  <a:close/>
                </a:path>
              </a:pathLst>
            </a:custGeom>
            <a:solidFill>
              <a:srgbClr val="F0D8C2"/>
            </a:solidFill>
          </p:spPr>
          <p:txBody>
            <a:bodyPr wrap="square" lIns="0" tIns="0" rIns="0" bIns="0" rtlCol="0"/>
            <a:lstStyle/>
            <a:p>
              <a:endParaRPr/>
            </a:p>
          </p:txBody>
        </p:sp>
        <p:sp>
          <p:nvSpPr>
            <p:cNvPr id="21" name="object 21"/>
            <p:cNvSpPr/>
            <p:nvPr/>
          </p:nvSpPr>
          <p:spPr>
            <a:xfrm>
              <a:off x="13610216" y="4483964"/>
              <a:ext cx="1499235" cy="4153535"/>
            </a:xfrm>
            <a:custGeom>
              <a:avLst/>
              <a:gdLst/>
              <a:ahLst/>
              <a:cxnLst/>
              <a:rect l="l" t="t" r="r" b="b"/>
              <a:pathLst>
                <a:path w="1499234" h="4153534">
                  <a:moveTo>
                    <a:pt x="5283" y="4153077"/>
                  </a:moveTo>
                  <a:lnTo>
                    <a:pt x="510787" y="4153077"/>
                  </a:lnTo>
                  <a:lnTo>
                    <a:pt x="592908" y="3819032"/>
                  </a:lnTo>
                  <a:lnTo>
                    <a:pt x="687556" y="3432690"/>
                  </a:lnTo>
                  <a:lnTo>
                    <a:pt x="777953" y="3062178"/>
                  </a:lnTo>
                  <a:lnTo>
                    <a:pt x="864099" y="2707495"/>
                  </a:lnTo>
                  <a:lnTo>
                    <a:pt x="905578" y="2536090"/>
                  </a:lnTo>
                  <a:lnTo>
                    <a:pt x="945994" y="2368642"/>
                  </a:lnTo>
                  <a:lnTo>
                    <a:pt x="985348" y="2205151"/>
                  </a:lnTo>
                  <a:lnTo>
                    <a:pt x="1023638" y="2045617"/>
                  </a:lnTo>
                  <a:lnTo>
                    <a:pt x="1060866" y="1890040"/>
                  </a:lnTo>
                  <a:lnTo>
                    <a:pt x="1085095" y="1788520"/>
                  </a:lnTo>
                  <a:lnTo>
                    <a:pt x="1132134" y="1590757"/>
                  </a:lnTo>
                  <a:lnTo>
                    <a:pt x="1154946" y="1494513"/>
                  </a:lnTo>
                  <a:lnTo>
                    <a:pt x="1177285" y="1400028"/>
                  </a:lnTo>
                  <a:lnTo>
                    <a:pt x="1199151" y="1307302"/>
                  </a:lnTo>
                  <a:lnTo>
                    <a:pt x="1220545" y="1216334"/>
                  </a:lnTo>
                  <a:lnTo>
                    <a:pt x="1241467" y="1127125"/>
                  </a:lnTo>
                  <a:lnTo>
                    <a:pt x="1261917" y="1039674"/>
                  </a:lnTo>
                  <a:lnTo>
                    <a:pt x="1281894" y="953982"/>
                  </a:lnTo>
                  <a:lnTo>
                    <a:pt x="1301400" y="870048"/>
                  </a:lnTo>
                  <a:lnTo>
                    <a:pt x="1320432" y="787872"/>
                  </a:lnTo>
                  <a:lnTo>
                    <a:pt x="1338993" y="707456"/>
                  </a:lnTo>
                  <a:lnTo>
                    <a:pt x="1357081" y="628797"/>
                  </a:lnTo>
                  <a:lnTo>
                    <a:pt x="1374696" y="551897"/>
                  </a:lnTo>
                  <a:lnTo>
                    <a:pt x="1391840" y="476756"/>
                  </a:lnTo>
                  <a:lnTo>
                    <a:pt x="1408511" y="403373"/>
                  </a:lnTo>
                  <a:lnTo>
                    <a:pt x="1424710" y="331748"/>
                  </a:lnTo>
                  <a:lnTo>
                    <a:pt x="1440436" y="261881"/>
                  </a:lnTo>
                  <a:lnTo>
                    <a:pt x="1455690" y="193774"/>
                  </a:lnTo>
                  <a:lnTo>
                    <a:pt x="1470472" y="127424"/>
                  </a:lnTo>
                  <a:lnTo>
                    <a:pt x="1484781" y="62833"/>
                  </a:lnTo>
                  <a:lnTo>
                    <a:pt x="1498618" y="0"/>
                  </a:lnTo>
                  <a:lnTo>
                    <a:pt x="401894" y="0"/>
                  </a:lnTo>
                  <a:lnTo>
                    <a:pt x="382209" y="66924"/>
                  </a:lnTo>
                  <a:lnTo>
                    <a:pt x="362937" y="135154"/>
                  </a:lnTo>
                  <a:lnTo>
                    <a:pt x="344083" y="204715"/>
                  </a:lnTo>
                  <a:lnTo>
                    <a:pt x="325656" y="275632"/>
                  </a:lnTo>
                  <a:lnTo>
                    <a:pt x="307661" y="347931"/>
                  </a:lnTo>
                  <a:lnTo>
                    <a:pt x="290105" y="421635"/>
                  </a:lnTo>
                  <a:lnTo>
                    <a:pt x="281494" y="459023"/>
                  </a:lnTo>
                  <a:lnTo>
                    <a:pt x="272995" y="496772"/>
                  </a:lnTo>
                  <a:lnTo>
                    <a:pt x="264609" y="534885"/>
                  </a:lnTo>
                  <a:lnTo>
                    <a:pt x="256337" y="573365"/>
                  </a:lnTo>
                  <a:lnTo>
                    <a:pt x="248180" y="612215"/>
                  </a:lnTo>
                  <a:lnTo>
                    <a:pt x="240138" y="651440"/>
                  </a:lnTo>
                  <a:lnTo>
                    <a:pt x="232213" y="691041"/>
                  </a:lnTo>
                  <a:lnTo>
                    <a:pt x="224405" y="731022"/>
                  </a:lnTo>
                  <a:lnTo>
                    <a:pt x="216716" y="771386"/>
                  </a:lnTo>
                  <a:lnTo>
                    <a:pt x="209145" y="812136"/>
                  </a:lnTo>
                  <a:lnTo>
                    <a:pt x="201694" y="853275"/>
                  </a:lnTo>
                  <a:lnTo>
                    <a:pt x="194363" y="894807"/>
                  </a:lnTo>
                  <a:lnTo>
                    <a:pt x="187154" y="936735"/>
                  </a:lnTo>
                  <a:lnTo>
                    <a:pt x="180068" y="979062"/>
                  </a:lnTo>
                  <a:lnTo>
                    <a:pt x="173104" y="1021790"/>
                  </a:lnTo>
                  <a:lnTo>
                    <a:pt x="166264" y="1064923"/>
                  </a:lnTo>
                  <a:lnTo>
                    <a:pt x="159549" y="1108465"/>
                  </a:lnTo>
                  <a:lnTo>
                    <a:pt x="152960" y="1152418"/>
                  </a:lnTo>
                  <a:lnTo>
                    <a:pt x="146497" y="1196785"/>
                  </a:lnTo>
                  <a:lnTo>
                    <a:pt x="140161" y="1241570"/>
                  </a:lnTo>
                  <a:lnTo>
                    <a:pt x="133954" y="1286776"/>
                  </a:lnTo>
                  <a:lnTo>
                    <a:pt x="127875" y="1332406"/>
                  </a:lnTo>
                  <a:lnTo>
                    <a:pt x="121926" y="1378463"/>
                  </a:lnTo>
                  <a:lnTo>
                    <a:pt x="116108" y="1424950"/>
                  </a:lnTo>
                  <a:lnTo>
                    <a:pt x="110421" y="1471871"/>
                  </a:lnTo>
                  <a:lnTo>
                    <a:pt x="104866" y="1519228"/>
                  </a:lnTo>
                  <a:lnTo>
                    <a:pt x="99445" y="1567024"/>
                  </a:lnTo>
                  <a:lnTo>
                    <a:pt x="94157" y="1615264"/>
                  </a:lnTo>
                  <a:lnTo>
                    <a:pt x="89004" y="1663949"/>
                  </a:lnTo>
                  <a:lnTo>
                    <a:pt x="83987" y="1713084"/>
                  </a:lnTo>
                  <a:lnTo>
                    <a:pt x="79106" y="1762670"/>
                  </a:lnTo>
                  <a:lnTo>
                    <a:pt x="74362" y="1812712"/>
                  </a:lnTo>
                  <a:lnTo>
                    <a:pt x="69757" y="1863213"/>
                  </a:lnTo>
                  <a:lnTo>
                    <a:pt x="65290" y="1914175"/>
                  </a:lnTo>
                  <a:lnTo>
                    <a:pt x="60963" y="1965602"/>
                  </a:lnTo>
                  <a:lnTo>
                    <a:pt x="56777" y="2017498"/>
                  </a:lnTo>
                  <a:lnTo>
                    <a:pt x="52732" y="2069864"/>
                  </a:lnTo>
                  <a:lnTo>
                    <a:pt x="48829" y="2122704"/>
                  </a:lnTo>
                  <a:lnTo>
                    <a:pt x="45069" y="2176022"/>
                  </a:lnTo>
                  <a:lnTo>
                    <a:pt x="41454" y="2229820"/>
                  </a:lnTo>
                  <a:lnTo>
                    <a:pt x="37983" y="2284102"/>
                  </a:lnTo>
                  <a:lnTo>
                    <a:pt x="34657" y="2338871"/>
                  </a:lnTo>
                  <a:lnTo>
                    <a:pt x="31478" y="2394130"/>
                  </a:lnTo>
                  <a:lnTo>
                    <a:pt x="28446" y="2449882"/>
                  </a:lnTo>
                  <a:lnTo>
                    <a:pt x="25562" y="2506130"/>
                  </a:lnTo>
                  <a:lnTo>
                    <a:pt x="22828" y="2562878"/>
                  </a:lnTo>
                  <a:lnTo>
                    <a:pt x="20243" y="2620128"/>
                  </a:lnTo>
                  <a:lnTo>
                    <a:pt x="17808" y="2677884"/>
                  </a:lnTo>
                  <a:lnTo>
                    <a:pt x="15525" y="2736149"/>
                  </a:lnTo>
                  <a:lnTo>
                    <a:pt x="13394" y="2794926"/>
                  </a:lnTo>
                  <a:lnTo>
                    <a:pt x="11416" y="2854218"/>
                  </a:lnTo>
                  <a:lnTo>
                    <a:pt x="9592" y="2914028"/>
                  </a:lnTo>
                  <a:lnTo>
                    <a:pt x="7923" y="2974359"/>
                  </a:lnTo>
                  <a:lnTo>
                    <a:pt x="6409" y="3035216"/>
                  </a:lnTo>
                  <a:lnTo>
                    <a:pt x="5052" y="3096599"/>
                  </a:lnTo>
                  <a:lnTo>
                    <a:pt x="3852" y="3158514"/>
                  </a:lnTo>
                  <a:lnTo>
                    <a:pt x="2810" y="3220963"/>
                  </a:lnTo>
                  <a:lnTo>
                    <a:pt x="1927" y="3283949"/>
                  </a:lnTo>
                  <a:lnTo>
                    <a:pt x="1203" y="3347475"/>
                  </a:lnTo>
                  <a:lnTo>
                    <a:pt x="640" y="3411545"/>
                  </a:lnTo>
                  <a:lnTo>
                    <a:pt x="239" y="3476161"/>
                  </a:lnTo>
                  <a:lnTo>
                    <a:pt x="0" y="3541327"/>
                  </a:lnTo>
                  <a:lnTo>
                    <a:pt x="11" y="3673320"/>
                  </a:lnTo>
                  <a:lnTo>
                    <a:pt x="263" y="3740154"/>
                  </a:lnTo>
                  <a:lnTo>
                    <a:pt x="681" y="3807550"/>
                  </a:lnTo>
                  <a:lnTo>
                    <a:pt x="1266" y="3875512"/>
                  </a:lnTo>
                  <a:lnTo>
                    <a:pt x="2017" y="3944043"/>
                  </a:lnTo>
                  <a:lnTo>
                    <a:pt x="3015" y="4018140"/>
                  </a:lnTo>
                  <a:lnTo>
                    <a:pt x="4025" y="4082822"/>
                  </a:lnTo>
                  <a:lnTo>
                    <a:pt x="5283" y="4153077"/>
                  </a:lnTo>
                  <a:close/>
                </a:path>
              </a:pathLst>
            </a:custGeom>
            <a:solidFill>
              <a:srgbClr val="69A1AB"/>
            </a:solidFill>
          </p:spPr>
          <p:txBody>
            <a:bodyPr wrap="square" lIns="0" tIns="0" rIns="0" bIns="0" rtlCol="0"/>
            <a:lstStyle/>
            <a:p>
              <a:endParaRPr/>
            </a:p>
          </p:txBody>
        </p:sp>
        <p:sp>
          <p:nvSpPr>
            <p:cNvPr id="22" name="object 22"/>
            <p:cNvSpPr/>
            <p:nvPr/>
          </p:nvSpPr>
          <p:spPr>
            <a:xfrm>
              <a:off x="14071852" y="4483964"/>
              <a:ext cx="1833880" cy="4173854"/>
            </a:xfrm>
            <a:custGeom>
              <a:avLst/>
              <a:gdLst/>
              <a:ahLst/>
              <a:cxnLst/>
              <a:rect l="l" t="t" r="r" b="b"/>
              <a:pathLst>
                <a:path w="1833880" h="4173854">
                  <a:moveTo>
                    <a:pt x="1294530" y="4173443"/>
                  </a:moveTo>
                  <a:lnTo>
                    <a:pt x="1833781" y="4173443"/>
                  </a:lnTo>
                  <a:lnTo>
                    <a:pt x="1819384" y="4116668"/>
                  </a:lnTo>
                  <a:lnTo>
                    <a:pt x="1805223" y="4060137"/>
                  </a:lnTo>
                  <a:lnTo>
                    <a:pt x="1791297" y="4003848"/>
                  </a:lnTo>
                  <a:lnTo>
                    <a:pt x="1777606" y="3947797"/>
                  </a:lnTo>
                  <a:lnTo>
                    <a:pt x="1764147" y="3891980"/>
                  </a:lnTo>
                  <a:lnTo>
                    <a:pt x="1750921" y="3836395"/>
                  </a:lnTo>
                  <a:lnTo>
                    <a:pt x="1737925" y="3781038"/>
                  </a:lnTo>
                  <a:lnTo>
                    <a:pt x="1725160" y="3725906"/>
                  </a:lnTo>
                  <a:lnTo>
                    <a:pt x="1712625" y="3670997"/>
                  </a:lnTo>
                  <a:lnTo>
                    <a:pt x="1700317" y="3616306"/>
                  </a:lnTo>
                  <a:lnTo>
                    <a:pt x="1688237" y="3561831"/>
                  </a:lnTo>
                  <a:lnTo>
                    <a:pt x="1676383" y="3507568"/>
                  </a:lnTo>
                  <a:lnTo>
                    <a:pt x="1664754" y="3453515"/>
                  </a:lnTo>
                  <a:lnTo>
                    <a:pt x="1653349" y="3399667"/>
                  </a:lnTo>
                  <a:lnTo>
                    <a:pt x="1642169" y="3346023"/>
                  </a:lnTo>
                  <a:lnTo>
                    <a:pt x="1631210" y="3292578"/>
                  </a:lnTo>
                  <a:lnTo>
                    <a:pt x="1620473" y="3239330"/>
                  </a:lnTo>
                  <a:lnTo>
                    <a:pt x="1609956" y="3186275"/>
                  </a:lnTo>
                  <a:lnTo>
                    <a:pt x="1599659" y="3133411"/>
                  </a:lnTo>
                  <a:lnTo>
                    <a:pt x="1589580" y="3080733"/>
                  </a:lnTo>
                  <a:lnTo>
                    <a:pt x="1579719" y="3028239"/>
                  </a:lnTo>
                  <a:lnTo>
                    <a:pt x="1570075" y="2975926"/>
                  </a:lnTo>
                  <a:lnTo>
                    <a:pt x="1560646" y="2923790"/>
                  </a:lnTo>
                  <a:lnTo>
                    <a:pt x="1551431" y="2871828"/>
                  </a:lnTo>
                  <a:lnTo>
                    <a:pt x="1542431" y="2820038"/>
                  </a:lnTo>
                  <a:lnTo>
                    <a:pt x="1533643" y="2768415"/>
                  </a:lnTo>
                  <a:lnTo>
                    <a:pt x="1525066" y="2716958"/>
                  </a:lnTo>
                  <a:lnTo>
                    <a:pt x="1516701" y="2665661"/>
                  </a:lnTo>
                  <a:lnTo>
                    <a:pt x="1508545" y="2614523"/>
                  </a:lnTo>
                  <a:lnTo>
                    <a:pt x="1500598" y="2563541"/>
                  </a:lnTo>
                  <a:lnTo>
                    <a:pt x="1492859" y="2512710"/>
                  </a:lnTo>
                  <a:lnTo>
                    <a:pt x="1485327" y="2462028"/>
                  </a:lnTo>
                  <a:lnTo>
                    <a:pt x="1478000" y="2411491"/>
                  </a:lnTo>
                  <a:lnTo>
                    <a:pt x="1470879" y="2361097"/>
                  </a:lnTo>
                  <a:lnTo>
                    <a:pt x="1463961" y="2310843"/>
                  </a:lnTo>
                  <a:lnTo>
                    <a:pt x="1457246" y="2260724"/>
                  </a:lnTo>
                  <a:lnTo>
                    <a:pt x="1450734" y="2210738"/>
                  </a:lnTo>
                  <a:lnTo>
                    <a:pt x="1444422" y="2160882"/>
                  </a:lnTo>
                  <a:lnTo>
                    <a:pt x="1438311" y="2111153"/>
                  </a:lnTo>
                  <a:lnTo>
                    <a:pt x="1432398" y="2061547"/>
                  </a:lnTo>
                  <a:lnTo>
                    <a:pt x="1426684" y="2012061"/>
                  </a:lnTo>
                  <a:lnTo>
                    <a:pt x="1421166" y="1962692"/>
                  </a:lnTo>
                  <a:lnTo>
                    <a:pt x="1415845" y="1913436"/>
                  </a:lnTo>
                  <a:lnTo>
                    <a:pt x="1410719" y="1864292"/>
                  </a:lnTo>
                  <a:lnTo>
                    <a:pt x="1405787" y="1815254"/>
                  </a:lnTo>
                  <a:lnTo>
                    <a:pt x="1401049" y="1766322"/>
                  </a:lnTo>
                  <a:lnTo>
                    <a:pt x="1396502" y="1717490"/>
                  </a:lnTo>
                  <a:lnTo>
                    <a:pt x="1392147" y="1668756"/>
                  </a:lnTo>
                  <a:lnTo>
                    <a:pt x="1387982" y="1620116"/>
                  </a:lnTo>
                  <a:lnTo>
                    <a:pt x="1384007" y="1571568"/>
                  </a:lnTo>
                  <a:lnTo>
                    <a:pt x="1380220" y="1523109"/>
                  </a:lnTo>
                  <a:lnTo>
                    <a:pt x="1376620" y="1474735"/>
                  </a:lnTo>
                  <a:lnTo>
                    <a:pt x="1373207" y="1426442"/>
                  </a:lnTo>
                  <a:lnTo>
                    <a:pt x="1369979" y="1378229"/>
                  </a:lnTo>
                  <a:lnTo>
                    <a:pt x="1366936" y="1330091"/>
                  </a:lnTo>
                  <a:lnTo>
                    <a:pt x="1364076" y="1282025"/>
                  </a:lnTo>
                  <a:lnTo>
                    <a:pt x="1361399" y="1234029"/>
                  </a:lnTo>
                  <a:lnTo>
                    <a:pt x="1358903" y="1186098"/>
                  </a:lnTo>
                  <a:lnTo>
                    <a:pt x="1356588" y="1138231"/>
                  </a:lnTo>
                  <a:lnTo>
                    <a:pt x="1354453" y="1090423"/>
                  </a:lnTo>
                  <a:lnTo>
                    <a:pt x="1352496" y="1042672"/>
                  </a:lnTo>
                  <a:lnTo>
                    <a:pt x="1350717" y="994974"/>
                  </a:lnTo>
                  <a:lnTo>
                    <a:pt x="1349114" y="947326"/>
                  </a:lnTo>
                  <a:lnTo>
                    <a:pt x="1347688" y="899726"/>
                  </a:lnTo>
                  <a:lnTo>
                    <a:pt x="1346375" y="849521"/>
                  </a:lnTo>
                  <a:lnTo>
                    <a:pt x="1345357" y="804652"/>
                  </a:lnTo>
                  <a:lnTo>
                    <a:pt x="1344452" y="757173"/>
                  </a:lnTo>
                  <a:lnTo>
                    <a:pt x="1343718" y="709728"/>
                  </a:lnTo>
                  <a:lnTo>
                    <a:pt x="1343156" y="662315"/>
                  </a:lnTo>
                  <a:lnTo>
                    <a:pt x="1342763" y="614929"/>
                  </a:lnTo>
                  <a:lnTo>
                    <a:pt x="1342594" y="472906"/>
                  </a:lnTo>
                  <a:lnTo>
                    <a:pt x="1342871" y="425600"/>
                  </a:lnTo>
                  <a:lnTo>
                    <a:pt x="1343313" y="378298"/>
                  </a:lnTo>
                  <a:lnTo>
                    <a:pt x="1343919" y="331020"/>
                  </a:lnTo>
                  <a:lnTo>
                    <a:pt x="1344688" y="283740"/>
                  </a:lnTo>
                  <a:lnTo>
                    <a:pt x="1345619" y="236463"/>
                  </a:lnTo>
                  <a:lnTo>
                    <a:pt x="1346711" y="189184"/>
                  </a:lnTo>
                  <a:lnTo>
                    <a:pt x="1347964" y="141902"/>
                  </a:lnTo>
                  <a:lnTo>
                    <a:pt x="1349376" y="94613"/>
                  </a:lnTo>
                  <a:lnTo>
                    <a:pt x="1350945" y="47313"/>
                  </a:lnTo>
                  <a:lnTo>
                    <a:pt x="1352673" y="0"/>
                  </a:lnTo>
                  <a:lnTo>
                    <a:pt x="0" y="0"/>
                  </a:lnTo>
                  <a:lnTo>
                    <a:pt x="10083" y="54720"/>
                  </a:lnTo>
                  <a:lnTo>
                    <a:pt x="20275" y="109209"/>
                  </a:lnTo>
                  <a:lnTo>
                    <a:pt x="30575" y="163470"/>
                  </a:lnTo>
                  <a:lnTo>
                    <a:pt x="40984" y="217507"/>
                  </a:lnTo>
                  <a:lnTo>
                    <a:pt x="51502" y="271322"/>
                  </a:lnTo>
                  <a:lnTo>
                    <a:pt x="62129" y="324918"/>
                  </a:lnTo>
                  <a:lnTo>
                    <a:pt x="72868" y="378306"/>
                  </a:lnTo>
                  <a:lnTo>
                    <a:pt x="83713" y="431466"/>
                  </a:lnTo>
                  <a:lnTo>
                    <a:pt x="94671" y="484425"/>
                  </a:lnTo>
                  <a:lnTo>
                    <a:pt x="105738" y="537177"/>
                  </a:lnTo>
                  <a:lnTo>
                    <a:pt x="116917" y="589725"/>
                  </a:lnTo>
                  <a:lnTo>
                    <a:pt x="128207" y="642073"/>
                  </a:lnTo>
                  <a:lnTo>
                    <a:pt x="139609" y="694223"/>
                  </a:lnTo>
                  <a:lnTo>
                    <a:pt x="151123" y="746180"/>
                  </a:lnTo>
                  <a:lnTo>
                    <a:pt x="162748" y="797944"/>
                  </a:lnTo>
                  <a:lnTo>
                    <a:pt x="174487" y="849521"/>
                  </a:lnTo>
                  <a:lnTo>
                    <a:pt x="186338" y="900912"/>
                  </a:lnTo>
                  <a:lnTo>
                    <a:pt x="198302" y="952122"/>
                  </a:lnTo>
                  <a:lnTo>
                    <a:pt x="210380" y="1003152"/>
                  </a:lnTo>
                  <a:lnTo>
                    <a:pt x="222571" y="1054005"/>
                  </a:lnTo>
                  <a:lnTo>
                    <a:pt x="234877" y="1104686"/>
                  </a:lnTo>
                  <a:lnTo>
                    <a:pt x="247297" y="1155197"/>
                  </a:lnTo>
                  <a:lnTo>
                    <a:pt x="259831" y="1205541"/>
                  </a:lnTo>
                  <a:lnTo>
                    <a:pt x="272481" y="1255721"/>
                  </a:lnTo>
                  <a:lnTo>
                    <a:pt x="285246" y="1305740"/>
                  </a:lnTo>
                  <a:lnTo>
                    <a:pt x="298127" y="1355601"/>
                  </a:lnTo>
                  <a:lnTo>
                    <a:pt x="311123" y="1405308"/>
                  </a:lnTo>
                  <a:lnTo>
                    <a:pt x="324236" y="1454862"/>
                  </a:lnTo>
                  <a:lnTo>
                    <a:pt x="337466" y="1504268"/>
                  </a:lnTo>
                  <a:lnTo>
                    <a:pt x="350813" y="1553528"/>
                  </a:lnTo>
                  <a:lnTo>
                    <a:pt x="364276" y="1602646"/>
                  </a:lnTo>
                  <a:lnTo>
                    <a:pt x="377857" y="1651624"/>
                  </a:lnTo>
                  <a:lnTo>
                    <a:pt x="391557" y="1700465"/>
                  </a:lnTo>
                  <a:lnTo>
                    <a:pt x="405374" y="1749173"/>
                  </a:lnTo>
                  <a:lnTo>
                    <a:pt x="419310" y="1797750"/>
                  </a:lnTo>
                  <a:lnTo>
                    <a:pt x="433364" y="1846200"/>
                  </a:lnTo>
                  <a:lnTo>
                    <a:pt x="447538" y="1894526"/>
                  </a:lnTo>
                  <a:lnTo>
                    <a:pt x="461831" y="1942730"/>
                  </a:lnTo>
                  <a:lnTo>
                    <a:pt x="476244" y="1990816"/>
                  </a:lnTo>
                  <a:lnTo>
                    <a:pt x="490777" y="2038786"/>
                  </a:lnTo>
                  <a:lnTo>
                    <a:pt x="505430" y="2086645"/>
                  </a:lnTo>
                  <a:lnTo>
                    <a:pt x="520205" y="2134394"/>
                  </a:lnTo>
                  <a:lnTo>
                    <a:pt x="535100" y="2182037"/>
                  </a:lnTo>
                  <a:lnTo>
                    <a:pt x="550116" y="2229577"/>
                  </a:lnTo>
                  <a:lnTo>
                    <a:pt x="565254" y="2277017"/>
                  </a:lnTo>
                  <a:lnTo>
                    <a:pt x="580514" y="2324360"/>
                  </a:lnTo>
                  <a:lnTo>
                    <a:pt x="595896" y="2371609"/>
                  </a:lnTo>
                  <a:lnTo>
                    <a:pt x="611401" y="2418767"/>
                  </a:lnTo>
                  <a:lnTo>
                    <a:pt x="627029" y="2465837"/>
                  </a:lnTo>
                  <a:lnTo>
                    <a:pt x="642780" y="2512822"/>
                  </a:lnTo>
                  <a:lnTo>
                    <a:pt x="658654" y="2559726"/>
                  </a:lnTo>
                  <a:lnTo>
                    <a:pt x="674653" y="2606550"/>
                  </a:lnTo>
                  <a:lnTo>
                    <a:pt x="690775" y="2653299"/>
                  </a:lnTo>
                  <a:lnTo>
                    <a:pt x="707022" y="2699976"/>
                  </a:lnTo>
                  <a:lnTo>
                    <a:pt x="723394" y="2746582"/>
                  </a:lnTo>
                  <a:lnTo>
                    <a:pt x="739891" y="2793122"/>
                  </a:lnTo>
                  <a:lnTo>
                    <a:pt x="756513" y="2839599"/>
                  </a:lnTo>
                  <a:lnTo>
                    <a:pt x="773261" y="2886015"/>
                  </a:lnTo>
                  <a:lnTo>
                    <a:pt x="790135" y="2932373"/>
                  </a:lnTo>
                  <a:lnTo>
                    <a:pt x="807135" y="2978677"/>
                  </a:lnTo>
                  <a:lnTo>
                    <a:pt x="824262" y="3024930"/>
                  </a:lnTo>
                  <a:lnTo>
                    <a:pt x="841516" y="3071134"/>
                  </a:lnTo>
                  <a:lnTo>
                    <a:pt x="858898" y="3117293"/>
                  </a:lnTo>
                  <a:lnTo>
                    <a:pt x="876407" y="3163410"/>
                  </a:lnTo>
                  <a:lnTo>
                    <a:pt x="894044" y="3209488"/>
                  </a:lnTo>
                  <a:lnTo>
                    <a:pt x="911809" y="3255529"/>
                  </a:lnTo>
                  <a:lnTo>
                    <a:pt x="929703" y="3301537"/>
                  </a:lnTo>
                  <a:lnTo>
                    <a:pt x="947725" y="3347515"/>
                  </a:lnTo>
                  <a:lnTo>
                    <a:pt x="965877" y="3393466"/>
                  </a:lnTo>
                  <a:lnTo>
                    <a:pt x="984158" y="3439393"/>
                  </a:lnTo>
                  <a:lnTo>
                    <a:pt x="1002570" y="3485299"/>
                  </a:lnTo>
                  <a:lnTo>
                    <a:pt x="1021111" y="3531188"/>
                  </a:lnTo>
                  <a:lnTo>
                    <a:pt x="1039783" y="3577061"/>
                  </a:lnTo>
                  <a:lnTo>
                    <a:pt x="1058585" y="3622922"/>
                  </a:lnTo>
                  <a:lnTo>
                    <a:pt x="1077519" y="3668775"/>
                  </a:lnTo>
                  <a:lnTo>
                    <a:pt x="1096584" y="3714622"/>
                  </a:lnTo>
                  <a:lnTo>
                    <a:pt x="1115780" y="3760466"/>
                  </a:lnTo>
                  <a:lnTo>
                    <a:pt x="1135109" y="3806310"/>
                  </a:lnTo>
                  <a:lnTo>
                    <a:pt x="1154570" y="3852158"/>
                  </a:lnTo>
                  <a:lnTo>
                    <a:pt x="1174164" y="3898012"/>
                  </a:lnTo>
                  <a:lnTo>
                    <a:pt x="1193891" y="3943876"/>
                  </a:lnTo>
                  <a:lnTo>
                    <a:pt x="1213751" y="3989752"/>
                  </a:lnTo>
                  <a:lnTo>
                    <a:pt x="1233744" y="4035644"/>
                  </a:lnTo>
                  <a:lnTo>
                    <a:pt x="1253872" y="4081554"/>
                  </a:lnTo>
                  <a:lnTo>
                    <a:pt x="1274133" y="4127486"/>
                  </a:lnTo>
                  <a:lnTo>
                    <a:pt x="1294530" y="4173443"/>
                  </a:lnTo>
                  <a:close/>
                </a:path>
              </a:pathLst>
            </a:custGeom>
            <a:solidFill>
              <a:srgbClr val="89C4CC"/>
            </a:solidFill>
          </p:spPr>
          <p:txBody>
            <a:bodyPr wrap="square" lIns="0" tIns="0" rIns="0" bIns="0" rtlCol="0"/>
            <a:lstStyle/>
            <a:p>
              <a:endParaRPr/>
            </a:p>
          </p:txBody>
        </p:sp>
        <p:sp>
          <p:nvSpPr>
            <p:cNvPr id="23" name="object 23"/>
            <p:cNvSpPr/>
            <p:nvPr/>
          </p:nvSpPr>
          <p:spPr>
            <a:xfrm>
              <a:off x="12895733" y="8836710"/>
              <a:ext cx="3076575" cy="419734"/>
            </a:xfrm>
            <a:custGeom>
              <a:avLst/>
              <a:gdLst/>
              <a:ahLst/>
              <a:cxnLst/>
              <a:rect l="l" t="t" r="r" b="b"/>
              <a:pathLst>
                <a:path w="3076575" h="419734">
                  <a:moveTo>
                    <a:pt x="1198295" y="359410"/>
                  </a:moveTo>
                  <a:lnTo>
                    <a:pt x="1179906" y="64897"/>
                  </a:lnTo>
                  <a:lnTo>
                    <a:pt x="1154328" y="45923"/>
                  </a:lnTo>
                  <a:lnTo>
                    <a:pt x="1016850" y="54330"/>
                  </a:lnTo>
                  <a:lnTo>
                    <a:pt x="883272" y="36817"/>
                  </a:lnTo>
                  <a:lnTo>
                    <a:pt x="782180" y="12369"/>
                  </a:lnTo>
                  <a:lnTo>
                    <a:pt x="742137" y="0"/>
                  </a:lnTo>
                  <a:lnTo>
                    <a:pt x="692746" y="32816"/>
                  </a:lnTo>
                  <a:lnTo>
                    <a:pt x="656209" y="54330"/>
                  </a:lnTo>
                  <a:lnTo>
                    <a:pt x="641121" y="63233"/>
                  </a:lnTo>
                  <a:lnTo>
                    <a:pt x="587832" y="91325"/>
                  </a:lnTo>
                  <a:lnTo>
                    <a:pt x="533476" y="117170"/>
                  </a:lnTo>
                  <a:lnTo>
                    <a:pt x="478650" y="140817"/>
                  </a:lnTo>
                  <a:lnTo>
                    <a:pt x="423926" y="162356"/>
                  </a:lnTo>
                  <a:lnTo>
                    <a:pt x="369900" y="181825"/>
                  </a:lnTo>
                  <a:lnTo>
                    <a:pt x="317157" y="199313"/>
                  </a:lnTo>
                  <a:lnTo>
                    <a:pt x="266280" y="214871"/>
                  </a:lnTo>
                  <a:lnTo>
                    <a:pt x="217868" y="228574"/>
                  </a:lnTo>
                  <a:lnTo>
                    <a:pt x="172504" y="240487"/>
                  </a:lnTo>
                  <a:lnTo>
                    <a:pt x="130759" y="250672"/>
                  </a:lnTo>
                  <a:lnTo>
                    <a:pt x="93243" y="259207"/>
                  </a:lnTo>
                  <a:lnTo>
                    <a:pt x="33235" y="271551"/>
                  </a:lnTo>
                  <a:lnTo>
                    <a:pt x="17335" y="278282"/>
                  </a:lnTo>
                  <a:lnTo>
                    <a:pt x="5829" y="290347"/>
                  </a:lnTo>
                  <a:lnTo>
                    <a:pt x="0" y="305892"/>
                  </a:lnTo>
                  <a:lnTo>
                    <a:pt x="1066" y="323062"/>
                  </a:lnTo>
                  <a:lnTo>
                    <a:pt x="28435" y="419303"/>
                  </a:lnTo>
                  <a:lnTo>
                    <a:pt x="1158735" y="419303"/>
                  </a:lnTo>
                  <a:lnTo>
                    <a:pt x="1198295" y="359410"/>
                  </a:lnTo>
                  <a:close/>
                </a:path>
                <a:path w="3076575" h="419734">
                  <a:moveTo>
                    <a:pt x="3076448" y="359410"/>
                  </a:moveTo>
                  <a:lnTo>
                    <a:pt x="3058172" y="64897"/>
                  </a:lnTo>
                  <a:lnTo>
                    <a:pt x="3032391" y="45923"/>
                  </a:lnTo>
                  <a:lnTo>
                    <a:pt x="2894939" y="54330"/>
                  </a:lnTo>
                  <a:lnTo>
                    <a:pt x="2761399" y="36817"/>
                  </a:lnTo>
                  <a:lnTo>
                    <a:pt x="2660332" y="12369"/>
                  </a:lnTo>
                  <a:lnTo>
                    <a:pt x="2620302" y="0"/>
                  </a:lnTo>
                  <a:lnTo>
                    <a:pt x="2570911" y="32816"/>
                  </a:lnTo>
                  <a:lnTo>
                    <a:pt x="2519273" y="63233"/>
                  </a:lnTo>
                  <a:lnTo>
                    <a:pt x="2465984" y="91325"/>
                  </a:lnTo>
                  <a:lnTo>
                    <a:pt x="2411641" y="117170"/>
                  </a:lnTo>
                  <a:lnTo>
                    <a:pt x="2356802" y="140817"/>
                  </a:lnTo>
                  <a:lnTo>
                    <a:pt x="2302078" y="162356"/>
                  </a:lnTo>
                  <a:lnTo>
                    <a:pt x="2248052" y="181825"/>
                  </a:lnTo>
                  <a:lnTo>
                    <a:pt x="2195309" y="199313"/>
                  </a:lnTo>
                  <a:lnTo>
                    <a:pt x="2144445" y="214871"/>
                  </a:lnTo>
                  <a:lnTo>
                    <a:pt x="2096020" y="228574"/>
                  </a:lnTo>
                  <a:lnTo>
                    <a:pt x="2050656" y="240487"/>
                  </a:lnTo>
                  <a:lnTo>
                    <a:pt x="2008924" y="250672"/>
                  </a:lnTo>
                  <a:lnTo>
                    <a:pt x="1971408" y="259207"/>
                  </a:lnTo>
                  <a:lnTo>
                    <a:pt x="1911388" y="271551"/>
                  </a:lnTo>
                  <a:lnTo>
                    <a:pt x="1895487" y="278282"/>
                  </a:lnTo>
                  <a:lnTo>
                    <a:pt x="1883994" y="290347"/>
                  </a:lnTo>
                  <a:lnTo>
                    <a:pt x="1878152" y="305892"/>
                  </a:lnTo>
                  <a:lnTo>
                    <a:pt x="1879219" y="323062"/>
                  </a:lnTo>
                  <a:lnTo>
                    <a:pt x="1906600" y="419303"/>
                  </a:lnTo>
                  <a:lnTo>
                    <a:pt x="3036786" y="419303"/>
                  </a:lnTo>
                  <a:lnTo>
                    <a:pt x="3076448" y="359410"/>
                  </a:lnTo>
                  <a:close/>
                </a:path>
              </a:pathLst>
            </a:custGeom>
            <a:solidFill>
              <a:srgbClr val="E7C6D3"/>
            </a:solidFill>
          </p:spPr>
          <p:txBody>
            <a:bodyPr wrap="square" lIns="0" tIns="0" rIns="0" bIns="0" rtlCol="0"/>
            <a:lstStyle/>
            <a:p>
              <a:endParaRPr/>
            </a:p>
          </p:txBody>
        </p:sp>
      </p:grpSp>
      <p:grpSp>
        <p:nvGrpSpPr>
          <p:cNvPr id="24" name="object 24"/>
          <p:cNvGrpSpPr/>
          <p:nvPr/>
        </p:nvGrpSpPr>
        <p:grpSpPr>
          <a:xfrm>
            <a:off x="12086880" y="2387459"/>
            <a:ext cx="3581400" cy="2891790"/>
            <a:chOff x="12086880" y="2387459"/>
            <a:chExt cx="3581400" cy="2891790"/>
          </a:xfrm>
        </p:grpSpPr>
        <p:sp>
          <p:nvSpPr>
            <p:cNvPr id="25" name="object 25"/>
            <p:cNvSpPr/>
            <p:nvPr/>
          </p:nvSpPr>
          <p:spPr>
            <a:xfrm>
              <a:off x="12086880" y="2533551"/>
              <a:ext cx="1954530" cy="1332865"/>
            </a:xfrm>
            <a:custGeom>
              <a:avLst/>
              <a:gdLst/>
              <a:ahLst/>
              <a:cxnLst/>
              <a:rect l="l" t="t" r="r" b="b"/>
              <a:pathLst>
                <a:path w="1954530" h="1332864">
                  <a:moveTo>
                    <a:pt x="1698252" y="981228"/>
                  </a:moveTo>
                  <a:lnTo>
                    <a:pt x="1954401" y="706486"/>
                  </a:lnTo>
                  <a:lnTo>
                    <a:pt x="1260881" y="326919"/>
                  </a:lnTo>
                  <a:lnTo>
                    <a:pt x="1222512" y="282433"/>
                  </a:lnTo>
                  <a:lnTo>
                    <a:pt x="1184262" y="240211"/>
                  </a:lnTo>
                  <a:lnTo>
                    <a:pt x="1146135" y="200252"/>
                  </a:lnTo>
                  <a:lnTo>
                    <a:pt x="1108130" y="162556"/>
                  </a:lnTo>
                  <a:lnTo>
                    <a:pt x="1070251" y="127125"/>
                  </a:lnTo>
                  <a:lnTo>
                    <a:pt x="1032498" y="93959"/>
                  </a:lnTo>
                  <a:lnTo>
                    <a:pt x="994873" y="63058"/>
                  </a:lnTo>
                  <a:lnTo>
                    <a:pt x="957379" y="34421"/>
                  </a:lnTo>
                  <a:lnTo>
                    <a:pt x="920016" y="8050"/>
                  </a:lnTo>
                  <a:lnTo>
                    <a:pt x="891799" y="0"/>
                  </a:lnTo>
                  <a:lnTo>
                    <a:pt x="867217" y="3648"/>
                  </a:lnTo>
                  <a:lnTo>
                    <a:pt x="859494" y="28576"/>
                  </a:lnTo>
                  <a:lnTo>
                    <a:pt x="881853" y="84363"/>
                  </a:lnTo>
                  <a:lnTo>
                    <a:pt x="914598" y="144124"/>
                  </a:lnTo>
                  <a:lnTo>
                    <a:pt x="943086" y="201688"/>
                  </a:lnTo>
                  <a:lnTo>
                    <a:pt x="963392" y="253029"/>
                  </a:lnTo>
                  <a:lnTo>
                    <a:pt x="971595" y="294118"/>
                  </a:lnTo>
                  <a:lnTo>
                    <a:pt x="963773" y="320929"/>
                  </a:lnTo>
                  <a:lnTo>
                    <a:pt x="953021" y="328560"/>
                  </a:lnTo>
                  <a:lnTo>
                    <a:pt x="939796" y="332260"/>
                  </a:lnTo>
                  <a:lnTo>
                    <a:pt x="924773" y="333339"/>
                  </a:lnTo>
                  <a:lnTo>
                    <a:pt x="882679" y="333339"/>
                  </a:lnTo>
                  <a:lnTo>
                    <a:pt x="865944" y="335305"/>
                  </a:lnTo>
                  <a:lnTo>
                    <a:pt x="846559" y="343329"/>
                  </a:lnTo>
                  <a:lnTo>
                    <a:pt x="830304" y="359664"/>
                  </a:lnTo>
                  <a:lnTo>
                    <a:pt x="828053" y="371644"/>
                  </a:lnTo>
                  <a:lnTo>
                    <a:pt x="836486" y="385086"/>
                  </a:lnTo>
                  <a:lnTo>
                    <a:pt x="885385" y="416352"/>
                  </a:lnTo>
                  <a:lnTo>
                    <a:pt x="925845" y="434173"/>
                  </a:lnTo>
                  <a:lnTo>
                    <a:pt x="976975" y="453449"/>
                  </a:lnTo>
                  <a:lnTo>
                    <a:pt x="1038770" y="474179"/>
                  </a:lnTo>
                  <a:lnTo>
                    <a:pt x="1111229" y="496363"/>
                  </a:lnTo>
                  <a:lnTo>
                    <a:pt x="1194346" y="519997"/>
                  </a:lnTo>
                  <a:lnTo>
                    <a:pt x="1698252" y="981228"/>
                  </a:lnTo>
                  <a:close/>
                </a:path>
                <a:path w="1954530" h="1332864">
                  <a:moveTo>
                    <a:pt x="882679" y="333339"/>
                  </a:moveTo>
                  <a:lnTo>
                    <a:pt x="924773" y="333339"/>
                  </a:lnTo>
                  <a:lnTo>
                    <a:pt x="887088" y="332822"/>
                  </a:lnTo>
                  <a:lnTo>
                    <a:pt x="882679" y="333339"/>
                  </a:lnTo>
                  <a:close/>
                </a:path>
                <a:path w="1954530" h="1332864">
                  <a:moveTo>
                    <a:pt x="850883" y="1332243"/>
                  </a:moveTo>
                  <a:lnTo>
                    <a:pt x="868266" y="1026752"/>
                  </a:lnTo>
                  <a:lnTo>
                    <a:pt x="563565" y="859431"/>
                  </a:lnTo>
                  <a:lnTo>
                    <a:pt x="552151" y="821317"/>
                  </a:lnTo>
                  <a:lnTo>
                    <a:pt x="520358" y="737360"/>
                  </a:lnTo>
                  <a:lnTo>
                    <a:pt x="471855" y="653141"/>
                  </a:lnTo>
                  <a:lnTo>
                    <a:pt x="410316" y="614240"/>
                  </a:lnTo>
                  <a:lnTo>
                    <a:pt x="399832" y="614433"/>
                  </a:lnTo>
                  <a:lnTo>
                    <a:pt x="395530" y="626420"/>
                  </a:lnTo>
                  <a:lnTo>
                    <a:pt x="395539" y="648533"/>
                  </a:lnTo>
                  <a:lnTo>
                    <a:pt x="397589" y="674215"/>
                  </a:lnTo>
                  <a:lnTo>
                    <a:pt x="400332" y="713624"/>
                  </a:lnTo>
                  <a:lnTo>
                    <a:pt x="398227" y="750463"/>
                  </a:lnTo>
                  <a:lnTo>
                    <a:pt x="385783" y="775546"/>
                  </a:lnTo>
                  <a:lnTo>
                    <a:pt x="357567" y="780563"/>
                  </a:lnTo>
                  <a:lnTo>
                    <a:pt x="13849" y="780563"/>
                  </a:lnTo>
                  <a:lnTo>
                    <a:pt x="23813" y="811563"/>
                  </a:lnTo>
                  <a:lnTo>
                    <a:pt x="46920" y="860253"/>
                  </a:lnTo>
                  <a:lnTo>
                    <a:pt x="74045" y="901561"/>
                  </a:lnTo>
                  <a:lnTo>
                    <a:pt x="105410" y="939431"/>
                  </a:lnTo>
                  <a:lnTo>
                    <a:pt x="136555" y="972590"/>
                  </a:lnTo>
                  <a:lnTo>
                    <a:pt x="168365" y="1001656"/>
                  </a:lnTo>
                  <a:lnTo>
                    <a:pt x="201722" y="1027249"/>
                  </a:lnTo>
                  <a:lnTo>
                    <a:pt x="237510" y="1049989"/>
                  </a:lnTo>
                  <a:lnTo>
                    <a:pt x="276613" y="1070494"/>
                  </a:lnTo>
                  <a:lnTo>
                    <a:pt x="319914" y="1089384"/>
                  </a:lnTo>
                  <a:lnTo>
                    <a:pt x="368298" y="1107279"/>
                  </a:lnTo>
                  <a:lnTo>
                    <a:pt x="422646" y="1124798"/>
                  </a:lnTo>
                  <a:lnTo>
                    <a:pt x="585110" y="1172141"/>
                  </a:lnTo>
                  <a:lnTo>
                    <a:pt x="657098" y="1201761"/>
                  </a:lnTo>
                  <a:lnTo>
                    <a:pt x="734220" y="1249200"/>
                  </a:lnTo>
                  <a:lnTo>
                    <a:pt x="850883" y="1332243"/>
                  </a:lnTo>
                  <a:close/>
                </a:path>
                <a:path w="1954530" h="1332864">
                  <a:moveTo>
                    <a:pt x="13849" y="780563"/>
                  </a:moveTo>
                  <a:lnTo>
                    <a:pt x="357567" y="780563"/>
                  </a:lnTo>
                  <a:lnTo>
                    <a:pt x="325539" y="770271"/>
                  </a:lnTo>
                  <a:lnTo>
                    <a:pt x="287011" y="752734"/>
                  </a:lnTo>
                  <a:lnTo>
                    <a:pt x="244250" y="730443"/>
                  </a:lnTo>
                  <a:lnTo>
                    <a:pt x="141782" y="674215"/>
                  </a:lnTo>
                  <a:lnTo>
                    <a:pt x="89755" y="648533"/>
                  </a:lnTo>
                  <a:lnTo>
                    <a:pt x="48555" y="634456"/>
                  </a:lnTo>
                  <a:lnTo>
                    <a:pt x="23295" y="637601"/>
                  </a:lnTo>
                  <a:lnTo>
                    <a:pt x="4465" y="668510"/>
                  </a:lnTo>
                  <a:lnTo>
                    <a:pt x="0" y="710960"/>
                  </a:lnTo>
                  <a:lnTo>
                    <a:pt x="7311" y="760222"/>
                  </a:lnTo>
                  <a:lnTo>
                    <a:pt x="13849" y="780563"/>
                  </a:lnTo>
                  <a:close/>
                </a:path>
              </a:pathLst>
            </a:custGeom>
            <a:solidFill>
              <a:srgbClr val="F0D8C2"/>
            </a:solidFill>
          </p:spPr>
          <p:txBody>
            <a:bodyPr wrap="square" lIns="0" tIns="0" rIns="0" bIns="0" rtlCol="0"/>
            <a:lstStyle/>
            <a:p>
              <a:endParaRPr/>
            </a:p>
          </p:txBody>
        </p:sp>
        <p:sp>
          <p:nvSpPr>
            <p:cNvPr id="26" name="object 26"/>
            <p:cNvSpPr/>
            <p:nvPr/>
          </p:nvSpPr>
          <p:spPr>
            <a:xfrm>
              <a:off x="13330778" y="2882434"/>
              <a:ext cx="1127125" cy="725170"/>
            </a:xfrm>
            <a:custGeom>
              <a:avLst/>
              <a:gdLst/>
              <a:ahLst/>
              <a:cxnLst/>
              <a:rect l="l" t="t" r="r" b="b"/>
              <a:pathLst>
                <a:path w="1127125" h="725170">
                  <a:moveTo>
                    <a:pt x="866749" y="724991"/>
                  </a:moveTo>
                  <a:lnTo>
                    <a:pt x="911388" y="720153"/>
                  </a:lnTo>
                  <a:lnTo>
                    <a:pt x="952709" y="708733"/>
                  </a:lnTo>
                  <a:lnTo>
                    <a:pt x="990406" y="691415"/>
                  </a:lnTo>
                  <a:lnTo>
                    <a:pt x="1024171" y="668884"/>
                  </a:lnTo>
                  <a:lnTo>
                    <a:pt x="1053699" y="641826"/>
                  </a:lnTo>
                  <a:lnTo>
                    <a:pt x="1078682" y="610925"/>
                  </a:lnTo>
                  <a:lnTo>
                    <a:pt x="1098813" y="576867"/>
                  </a:lnTo>
                  <a:lnTo>
                    <a:pt x="1113786" y="540336"/>
                  </a:lnTo>
                  <a:lnTo>
                    <a:pt x="1123293" y="502019"/>
                  </a:lnTo>
                  <a:lnTo>
                    <a:pt x="1127027" y="462599"/>
                  </a:lnTo>
                  <a:lnTo>
                    <a:pt x="1124682" y="422762"/>
                  </a:lnTo>
                  <a:lnTo>
                    <a:pt x="1115951" y="383193"/>
                  </a:lnTo>
                  <a:lnTo>
                    <a:pt x="1100527" y="344577"/>
                  </a:lnTo>
                  <a:lnTo>
                    <a:pt x="1078103" y="307599"/>
                  </a:lnTo>
                  <a:lnTo>
                    <a:pt x="1048371" y="272945"/>
                  </a:lnTo>
                  <a:lnTo>
                    <a:pt x="1009345" y="272142"/>
                  </a:lnTo>
                  <a:lnTo>
                    <a:pt x="969026" y="270423"/>
                  </a:lnTo>
                  <a:lnTo>
                    <a:pt x="927465" y="267682"/>
                  </a:lnTo>
                  <a:lnTo>
                    <a:pt x="884714" y="263816"/>
                  </a:lnTo>
                  <a:lnTo>
                    <a:pt x="840825" y="258721"/>
                  </a:lnTo>
                  <a:lnTo>
                    <a:pt x="795850" y="252292"/>
                  </a:lnTo>
                  <a:lnTo>
                    <a:pt x="749841" y="244426"/>
                  </a:lnTo>
                  <a:lnTo>
                    <a:pt x="702849" y="235017"/>
                  </a:lnTo>
                  <a:lnTo>
                    <a:pt x="654926" y="223963"/>
                  </a:lnTo>
                  <a:lnTo>
                    <a:pt x="606123" y="211159"/>
                  </a:lnTo>
                  <a:lnTo>
                    <a:pt x="556493" y="196501"/>
                  </a:lnTo>
                  <a:lnTo>
                    <a:pt x="506087" y="179885"/>
                  </a:lnTo>
                  <a:lnTo>
                    <a:pt x="454957" y="161206"/>
                  </a:lnTo>
                  <a:lnTo>
                    <a:pt x="403154" y="140362"/>
                  </a:lnTo>
                  <a:lnTo>
                    <a:pt x="350731" y="117246"/>
                  </a:lnTo>
                  <a:lnTo>
                    <a:pt x="297739" y="91757"/>
                  </a:lnTo>
                  <a:lnTo>
                    <a:pt x="244229" y="63788"/>
                  </a:lnTo>
                  <a:lnTo>
                    <a:pt x="190255" y="33237"/>
                  </a:lnTo>
                  <a:lnTo>
                    <a:pt x="135866" y="0"/>
                  </a:lnTo>
                  <a:lnTo>
                    <a:pt x="0" y="302495"/>
                  </a:lnTo>
                  <a:lnTo>
                    <a:pt x="36491" y="337620"/>
                  </a:lnTo>
                  <a:lnTo>
                    <a:pt x="74326" y="371993"/>
                  </a:lnTo>
                  <a:lnTo>
                    <a:pt x="113401" y="405493"/>
                  </a:lnTo>
                  <a:lnTo>
                    <a:pt x="153612" y="438001"/>
                  </a:lnTo>
                  <a:lnTo>
                    <a:pt x="194855" y="469395"/>
                  </a:lnTo>
                  <a:lnTo>
                    <a:pt x="237027" y="499557"/>
                  </a:lnTo>
                  <a:lnTo>
                    <a:pt x="280023" y="528365"/>
                  </a:lnTo>
                  <a:lnTo>
                    <a:pt x="323740" y="555699"/>
                  </a:lnTo>
                  <a:lnTo>
                    <a:pt x="368073" y="581439"/>
                  </a:lnTo>
                  <a:lnTo>
                    <a:pt x="412919" y="605465"/>
                  </a:lnTo>
                  <a:lnTo>
                    <a:pt x="458175" y="627657"/>
                  </a:lnTo>
                  <a:lnTo>
                    <a:pt x="503736" y="647894"/>
                  </a:lnTo>
                  <a:lnTo>
                    <a:pt x="549498" y="666056"/>
                  </a:lnTo>
                  <a:lnTo>
                    <a:pt x="595358" y="682023"/>
                  </a:lnTo>
                  <a:lnTo>
                    <a:pt x="641211" y="695674"/>
                  </a:lnTo>
                  <a:lnTo>
                    <a:pt x="686954" y="706890"/>
                  </a:lnTo>
                  <a:lnTo>
                    <a:pt x="732484" y="715550"/>
                  </a:lnTo>
                  <a:lnTo>
                    <a:pt x="777695" y="721533"/>
                  </a:lnTo>
                  <a:lnTo>
                    <a:pt x="822485" y="724721"/>
                  </a:lnTo>
                  <a:lnTo>
                    <a:pt x="866749" y="724991"/>
                  </a:lnTo>
                  <a:close/>
                </a:path>
              </a:pathLst>
            </a:custGeom>
            <a:solidFill>
              <a:srgbClr val="464DA6"/>
            </a:solidFill>
          </p:spPr>
          <p:txBody>
            <a:bodyPr wrap="square" lIns="0" tIns="0" rIns="0" bIns="0" rtlCol="0"/>
            <a:lstStyle/>
            <a:p>
              <a:endParaRPr/>
            </a:p>
          </p:txBody>
        </p:sp>
        <p:sp>
          <p:nvSpPr>
            <p:cNvPr id="27" name="object 27"/>
            <p:cNvSpPr/>
            <p:nvPr/>
          </p:nvSpPr>
          <p:spPr>
            <a:xfrm>
              <a:off x="12539457" y="2387459"/>
              <a:ext cx="3128645" cy="2891790"/>
            </a:xfrm>
            <a:custGeom>
              <a:avLst/>
              <a:gdLst/>
              <a:ahLst/>
              <a:cxnLst/>
              <a:rect l="l" t="t" r="r" b="b"/>
              <a:pathLst>
                <a:path w="3128644" h="2891790">
                  <a:moveTo>
                    <a:pt x="1901864" y="2891768"/>
                  </a:moveTo>
                  <a:lnTo>
                    <a:pt x="1952437" y="2891632"/>
                  </a:lnTo>
                  <a:lnTo>
                    <a:pt x="2004254" y="2890163"/>
                  </a:lnTo>
                  <a:lnTo>
                    <a:pt x="2057123" y="2887505"/>
                  </a:lnTo>
                  <a:lnTo>
                    <a:pt x="2110852" y="2883799"/>
                  </a:lnTo>
                  <a:lnTo>
                    <a:pt x="2165247" y="2879188"/>
                  </a:lnTo>
                  <a:lnTo>
                    <a:pt x="2220118" y="2873813"/>
                  </a:lnTo>
                  <a:lnTo>
                    <a:pt x="2275270" y="2867817"/>
                  </a:lnTo>
                  <a:lnTo>
                    <a:pt x="2385651" y="2854531"/>
                  </a:lnTo>
                  <a:lnTo>
                    <a:pt x="2618476" y="2824576"/>
                  </a:lnTo>
                  <a:lnTo>
                    <a:pt x="2678144" y="2817384"/>
                  </a:lnTo>
                  <a:lnTo>
                    <a:pt x="2735974" y="2810994"/>
                  </a:lnTo>
                  <a:lnTo>
                    <a:pt x="2791662" y="2805629"/>
                  </a:lnTo>
                  <a:lnTo>
                    <a:pt x="2844901" y="2801514"/>
                  </a:lnTo>
                  <a:lnTo>
                    <a:pt x="2895387" y="2798872"/>
                  </a:lnTo>
                  <a:lnTo>
                    <a:pt x="2942815" y="2797927"/>
                  </a:lnTo>
                  <a:lnTo>
                    <a:pt x="2986878" y="2798904"/>
                  </a:lnTo>
                  <a:lnTo>
                    <a:pt x="3027272" y="2802027"/>
                  </a:lnTo>
                  <a:lnTo>
                    <a:pt x="3063691" y="2807520"/>
                  </a:lnTo>
                  <a:lnTo>
                    <a:pt x="3082112" y="2743224"/>
                  </a:lnTo>
                  <a:lnTo>
                    <a:pt x="3097191" y="2681143"/>
                  </a:lnTo>
                  <a:lnTo>
                    <a:pt x="3109103" y="2621179"/>
                  </a:lnTo>
                  <a:lnTo>
                    <a:pt x="3118020" y="2563237"/>
                  </a:lnTo>
                  <a:lnTo>
                    <a:pt x="3124116" y="2507222"/>
                  </a:lnTo>
                  <a:lnTo>
                    <a:pt x="3127564" y="2453039"/>
                  </a:lnTo>
                  <a:lnTo>
                    <a:pt x="3128537" y="2400590"/>
                  </a:lnTo>
                  <a:lnTo>
                    <a:pt x="3127209" y="2349782"/>
                  </a:lnTo>
                  <a:lnTo>
                    <a:pt x="3123753" y="2300518"/>
                  </a:lnTo>
                  <a:lnTo>
                    <a:pt x="3118343" y="2252703"/>
                  </a:lnTo>
                  <a:lnTo>
                    <a:pt x="3111151" y="2206240"/>
                  </a:lnTo>
                  <a:lnTo>
                    <a:pt x="3102350" y="2161036"/>
                  </a:lnTo>
                  <a:lnTo>
                    <a:pt x="3092115" y="2116993"/>
                  </a:lnTo>
                  <a:lnTo>
                    <a:pt x="3080618" y="2074016"/>
                  </a:lnTo>
                  <a:lnTo>
                    <a:pt x="3068033" y="2032011"/>
                  </a:lnTo>
                  <a:lnTo>
                    <a:pt x="3054533" y="1990880"/>
                  </a:lnTo>
                  <a:lnTo>
                    <a:pt x="3040292" y="1950529"/>
                  </a:lnTo>
                  <a:lnTo>
                    <a:pt x="3025482" y="1910861"/>
                  </a:lnTo>
                  <a:lnTo>
                    <a:pt x="2994849" y="1833196"/>
                  </a:lnTo>
                  <a:lnTo>
                    <a:pt x="2959988" y="1747115"/>
                  </a:lnTo>
                  <a:lnTo>
                    <a:pt x="2941144" y="1699509"/>
                  </a:lnTo>
                  <a:lnTo>
                    <a:pt x="2923195" y="1651996"/>
                  </a:lnTo>
                  <a:lnTo>
                    <a:pt x="2906492" y="1604384"/>
                  </a:lnTo>
                  <a:lnTo>
                    <a:pt x="2891385" y="1556480"/>
                  </a:lnTo>
                  <a:lnTo>
                    <a:pt x="2878227" y="1508090"/>
                  </a:lnTo>
                  <a:lnTo>
                    <a:pt x="2867368" y="1459023"/>
                  </a:lnTo>
                  <a:lnTo>
                    <a:pt x="2859159" y="1409084"/>
                  </a:lnTo>
                  <a:lnTo>
                    <a:pt x="2853952" y="1358082"/>
                  </a:lnTo>
                  <a:lnTo>
                    <a:pt x="2852099" y="1305823"/>
                  </a:lnTo>
                  <a:lnTo>
                    <a:pt x="2850617" y="1251670"/>
                  </a:lnTo>
                  <a:lnTo>
                    <a:pt x="2846380" y="1195803"/>
                  </a:lnTo>
                  <a:lnTo>
                    <a:pt x="2839575" y="1138485"/>
                  </a:lnTo>
                  <a:lnTo>
                    <a:pt x="2830391" y="1079978"/>
                  </a:lnTo>
                  <a:lnTo>
                    <a:pt x="2819016" y="1020545"/>
                  </a:lnTo>
                  <a:lnTo>
                    <a:pt x="2805638" y="960450"/>
                  </a:lnTo>
                  <a:lnTo>
                    <a:pt x="2790445" y="899955"/>
                  </a:lnTo>
                  <a:lnTo>
                    <a:pt x="2773625" y="839323"/>
                  </a:lnTo>
                  <a:lnTo>
                    <a:pt x="2755367" y="778817"/>
                  </a:lnTo>
                  <a:lnTo>
                    <a:pt x="2735857" y="718700"/>
                  </a:lnTo>
                  <a:lnTo>
                    <a:pt x="2715286" y="659234"/>
                  </a:lnTo>
                  <a:lnTo>
                    <a:pt x="2693840" y="600683"/>
                  </a:lnTo>
                  <a:lnTo>
                    <a:pt x="2671708" y="543310"/>
                  </a:lnTo>
                  <a:lnTo>
                    <a:pt x="2649077" y="487377"/>
                  </a:lnTo>
                  <a:lnTo>
                    <a:pt x="2626137" y="433147"/>
                  </a:lnTo>
                  <a:lnTo>
                    <a:pt x="2603075" y="380884"/>
                  </a:lnTo>
                  <a:lnTo>
                    <a:pt x="2580079" y="330849"/>
                  </a:lnTo>
                  <a:lnTo>
                    <a:pt x="2557337" y="283307"/>
                  </a:lnTo>
                  <a:lnTo>
                    <a:pt x="2535038" y="238519"/>
                  </a:lnTo>
                  <a:lnTo>
                    <a:pt x="2513369" y="196750"/>
                  </a:lnTo>
                  <a:lnTo>
                    <a:pt x="2492519" y="158261"/>
                  </a:lnTo>
                  <a:lnTo>
                    <a:pt x="2472676" y="123315"/>
                  </a:lnTo>
                  <a:lnTo>
                    <a:pt x="2436762" y="65106"/>
                  </a:lnTo>
                  <a:lnTo>
                    <a:pt x="2407133" y="24227"/>
                  </a:lnTo>
                  <a:lnTo>
                    <a:pt x="2377764" y="0"/>
                  </a:lnTo>
                  <a:lnTo>
                    <a:pt x="1823508" y="0"/>
                  </a:lnTo>
                  <a:lnTo>
                    <a:pt x="1819425" y="45634"/>
                  </a:lnTo>
                  <a:lnTo>
                    <a:pt x="1814291" y="91611"/>
                  </a:lnTo>
                  <a:lnTo>
                    <a:pt x="1808158" y="137914"/>
                  </a:lnTo>
                  <a:lnTo>
                    <a:pt x="1801077" y="184528"/>
                  </a:lnTo>
                  <a:lnTo>
                    <a:pt x="1793102" y="231438"/>
                  </a:lnTo>
                  <a:lnTo>
                    <a:pt x="1784283" y="278627"/>
                  </a:lnTo>
                  <a:lnTo>
                    <a:pt x="1774674" y="326081"/>
                  </a:lnTo>
                  <a:lnTo>
                    <a:pt x="1764327" y="373784"/>
                  </a:lnTo>
                  <a:lnTo>
                    <a:pt x="1753293" y="421720"/>
                  </a:lnTo>
                  <a:lnTo>
                    <a:pt x="1741625" y="469875"/>
                  </a:lnTo>
                  <a:lnTo>
                    <a:pt x="1729374" y="518231"/>
                  </a:lnTo>
                  <a:lnTo>
                    <a:pt x="1716595" y="566775"/>
                  </a:lnTo>
                  <a:lnTo>
                    <a:pt x="1689654" y="664360"/>
                  </a:lnTo>
                  <a:lnTo>
                    <a:pt x="1661220" y="762507"/>
                  </a:lnTo>
                  <a:lnTo>
                    <a:pt x="1527109" y="1203970"/>
                  </a:lnTo>
                  <a:lnTo>
                    <a:pt x="1512613" y="1252512"/>
                  </a:lnTo>
                  <a:lnTo>
                    <a:pt x="1139941" y="1255650"/>
                  </a:lnTo>
                  <a:lnTo>
                    <a:pt x="712797" y="1173394"/>
                  </a:lnTo>
                  <a:lnTo>
                    <a:pt x="361180" y="1073990"/>
                  </a:lnTo>
                  <a:lnTo>
                    <a:pt x="215085" y="1025690"/>
                  </a:lnTo>
                  <a:lnTo>
                    <a:pt x="84823" y="1298794"/>
                  </a:lnTo>
                  <a:lnTo>
                    <a:pt x="19652" y="1459192"/>
                  </a:lnTo>
                  <a:lnTo>
                    <a:pt x="0" y="1569312"/>
                  </a:lnTo>
                  <a:lnTo>
                    <a:pt x="6290" y="1691580"/>
                  </a:lnTo>
                  <a:lnTo>
                    <a:pt x="61814" y="1720121"/>
                  </a:lnTo>
                  <a:lnTo>
                    <a:pt x="116764" y="1747521"/>
                  </a:lnTo>
                  <a:lnTo>
                    <a:pt x="171141" y="1773788"/>
                  </a:lnTo>
                  <a:lnTo>
                    <a:pt x="224943" y="1798934"/>
                  </a:lnTo>
                  <a:lnTo>
                    <a:pt x="278169" y="1822969"/>
                  </a:lnTo>
                  <a:lnTo>
                    <a:pt x="330818" y="1845903"/>
                  </a:lnTo>
                  <a:lnTo>
                    <a:pt x="382890" y="1867745"/>
                  </a:lnTo>
                  <a:lnTo>
                    <a:pt x="434382" y="1888507"/>
                  </a:lnTo>
                  <a:lnTo>
                    <a:pt x="485295" y="1908199"/>
                  </a:lnTo>
                  <a:lnTo>
                    <a:pt x="535627" y="1926830"/>
                  </a:lnTo>
                  <a:lnTo>
                    <a:pt x="585378" y="1944411"/>
                  </a:lnTo>
                  <a:lnTo>
                    <a:pt x="634546" y="1960952"/>
                  </a:lnTo>
                  <a:lnTo>
                    <a:pt x="683130" y="1976464"/>
                  </a:lnTo>
                  <a:lnTo>
                    <a:pt x="731129" y="1990956"/>
                  </a:lnTo>
                  <a:lnTo>
                    <a:pt x="778543" y="2004438"/>
                  </a:lnTo>
                  <a:lnTo>
                    <a:pt x="825370" y="2016922"/>
                  </a:lnTo>
                  <a:lnTo>
                    <a:pt x="871610" y="2028417"/>
                  </a:lnTo>
                  <a:lnTo>
                    <a:pt x="917261" y="2038933"/>
                  </a:lnTo>
                  <a:lnTo>
                    <a:pt x="962322" y="2048480"/>
                  </a:lnTo>
                  <a:lnTo>
                    <a:pt x="1006793" y="2057070"/>
                  </a:lnTo>
                  <a:lnTo>
                    <a:pt x="1050672" y="2064711"/>
                  </a:lnTo>
                  <a:lnTo>
                    <a:pt x="1093959" y="2071414"/>
                  </a:lnTo>
                  <a:lnTo>
                    <a:pt x="1136652" y="2077190"/>
                  </a:lnTo>
                  <a:lnTo>
                    <a:pt x="1178751" y="2082048"/>
                  </a:lnTo>
                  <a:lnTo>
                    <a:pt x="1220254" y="2085999"/>
                  </a:lnTo>
                  <a:lnTo>
                    <a:pt x="1261161" y="2089054"/>
                  </a:lnTo>
                  <a:lnTo>
                    <a:pt x="1301470" y="2091221"/>
                  </a:lnTo>
                  <a:lnTo>
                    <a:pt x="1341181" y="2092511"/>
                  </a:lnTo>
                  <a:lnTo>
                    <a:pt x="1339152" y="2142636"/>
                  </a:lnTo>
                  <a:lnTo>
                    <a:pt x="1338553" y="2192366"/>
                  </a:lnTo>
                  <a:lnTo>
                    <a:pt x="1339448" y="2241681"/>
                  </a:lnTo>
                  <a:lnTo>
                    <a:pt x="1341905" y="2290561"/>
                  </a:lnTo>
                  <a:lnTo>
                    <a:pt x="1345990" y="2338987"/>
                  </a:lnTo>
                  <a:lnTo>
                    <a:pt x="1351771" y="2386939"/>
                  </a:lnTo>
                  <a:lnTo>
                    <a:pt x="1359312" y="2434397"/>
                  </a:lnTo>
                  <a:lnTo>
                    <a:pt x="1368682" y="2481343"/>
                  </a:lnTo>
                  <a:lnTo>
                    <a:pt x="1379946" y="2527755"/>
                  </a:lnTo>
                  <a:lnTo>
                    <a:pt x="1393171" y="2573616"/>
                  </a:lnTo>
                  <a:lnTo>
                    <a:pt x="1408424" y="2618904"/>
                  </a:lnTo>
                  <a:lnTo>
                    <a:pt x="1425771" y="2663601"/>
                  </a:lnTo>
                  <a:lnTo>
                    <a:pt x="1445279" y="2707686"/>
                  </a:lnTo>
                  <a:lnTo>
                    <a:pt x="1482772" y="2764727"/>
                  </a:lnTo>
                  <a:lnTo>
                    <a:pt x="1534486" y="2809618"/>
                  </a:lnTo>
                  <a:lnTo>
                    <a:pt x="1598878" y="2843497"/>
                  </a:lnTo>
                  <a:lnTo>
                    <a:pt x="1635348" y="2856662"/>
                  </a:lnTo>
                  <a:lnTo>
                    <a:pt x="1674410" y="2867501"/>
                  </a:lnTo>
                  <a:lnTo>
                    <a:pt x="1715871" y="2876155"/>
                  </a:lnTo>
                  <a:lnTo>
                    <a:pt x="1759540" y="2882767"/>
                  </a:lnTo>
                  <a:lnTo>
                    <a:pt x="1805223" y="2887478"/>
                  </a:lnTo>
                  <a:lnTo>
                    <a:pt x="1852729" y="2890431"/>
                  </a:lnTo>
                  <a:close/>
                </a:path>
              </a:pathLst>
            </a:custGeom>
            <a:solidFill>
              <a:srgbClr val="787CD1"/>
            </a:solidFill>
          </p:spPr>
          <p:txBody>
            <a:bodyPr wrap="square" lIns="0" tIns="0" rIns="0" bIns="0" rtlCol="0"/>
            <a:lstStyle/>
            <a:p>
              <a:endParaRPr/>
            </a:p>
          </p:txBody>
        </p:sp>
      </p:grpSp>
      <p:sp>
        <p:nvSpPr>
          <p:cNvPr id="28" name="object 28"/>
          <p:cNvSpPr txBox="1">
            <a:spLocks noGrp="1"/>
          </p:cNvSpPr>
          <p:nvPr>
            <p:ph type="title"/>
          </p:nvPr>
        </p:nvSpPr>
        <p:spPr>
          <a:xfrm>
            <a:off x="533400" y="411894"/>
            <a:ext cx="9738294" cy="629018"/>
          </a:xfrm>
          <a:prstGeom prst="rect">
            <a:avLst/>
          </a:prstGeom>
        </p:spPr>
        <p:txBody>
          <a:bodyPr vert="horz" wrap="square" lIns="0" tIns="13335" rIns="0" bIns="0" rtlCol="0">
            <a:spAutoFit/>
          </a:bodyPr>
          <a:lstStyle/>
          <a:p>
            <a:pPr marL="12700">
              <a:lnSpc>
                <a:spcPct val="100000"/>
              </a:lnSpc>
              <a:spcBef>
                <a:spcPts val="105"/>
              </a:spcBef>
            </a:pPr>
            <a:r>
              <a:rPr lang="en-US" sz="4000" b="1" spc="735" dirty="0">
                <a:latin typeface="Trebuchet MS" panose="020B0603020202020204" pitchFamily="34" charset="0"/>
              </a:rPr>
              <a:t>Features of Product:</a:t>
            </a:r>
            <a:endParaRPr lang="en-US" sz="2800" b="1" dirty="0">
              <a:latin typeface="Trebuchet MS" panose="020B0603020202020204" pitchFamily="34" charset="0"/>
              <a:cs typeface="Trebuchet MS"/>
            </a:endParaRPr>
          </a:p>
        </p:txBody>
      </p:sp>
      <p:sp>
        <p:nvSpPr>
          <p:cNvPr id="29" name="object 29"/>
          <p:cNvSpPr txBox="1"/>
          <p:nvPr/>
        </p:nvSpPr>
        <p:spPr>
          <a:xfrm>
            <a:off x="319610" y="1723955"/>
            <a:ext cx="9991673" cy="7010509"/>
          </a:xfrm>
          <a:prstGeom prst="rect">
            <a:avLst/>
          </a:prstGeom>
        </p:spPr>
        <p:txBody>
          <a:bodyPr vert="horz" wrap="square" lIns="0" tIns="12065" rIns="0" bIns="0" rtlCol="0">
            <a:spAutoFit/>
          </a:bodyPr>
          <a:lstStyle/>
          <a:p>
            <a:pPr marL="355600" marR="5080" indent="-342900">
              <a:lnSpc>
                <a:spcPct val="116399"/>
              </a:lnSpc>
              <a:spcBef>
                <a:spcPts val="95"/>
              </a:spcBef>
              <a:buFont typeface="Wingdings" panose="05000000000000000000" pitchFamily="2" charset="2"/>
              <a:buChar char="v"/>
            </a:pPr>
            <a:r>
              <a:rPr lang="en-US" sz="2400" dirty="0">
                <a:solidFill>
                  <a:srgbClr val="002060"/>
                </a:solidFill>
                <a:latin typeface="Trebuchet MS" panose="020B0603020202020204" pitchFamily="34" charset="0"/>
                <a:ea typeface="Calibri" panose="020F0502020204030204" pitchFamily="34" charset="0"/>
              </a:rPr>
              <a:t>High efficient</a:t>
            </a:r>
            <a:r>
              <a:rPr lang="en-US" sz="2400" dirty="0">
                <a:solidFill>
                  <a:srgbClr val="002060"/>
                </a:solidFill>
                <a:effectLst/>
                <a:latin typeface="Trebuchet MS" panose="020B0603020202020204" pitchFamily="34" charset="0"/>
                <a:ea typeface="Calibri" panose="020F0502020204030204" pitchFamily="34" charset="0"/>
              </a:rPr>
              <a:t> chip developed by Samsung and AMD.</a:t>
            </a:r>
          </a:p>
          <a:p>
            <a:pPr marL="355600" marR="5080" indent="-342900">
              <a:lnSpc>
                <a:spcPct val="116399"/>
              </a:lnSpc>
              <a:spcBef>
                <a:spcPts val="95"/>
              </a:spcBef>
              <a:buFont typeface="Wingdings" panose="05000000000000000000" pitchFamily="2" charset="2"/>
              <a:buChar char="v"/>
            </a:pPr>
            <a:r>
              <a:rPr lang="en-US" sz="2400" dirty="0" err="1">
                <a:solidFill>
                  <a:srgbClr val="002060"/>
                </a:solidFill>
                <a:effectLst/>
                <a:latin typeface="Trebuchet MS" panose="020B0603020202020204" pitchFamily="34" charset="0"/>
                <a:ea typeface="Calibri" panose="020F0502020204030204" pitchFamily="34" charset="0"/>
              </a:rPr>
              <a:t>Amoled</a:t>
            </a:r>
            <a:r>
              <a:rPr lang="en-US" sz="2400" dirty="0">
                <a:solidFill>
                  <a:srgbClr val="002060"/>
                </a:solidFill>
                <a:effectLst/>
                <a:latin typeface="Trebuchet MS" panose="020B0603020202020204" pitchFamily="34" charset="0"/>
                <a:ea typeface="Calibri" panose="020F0502020204030204" pitchFamily="34" charset="0"/>
              </a:rPr>
              <a:t> Display from Samsung with best in class display quality and battery efficiency.</a:t>
            </a:r>
          </a:p>
          <a:p>
            <a:pPr marL="355600" marR="5080" indent="-342900">
              <a:lnSpc>
                <a:spcPct val="116399"/>
              </a:lnSpc>
              <a:spcBef>
                <a:spcPts val="95"/>
              </a:spcBef>
              <a:buFont typeface="Wingdings" panose="05000000000000000000" pitchFamily="2" charset="2"/>
              <a:buChar char="v"/>
            </a:pPr>
            <a:r>
              <a:rPr lang="en-US" sz="2400" dirty="0">
                <a:solidFill>
                  <a:srgbClr val="002060"/>
                </a:solidFill>
                <a:effectLst/>
                <a:latin typeface="Trebuchet MS" panose="020B0603020202020204" pitchFamily="34" charset="0"/>
                <a:ea typeface="Calibri" panose="020F0502020204030204" pitchFamily="34" charset="0"/>
              </a:rPr>
              <a:t>Under-display webcam technology.</a:t>
            </a:r>
          </a:p>
          <a:p>
            <a:pPr marL="355600" marR="5080" indent="-342900">
              <a:lnSpc>
                <a:spcPct val="116399"/>
              </a:lnSpc>
              <a:spcBef>
                <a:spcPts val="95"/>
              </a:spcBef>
              <a:buFont typeface="Wingdings" panose="05000000000000000000" pitchFamily="2" charset="2"/>
              <a:buChar char="v"/>
            </a:pPr>
            <a:r>
              <a:rPr lang="en-US" sz="2400" dirty="0">
                <a:solidFill>
                  <a:srgbClr val="002060"/>
                </a:solidFill>
                <a:effectLst/>
                <a:latin typeface="Trebuchet MS" panose="020B0603020202020204" pitchFamily="34" charset="0"/>
                <a:ea typeface="Calibri" panose="020F0502020204030204" pitchFamily="34" charset="0"/>
              </a:rPr>
              <a:t>Great speaker output.</a:t>
            </a:r>
          </a:p>
          <a:p>
            <a:pPr marL="355600" marR="5080" indent="-342900">
              <a:lnSpc>
                <a:spcPct val="116399"/>
              </a:lnSpc>
              <a:spcBef>
                <a:spcPts val="95"/>
              </a:spcBef>
              <a:buFont typeface="Wingdings" panose="05000000000000000000" pitchFamily="2" charset="2"/>
              <a:buChar char="v"/>
            </a:pPr>
            <a:r>
              <a:rPr lang="en-US" sz="2400" dirty="0">
                <a:solidFill>
                  <a:srgbClr val="002060"/>
                </a:solidFill>
                <a:effectLst/>
                <a:latin typeface="Trebuchet MS" panose="020B0603020202020204" pitchFamily="34" charset="0"/>
                <a:ea typeface="Calibri" panose="020F0502020204030204" pitchFamily="34" charset="0"/>
              </a:rPr>
              <a:t>Big battery to power laptop for more than 20 hours.</a:t>
            </a:r>
          </a:p>
          <a:p>
            <a:pPr marL="355600" marR="5080" indent="-342900">
              <a:lnSpc>
                <a:spcPct val="116399"/>
              </a:lnSpc>
              <a:spcBef>
                <a:spcPts val="95"/>
              </a:spcBef>
              <a:buFont typeface="Wingdings" panose="05000000000000000000" pitchFamily="2" charset="2"/>
              <a:buChar char="v"/>
            </a:pPr>
            <a:r>
              <a:rPr lang="en-US" sz="2400" dirty="0">
                <a:solidFill>
                  <a:srgbClr val="002060"/>
                </a:solidFill>
                <a:effectLst/>
                <a:latin typeface="Trebuchet MS" panose="020B0603020202020204" pitchFamily="34" charset="0"/>
                <a:ea typeface="Calibri" panose="020F0502020204030204" pitchFamily="34" charset="0"/>
              </a:rPr>
              <a:t>Slim and modern design with baseless screen, curved corners.</a:t>
            </a:r>
          </a:p>
          <a:p>
            <a:pPr marL="355600" marR="5080" indent="-342900">
              <a:lnSpc>
                <a:spcPct val="116399"/>
              </a:lnSpc>
              <a:spcBef>
                <a:spcPts val="95"/>
              </a:spcBef>
              <a:buFont typeface="Wingdings" panose="05000000000000000000" pitchFamily="2" charset="2"/>
              <a:buChar char="v"/>
            </a:pPr>
            <a:r>
              <a:rPr lang="en-US" sz="2400" dirty="0">
                <a:solidFill>
                  <a:srgbClr val="002060"/>
                </a:solidFill>
                <a:effectLst/>
                <a:latin typeface="Trebuchet MS" panose="020B0603020202020204" pitchFamily="34" charset="0"/>
                <a:ea typeface="Calibri" panose="020F0502020204030204" pitchFamily="34" charset="0"/>
              </a:rPr>
              <a:t>Light weight, highly portable.</a:t>
            </a:r>
          </a:p>
          <a:p>
            <a:pPr marL="355600" marR="5080" indent="-342900">
              <a:lnSpc>
                <a:spcPct val="116399"/>
              </a:lnSpc>
              <a:spcBef>
                <a:spcPts val="95"/>
              </a:spcBef>
              <a:buFont typeface="Wingdings" panose="05000000000000000000" pitchFamily="2" charset="2"/>
              <a:buChar char="v"/>
            </a:pPr>
            <a:r>
              <a:rPr lang="en-US" sz="2400" dirty="0">
                <a:solidFill>
                  <a:srgbClr val="002060"/>
                </a:solidFill>
                <a:effectLst/>
                <a:latin typeface="Trebuchet MS" panose="020B0603020202020204" pitchFamily="34" charset="0"/>
                <a:ea typeface="Calibri" panose="020F0502020204030204" pitchFamily="34" charset="0"/>
              </a:rPr>
              <a:t>Good quality keyboard and touchpad.</a:t>
            </a:r>
          </a:p>
          <a:p>
            <a:pPr marL="355600" marR="5080" indent="-342900">
              <a:lnSpc>
                <a:spcPct val="116399"/>
              </a:lnSpc>
              <a:spcBef>
                <a:spcPts val="95"/>
              </a:spcBef>
              <a:buFont typeface="Wingdings" panose="05000000000000000000" pitchFamily="2" charset="2"/>
              <a:buChar char="v"/>
            </a:pPr>
            <a:r>
              <a:rPr lang="en-US" sz="2400" dirty="0">
                <a:solidFill>
                  <a:srgbClr val="002060"/>
                </a:solidFill>
                <a:effectLst/>
                <a:latin typeface="Trebuchet MS" panose="020B0603020202020204" pitchFamily="34" charset="0"/>
                <a:ea typeface="Calibri" panose="020F0502020204030204" pitchFamily="34" charset="0"/>
              </a:rPr>
              <a:t>Fast RAM and SSD.</a:t>
            </a:r>
          </a:p>
          <a:p>
            <a:pPr marL="355600" marR="5080" indent="-342900">
              <a:lnSpc>
                <a:spcPct val="116399"/>
              </a:lnSpc>
              <a:spcBef>
                <a:spcPts val="95"/>
              </a:spcBef>
              <a:buFont typeface="Wingdings" panose="05000000000000000000" pitchFamily="2" charset="2"/>
              <a:buChar char="v"/>
            </a:pPr>
            <a:r>
              <a:rPr lang="en-US" sz="2400" dirty="0">
                <a:solidFill>
                  <a:srgbClr val="002060"/>
                </a:solidFill>
                <a:effectLst/>
                <a:latin typeface="Trebuchet MS" panose="020B0603020202020204" pitchFamily="34" charset="0"/>
                <a:ea typeface="Calibri" panose="020F0502020204030204" pitchFamily="34" charset="0"/>
              </a:rPr>
              <a:t>All ports as in demand.</a:t>
            </a:r>
          </a:p>
          <a:p>
            <a:pPr marL="355600" marR="5080" indent="-342900">
              <a:lnSpc>
                <a:spcPct val="116399"/>
              </a:lnSpc>
              <a:spcBef>
                <a:spcPts val="95"/>
              </a:spcBef>
              <a:buFont typeface="Wingdings" panose="05000000000000000000" pitchFamily="2" charset="2"/>
              <a:buChar char="v"/>
            </a:pPr>
            <a:r>
              <a:rPr lang="en-US" sz="2400" dirty="0">
                <a:solidFill>
                  <a:srgbClr val="002060"/>
                </a:solidFill>
                <a:effectLst/>
                <a:latin typeface="Trebuchet MS" panose="020B0603020202020204" pitchFamily="34" charset="0"/>
                <a:ea typeface="Calibri" panose="020F0502020204030204" pitchFamily="34" charset="0"/>
              </a:rPr>
              <a:t>Additional option – </a:t>
            </a:r>
          </a:p>
          <a:p>
            <a:pPr marL="812800" marR="5080" lvl="1" indent="-342900">
              <a:lnSpc>
                <a:spcPct val="116399"/>
              </a:lnSpc>
              <a:spcBef>
                <a:spcPts val="95"/>
              </a:spcBef>
              <a:buFont typeface="Wingdings" panose="05000000000000000000" pitchFamily="2" charset="2"/>
              <a:buChar char="Ø"/>
            </a:pPr>
            <a:r>
              <a:rPr lang="en-US" sz="2400" dirty="0">
                <a:solidFill>
                  <a:srgbClr val="002060"/>
                </a:solidFill>
                <a:effectLst/>
                <a:latin typeface="Trebuchet MS" panose="020B0603020202020204" pitchFamily="34" charset="0"/>
                <a:ea typeface="Calibri" panose="020F0502020204030204" pitchFamily="34" charset="0"/>
              </a:rPr>
              <a:t>QHD, 120Hz adaptive screen</a:t>
            </a:r>
          </a:p>
          <a:p>
            <a:pPr marL="812800" marR="5080" lvl="1" indent="-342900">
              <a:lnSpc>
                <a:spcPct val="116399"/>
              </a:lnSpc>
              <a:spcBef>
                <a:spcPts val="95"/>
              </a:spcBef>
              <a:buFont typeface="Wingdings" panose="05000000000000000000" pitchFamily="2" charset="2"/>
              <a:buChar char="Ø"/>
            </a:pPr>
            <a:r>
              <a:rPr lang="en-US" sz="2400" dirty="0">
                <a:solidFill>
                  <a:srgbClr val="002060"/>
                </a:solidFill>
                <a:effectLst/>
                <a:latin typeface="Trebuchet MS" panose="020B0603020202020204" pitchFamily="34" charset="0"/>
                <a:ea typeface="Calibri" panose="020F0502020204030204" pitchFamily="34" charset="0"/>
              </a:rPr>
              <a:t>Touch screen</a:t>
            </a:r>
          </a:p>
          <a:p>
            <a:pPr marL="812800" marR="5080" lvl="1" indent="-342900">
              <a:lnSpc>
                <a:spcPct val="116399"/>
              </a:lnSpc>
              <a:spcBef>
                <a:spcPts val="95"/>
              </a:spcBef>
              <a:buFont typeface="Wingdings" panose="05000000000000000000" pitchFamily="2" charset="2"/>
              <a:buChar char="Ø"/>
            </a:pPr>
            <a:r>
              <a:rPr lang="en-US" sz="2400" dirty="0">
                <a:solidFill>
                  <a:srgbClr val="002060"/>
                </a:solidFill>
                <a:effectLst/>
                <a:latin typeface="Trebuchet MS" panose="020B0603020202020204" pitchFamily="34" charset="0"/>
                <a:ea typeface="Calibri" panose="020F0502020204030204" pitchFamily="34" charset="0"/>
              </a:rPr>
              <a:t>More RAM and SSD</a:t>
            </a:r>
          </a:p>
          <a:p>
            <a:pPr marL="812800" marR="5080" lvl="1" indent="-342900">
              <a:lnSpc>
                <a:spcPct val="116399"/>
              </a:lnSpc>
              <a:spcBef>
                <a:spcPts val="95"/>
              </a:spcBef>
              <a:buFont typeface="Wingdings" panose="05000000000000000000" pitchFamily="2" charset="2"/>
              <a:buChar char="Ø"/>
            </a:pPr>
            <a:r>
              <a:rPr lang="en-US" sz="2400" dirty="0">
                <a:solidFill>
                  <a:srgbClr val="002060"/>
                </a:solidFill>
                <a:effectLst/>
                <a:latin typeface="Trebuchet MS" panose="020B0603020202020204" pitchFamily="34" charset="0"/>
                <a:ea typeface="Calibri" panose="020F0502020204030204" pitchFamily="34" charset="0"/>
              </a:rPr>
              <a:t>Special color with matte finish</a:t>
            </a:r>
          </a:p>
        </p:txBody>
      </p:sp>
      <p:sp>
        <p:nvSpPr>
          <p:cNvPr id="30" name="object 30"/>
          <p:cNvSpPr/>
          <p:nvPr/>
        </p:nvSpPr>
        <p:spPr>
          <a:xfrm>
            <a:off x="8718255" y="9453158"/>
            <a:ext cx="153282" cy="153282"/>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9066184" y="9453158"/>
            <a:ext cx="153282" cy="153282"/>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9414083" y="9453158"/>
            <a:ext cx="153282" cy="15328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4620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318" y="0"/>
            <a:ext cx="18288000" cy="8775065"/>
          </a:xfrm>
          <a:custGeom>
            <a:avLst/>
            <a:gdLst/>
            <a:ahLst/>
            <a:cxnLst/>
            <a:rect l="l" t="t" r="r" b="b"/>
            <a:pathLst>
              <a:path w="18288000" h="8775065">
                <a:moveTo>
                  <a:pt x="0" y="8775009"/>
                </a:moveTo>
                <a:lnTo>
                  <a:pt x="18288000" y="8775009"/>
                </a:lnTo>
                <a:lnTo>
                  <a:pt x="18288000" y="0"/>
                </a:lnTo>
                <a:lnTo>
                  <a:pt x="0" y="0"/>
                </a:lnTo>
                <a:lnTo>
                  <a:pt x="0" y="8775009"/>
                </a:lnTo>
                <a:close/>
              </a:path>
            </a:pathLst>
          </a:custGeom>
          <a:solidFill>
            <a:srgbClr val="2F2A6F"/>
          </a:solidFill>
        </p:spPr>
        <p:txBody>
          <a:bodyPr wrap="square" lIns="0" tIns="0" rIns="0" bIns="0" rtlCol="0"/>
          <a:lstStyle/>
          <a:p>
            <a:endParaRPr/>
          </a:p>
        </p:txBody>
      </p:sp>
      <p:grpSp>
        <p:nvGrpSpPr>
          <p:cNvPr id="3" name="object 3"/>
          <p:cNvGrpSpPr/>
          <p:nvPr/>
        </p:nvGrpSpPr>
        <p:grpSpPr>
          <a:xfrm>
            <a:off x="0" y="1689920"/>
            <a:ext cx="18288000" cy="8599805"/>
            <a:chOff x="0" y="1689920"/>
            <a:chExt cx="18288000" cy="8599805"/>
          </a:xfrm>
        </p:grpSpPr>
        <p:sp>
          <p:nvSpPr>
            <p:cNvPr id="4" name="object 4"/>
            <p:cNvSpPr/>
            <p:nvPr/>
          </p:nvSpPr>
          <p:spPr>
            <a:xfrm>
              <a:off x="0" y="8775009"/>
              <a:ext cx="18288000" cy="1514475"/>
            </a:xfrm>
            <a:custGeom>
              <a:avLst/>
              <a:gdLst/>
              <a:ahLst/>
              <a:cxnLst/>
              <a:rect l="l" t="t" r="r" b="b"/>
              <a:pathLst>
                <a:path w="18288000" h="1514475">
                  <a:moveTo>
                    <a:pt x="18288000" y="1514475"/>
                  </a:moveTo>
                  <a:lnTo>
                    <a:pt x="0" y="1514475"/>
                  </a:lnTo>
                  <a:lnTo>
                    <a:pt x="0" y="0"/>
                  </a:lnTo>
                  <a:lnTo>
                    <a:pt x="18288000" y="0"/>
                  </a:lnTo>
                  <a:lnTo>
                    <a:pt x="18288000" y="1514475"/>
                  </a:lnTo>
                  <a:close/>
                </a:path>
              </a:pathLst>
            </a:custGeom>
            <a:solidFill>
              <a:srgbClr val="F0F1F5"/>
            </a:solidFill>
          </p:spPr>
          <p:txBody>
            <a:bodyPr wrap="square" lIns="0" tIns="0" rIns="0" bIns="0" rtlCol="0"/>
            <a:lstStyle/>
            <a:p>
              <a:endParaRPr/>
            </a:p>
          </p:txBody>
        </p:sp>
        <p:sp>
          <p:nvSpPr>
            <p:cNvPr id="5" name="object 5"/>
            <p:cNvSpPr/>
            <p:nvPr/>
          </p:nvSpPr>
          <p:spPr>
            <a:xfrm>
              <a:off x="8718255" y="9453158"/>
              <a:ext cx="153282" cy="15328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066184" y="9453158"/>
              <a:ext cx="153282" cy="15328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414083" y="9453158"/>
              <a:ext cx="153282" cy="15328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29081" y="6286790"/>
              <a:ext cx="2494915" cy="2690495"/>
            </a:xfrm>
            <a:custGeom>
              <a:avLst/>
              <a:gdLst/>
              <a:ahLst/>
              <a:cxnLst/>
              <a:rect l="l" t="t" r="r" b="b"/>
              <a:pathLst>
                <a:path w="2494915" h="2690495">
                  <a:moveTo>
                    <a:pt x="2494419" y="2690058"/>
                  </a:moveTo>
                  <a:lnTo>
                    <a:pt x="0" y="2690058"/>
                  </a:lnTo>
                  <a:lnTo>
                    <a:pt x="599159" y="0"/>
                  </a:lnTo>
                  <a:lnTo>
                    <a:pt x="2274910" y="0"/>
                  </a:lnTo>
                  <a:lnTo>
                    <a:pt x="2494419" y="2690058"/>
                  </a:lnTo>
                  <a:close/>
                </a:path>
              </a:pathLst>
            </a:custGeom>
            <a:solidFill>
              <a:srgbClr val="FAEBCD"/>
            </a:solidFill>
          </p:spPr>
          <p:txBody>
            <a:bodyPr wrap="square" lIns="0" tIns="0" rIns="0" bIns="0" rtlCol="0"/>
            <a:lstStyle/>
            <a:p>
              <a:endParaRPr/>
            </a:p>
          </p:txBody>
        </p:sp>
        <p:sp>
          <p:nvSpPr>
            <p:cNvPr id="9" name="object 9"/>
            <p:cNvSpPr/>
            <p:nvPr/>
          </p:nvSpPr>
          <p:spPr>
            <a:xfrm>
              <a:off x="1229081" y="6286790"/>
              <a:ext cx="1423035" cy="2690495"/>
            </a:xfrm>
            <a:custGeom>
              <a:avLst/>
              <a:gdLst/>
              <a:ahLst/>
              <a:cxnLst/>
              <a:rect l="l" t="t" r="r" b="b"/>
              <a:pathLst>
                <a:path w="1423035" h="2690495">
                  <a:moveTo>
                    <a:pt x="1422903" y="2690058"/>
                  </a:moveTo>
                  <a:lnTo>
                    <a:pt x="0" y="2690058"/>
                  </a:lnTo>
                  <a:lnTo>
                    <a:pt x="599159" y="0"/>
                  </a:lnTo>
                  <a:lnTo>
                    <a:pt x="1114463" y="0"/>
                  </a:lnTo>
                  <a:lnTo>
                    <a:pt x="1422903" y="2690058"/>
                  </a:lnTo>
                  <a:close/>
                </a:path>
              </a:pathLst>
            </a:custGeom>
            <a:solidFill>
              <a:srgbClr val="000000">
                <a:alpha val="10198"/>
              </a:srgbClr>
            </a:solidFill>
          </p:spPr>
          <p:txBody>
            <a:bodyPr wrap="square" lIns="0" tIns="0" rIns="0" bIns="0" rtlCol="0"/>
            <a:lstStyle/>
            <a:p>
              <a:endParaRPr/>
            </a:p>
          </p:txBody>
        </p:sp>
        <p:sp>
          <p:nvSpPr>
            <p:cNvPr id="10" name="object 10"/>
            <p:cNvSpPr/>
            <p:nvPr/>
          </p:nvSpPr>
          <p:spPr>
            <a:xfrm>
              <a:off x="3942142" y="5699533"/>
              <a:ext cx="1950720" cy="3187065"/>
            </a:xfrm>
            <a:custGeom>
              <a:avLst/>
              <a:gdLst/>
              <a:ahLst/>
              <a:cxnLst/>
              <a:rect l="l" t="t" r="r" b="b"/>
              <a:pathLst>
                <a:path w="1950720" h="3187065">
                  <a:moveTo>
                    <a:pt x="249658" y="2603282"/>
                  </a:moveTo>
                  <a:lnTo>
                    <a:pt x="0" y="2489171"/>
                  </a:lnTo>
                  <a:lnTo>
                    <a:pt x="48898" y="2331446"/>
                  </a:lnTo>
                  <a:lnTo>
                    <a:pt x="170596" y="1954495"/>
                  </a:lnTo>
                  <a:lnTo>
                    <a:pt x="327595" y="1502660"/>
                  </a:lnTo>
                  <a:lnTo>
                    <a:pt x="482399" y="1120279"/>
                  </a:lnTo>
                  <a:lnTo>
                    <a:pt x="511617" y="1058520"/>
                  </a:lnTo>
                  <a:lnTo>
                    <a:pt x="540612" y="997678"/>
                  </a:lnTo>
                  <a:lnTo>
                    <a:pt x="569323" y="937860"/>
                  </a:lnTo>
                  <a:lnTo>
                    <a:pt x="597693" y="879171"/>
                  </a:lnTo>
                  <a:lnTo>
                    <a:pt x="625665" y="821717"/>
                  </a:lnTo>
                  <a:lnTo>
                    <a:pt x="653179" y="765603"/>
                  </a:lnTo>
                  <a:lnTo>
                    <a:pt x="680178" y="710934"/>
                  </a:lnTo>
                  <a:lnTo>
                    <a:pt x="706605" y="657818"/>
                  </a:lnTo>
                  <a:lnTo>
                    <a:pt x="732400" y="606358"/>
                  </a:lnTo>
                  <a:lnTo>
                    <a:pt x="757506" y="556661"/>
                  </a:lnTo>
                  <a:lnTo>
                    <a:pt x="781864" y="508833"/>
                  </a:lnTo>
                  <a:lnTo>
                    <a:pt x="805418" y="462978"/>
                  </a:lnTo>
                  <a:lnTo>
                    <a:pt x="828108" y="419204"/>
                  </a:lnTo>
                  <a:lnTo>
                    <a:pt x="849876" y="377614"/>
                  </a:lnTo>
                  <a:lnTo>
                    <a:pt x="870665" y="338315"/>
                  </a:lnTo>
                  <a:lnTo>
                    <a:pt x="890417" y="301413"/>
                  </a:lnTo>
                  <a:lnTo>
                    <a:pt x="909072" y="267012"/>
                  </a:lnTo>
                  <a:lnTo>
                    <a:pt x="942865" y="206140"/>
                  </a:lnTo>
                  <a:lnTo>
                    <a:pt x="971578" y="156544"/>
                  </a:lnTo>
                  <a:lnTo>
                    <a:pt x="1016330" y="91397"/>
                  </a:lnTo>
                  <a:lnTo>
                    <a:pt x="1051717" y="56270"/>
                  </a:lnTo>
                  <a:lnTo>
                    <a:pt x="1089475" y="30212"/>
                  </a:lnTo>
                  <a:lnTo>
                    <a:pt x="1129035" y="12578"/>
                  </a:lnTo>
                  <a:lnTo>
                    <a:pt x="1169828" y="2722"/>
                  </a:lnTo>
                  <a:lnTo>
                    <a:pt x="1211282" y="0"/>
                  </a:lnTo>
                  <a:lnTo>
                    <a:pt x="1252830" y="3765"/>
                  </a:lnTo>
                  <a:lnTo>
                    <a:pt x="1293899" y="13373"/>
                  </a:lnTo>
                  <a:lnTo>
                    <a:pt x="1333922" y="28179"/>
                  </a:lnTo>
                  <a:lnTo>
                    <a:pt x="1372327" y="47538"/>
                  </a:lnTo>
                  <a:lnTo>
                    <a:pt x="1408545" y="70803"/>
                  </a:lnTo>
                  <a:lnTo>
                    <a:pt x="1442006" y="97331"/>
                  </a:lnTo>
                  <a:lnTo>
                    <a:pt x="1472141" y="126476"/>
                  </a:lnTo>
                  <a:lnTo>
                    <a:pt x="1790726" y="126476"/>
                  </a:lnTo>
                  <a:lnTo>
                    <a:pt x="1855041" y="162382"/>
                  </a:lnTo>
                  <a:lnTo>
                    <a:pt x="1886959" y="188016"/>
                  </a:lnTo>
                  <a:lnTo>
                    <a:pt x="1913377" y="216140"/>
                  </a:lnTo>
                  <a:lnTo>
                    <a:pt x="1946027" y="277854"/>
                  </a:lnTo>
                  <a:lnTo>
                    <a:pt x="1950419" y="310441"/>
                  </a:lnTo>
                  <a:lnTo>
                    <a:pt x="1950064" y="334216"/>
                  </a:lnTo>
                  <a:lnTo>
                    <a:pt x="1947440" y="389516"/>
                  </a:lnTo>
                  <a:lnTo>
                    <a:pt x="1942407" y="454508"/>
                  </a:lnTo>
                  <a:lnTo>
                    <a:pt x="1935132" y="528417"/>
                  </a:lnTo>
                  <a:lnTo>
                    <a:pt x="1930707" y="568473"/>
                  </a:lnTo>
                  <a:lnTo>
                    <a:pt x="1925785" y="610468"/>
                  </a:lnTo>
                  <a:lnTo>
                    <a:pt x="1920387" y="654306"/>
                  </a:lnTo>
                  <a:lnTo>
                    <a:pt x="1914534" y="699890"/>
                  </a:lnTo>
                  <a:lnTo>
                    <a:pt x="1908248" y="747122"/>
                  </a:lnTo>
                  <a:lnTo>
                    <a:pt x="1901550" y="795907"/>
                  </a:lnTo>
                  <a:lnTo>
                    <a:pt x="1894460" y="846147"/>
                  </a:lnTo>
                  <a:lnTo>
                    <a:pt x="1888482" y="887502"/>
                  </a:lnTo>
                  <a:lnTo>
                    <a:pt x="1270852" y="887502"/>
                  </a:lnTo>
                  <a:lnTo>
                    <a:pt x="1036987" y="1306146"/>
                  </a:lnTo>
                  <a:lnTo>
                    <a:pt x="852657" y="1624421"/>
                  </a:lnTo>
                  <a:lnTo>
                    <a:pt x="622127" y="2003181"/>
                  </a:lnTo>
                  <a:lnTo>
                    <a:pt x="249658" y="2603282"/>
                  </a:lnTo>
                  <a:close/>
                </a:path>
                <a:path w="1950720" h="3187065">
                  <a:moveTo>
                    <a:pt x="1790726" y="126476"/>
                  </a:moveTo>
                  <a:lnTo>
                    <a:pt x="1472141" y="126476"/>
                  </a:lnTo>
                  <a:lnTo>
                    <a:pt x="1512139" y="107133"/>
                  </a:lnTo>
                  <a:lnTo>
                    <a:pt x="1554922" y="94794"/>
                  </a:lnTo>
                  <a:lnTo>
                    <a:pt x="1599569" y="88956"/>
                  </a:lnTo>
                  <a:lnTo>
                    <a:pt x="1645160" y="89118"/>
                  </a:lnTo>
                  <a:lnTo>
                    <a:pt x="1690836" y="94794"/>
                  </a:lnTo>
                  <a:lnTo>
                    <a:pt x="1735488" y="105437"/>
                  </a:lnTo>
                  <a:lnTo>
                    <a:pt x="1778385" y="120591"/>
                  </a:lnTo>
                  <a:lnTo>
                    <a:pt x="1790726" y="126476"/>
                  </a:lnTo>
                  <a:close/>
                </a:path>
                <a:path w="1950720" h="3187065">
                  <a:moveTo>
                    <a:pt x="1353890" y="3186780"/>
                  </a:moveTo>
                  <a:lnTo>
                    <a:pt x="1290805" y="3167525"/>
                  </a:lnTo>
                  <a:lnTo>
                    <a:pt x="1248055" y="3112732"/>
                  </a:lnTo>
                  <a:lnTo>
                    <a:pt x="1239184" y="3070788"/>
                  </a:lnTo>
                  <a:lnTo>
                    <a:pt x="1235057" y="3013709"/>
                  </a:lnTo>
                  <a:lnTo>
                    <a:pt x="1230651" y="2943322"/>
                  </a:lnTo>
                  <a:lnTo>
                    <a:pt x="1228385" y="2903633"/>
                  </a:lnTo>
                  <a:lnTo>
                    <a:pt x="1226100" y="2861211"/>
                  </a:lnTo>
                  <a:lnTo>
                    <a:pt x="1223811" y="2816254"/>
                  </a:lnTo>
                  <a:lnTo>
                    <a:pt x="1221535" y="2768960"/>
                  </a:lnTo>
                  <a:lnTo>
                    <a:pt x="1219290" y="2719527"/>
                  </a:lnTo>
                  <a:lnTo>
                    <a:pt x="1217091" y="2668153"/>
                  </a:lnTo>
                  <a:lnTo>
                    <a:pt x="1214955" y="2615037"/>
                  </a:lnTo>
                  <a:lnTo>
                    <a:pt x="1212898" y="2560376"/>
                  </a:lnTo>
                  <a:lnTo>
                    <a:pt x="1210845" y="2501486"/>
                  </a:lnTo>
                  <a:lnTo>
                    <a:pt x="1209091" y="2447212"/>
                  </a:lnTo>
                  <a:lnTo>
                    <a:pt x="1207373" y="2389105"/>
                  </a:lnTo>
                  <a:lnTo>
                    <a:pt x="1205801" y="2330246"/>
                  </a:lnTo>
                  <a:lnTo>
                    <a:pt x="1204392" y="2270832"/>
                  </a:lnTo>
                  <a:lnTo>
                    <a:pt x="1203162" y="2211062"/>
                  </a:lnTo>
                  <a:lnTo>
                    <a:pt x="1202128" y="2151134"/>
                  </a:lnTo>
                  <a:lnTo>
                    <a:pt x="1201306" y="2091245"/>
                  </a:lnTo>
                  <a:lnTo>
                    <a:pt x="1200713" y="2031595"/>
                  </a:lnTo>
                  <a:lnTo>
                    <a:pt x="1200366" y="1972380"/>
                  </a:lnTo>
                  <a:lnTo>
                    <a:pt x="1200363" y="1889097"/>
                  </a:lnTo>
                  <a:lnTo>
                    <a:pt x="1200474" y="1856049"/>
                  </a:lnTo>
                  <a:lnTo>
                    <a:pt x="1200963" y="1799330"/>
                  </a:lnTo>
                  <a:lnTo>
                    <a:pt x="1201763" y="1743839"/>
                  </a:lnTo>
                  <a:lnTo>
                    <a:pt x="1202892" y="1689774"/>
                  </a:lnTo>
                  <a:lnTo>
                    <a:pt x="1204366" y="1637333"/>
                  </a:lnTo>
                  <a:lnTo>
                    <a:pt x="1206202" y="1586715"/>
                  </a:lnTo>
                  <a:lnTo>
                    <a:pt x="1208416" y="1538116"/>
                  </a:lnTo>
                  <a:lnTo>
                    <a:pt x="1211025" y="1491736"/>
                  </a:lnTo>
                  <a:lnTo>
                    <a:pt x="1214045" y="1447772"/>
                  </a:lnTo>
                  <a:lnTo>
                    <a:pt x="1217493" y="1406423"/>
                  </a:lnTo>
                  <a:lnTo>
                    <a:pt x="1222612" y="1351055"/>
                  </a:lnTo>
                  <a:lnTo>
                    <a:pt x="1227811" y="1296287"/>
                  </a:lnTo>
                  <a:lnTo>
                    <a:pt x="1233077" y="1242182"/>
                  </a:lnTo>
                  <a:lnTo>
                    <a:pt x="1238399" y="1188806"/>
                  </a:lnTo>
                  <a:lnTo>
                    <a:pt x="1243766" y="1136224"/>
                  </a:lnTo>
                  <a:lnTo>
                    <a:pt x="1249165" y="1084501"/>
                  </a:lnTo>
                  <a:lnTo>
                    <a:pt x="1254585" y="1033702"/>
                  </a:lnTo>
                  <a:lnTo>
                    <a:pt x="1260014" y="983893"/>
                  </a:lnTo>
                  <a:lnTo>
                    <a:pt x="1265440" y="935138"/>
                  </a:lnTo>
                  <a:lnTo>
                    <a:pt x="1270852" y="887502"/>
                  </a:lnTo>
                  <a:lnTo>
                    <a:pt x="1888482" y="887502"/>
                  </a:lnTo>
                  <a:lnTo>
                    <a:pt x="1879192" y="950607"/>
                  </a:lnTo>
                  <a:lnTo>
                    <a:pt x="1871055" y="1004634"/>
                  </a:lnTo>
                  <a:lnTo>
                    <a:pt x="1862612" y="1059729"/>
                  </a:lnTo>
                  <a:lnTo>
                    <a:pt x="1853883" y="1115795"/>
                  </a:lnTo>
                  <a:lnTo>
                    <a:pt x="1844890" y="1172737"/>
                  </a:lnTo>
                  <a:lnTo>
                    <a:pt x="1835653" y="1230458"/>
                  </a:lnTo>
                  <a:lnTo>
                    <a:pt x="1826194" y="1288860"/>
                  </a:lnTo>
                  <a:lnTo>
                    <a:pt x="1816534" y="1347847"/>
                  </a:lnTo>
                  <a:lnTo>
                    <a:pt x="1806694" y="1407322"/>
                  </a:lnTo>
                  <a:lnTo>
                    <a:pt x="1796696" y="1467189"/>
                  </a:lnTo>
                  <a:lnTo>
                    <a:pt x="1786559" y="1527351"/>
                  </a:lnTo>
                  <a:lnTo>
                    <a:pt x="1776307" y="1587711"/>
                  </a:lnTo>
                  <a:lnTo>
                    <a:pt x="1765958" y="1648172"/>
                  </a:lnTo>
                  <a:lnTo>
                    <a:pt x="1755536" y="1708638"/>
                  </a:lnTo>
                  <a:lnTo>
                    <a:pt x="1745060" y="1769012"/>
                  </a:lnTo>
                  <a:lnTo>
                    <a:pt x="1734553" y="1829197"/>
                  </a:lnTo>
                  <a:lnTo>
                    <a:pt x="1724034" y="1889097"/>
                  </a:lnTo>
                  <a:lnTo>
                    <a:pt x="1713526" y="1948614"/>
                  </a:lnTo>
                  <a:lnTo>
                    <a:pt x="1703049" y="2007653"/>
                  </a:lnTo>
                  <a:lnTo>
                    <a:pt x="1692625" y="2066115"/>
                  </a:lnTo>
                  <a:lnTo>
                    <a:pt x="1682275" y="2123906"/>
                  </a:lnTo>
                  <a:lnTo>
                    <a:pt x="1672019" y="2180927"/>
                  </a:lnTo>
                  <a:lnTo>
                    <a:pt x="1661879" y="2237082"/>
                  </a:lnTo>
                  <a:lnTo>
                    <a:pt x="1651876" y="2292275"/>
                  </a:lnTo>
                  <a:lnTo>
                    <a:pt x="1642032" y="2346409"/>
                  </a:lnTo>
                  <a:lnTo>
                    <a:pt x="1632367" y="2399386"/>
                  </a:lnTo>
                  <a:lnTo>
                    <a:pt x="1613659" y="2501486"/>
                  </a:lnTo>
                  <a:lnTo>
                    <a:pt x="1595922" y="2597802"/>
                  </a:lnTo>
                  <a:lnTo>
                    <a:pt x="1579325" y="2687559"/>
                  </a:lnTo>
                  <a:lnTo>
                    <a:pt x="1550227" y="2844303"/>
                  </a:lnTo>
                  <a:lnTo>
                    <a:pt x="1527131" y="2969670"/>
                  </a:lnTo>
                  <a:lnTo>
                    <a:pt x="1518680" y="3015744"/>
                  </a:lnTo>
                  <a:lnTo>
                    <a:pt x="1512572" y="3049594"/>
                  </a:lnTo>
                  <a:lnTo>
                    <a:pt x="1509015" y="3070354"/>
                  </a:lnTo>
                  <a:lnTo>
                    <a:pt x="1498101" y="3105057"/>
                  </a:lnTo>
                  <a:lnTo>
                    <a:pt x="1478608" y="3134291"/>
                  </a:lnTo>
                  <a:lnTo>
                    <a:pt x="1452489" y="3157568"/>
                  </a:lnTo>
                  <a:lnTo>
                    <a:pt x="1421695" y="3174401"/>
                  </a:lnTo>
                  <a:lnTo>
                    <a:pt x="1388178" y="3184301"/>
                  </a:lnTo>
                  <a:lnTo>
                    <a:pt x="1353890" y="3186780"/>
                  </a:lnTo>
                  <a:close/>
                </a:path>
              </a:pathLst>
            </a:custGeom>
            <a:solidFill>
              <a:srgbClr val="F0D8C2"/>
            </a:solidFill>
          </p:spPr>
          <p:txBody>
            <a:bodyPr wrap="square" lIns="0" tIns="0" rIns="0" bIns="0" rtlCol="0"/>
            <a:lstStyle/>
            <a:p>
              <a:endParaRPr/>
            </a:p>
          </p:txBody>
        </p:sp>
        <p:sp>
          <p:nvSpPr>
            <p:cNvPr id="11" name="object 11"/>
            <p:cNvSpPr/>
            <p:nvPr/>
          </p:nvSpPr>
          <p:spPr>
            <a:xfrm>
              <a:off x="3959928" y="5671653"/>
              <a:ext cx="1574165" cy="2359660"/>
            </a:xfrm>
            <a:custGeom>
              <a:avLst/>
              <a:gdLst/>
              <a:ahLst/>
              <a:cxnLst/>
              <a:rect l="l" t="t" r="r" b="b"/>
              <a:pathLst>
                <a:path w="1574164" h="2359659">
                  <a:moveTo>
                    <a:pt x="553544" y="2359119"/>
                  </a:moveTo>
                  <a:lnTo>
                    <a:pt x="0" y="2158015"/>
                  </a:lnTo>
                  <a:lnTo>
                    <a:pt x="857429" y="126804"/>
                  </a:lnTo>
                  <a:lnTo>
                    <a:pt x="883792" y="90591"/>
                  </a:lnTo>
                  <a:lnTo>
                    <a:pt x="913320" y="61008"/>
                  </a:lnTo>
                  <a:lnTo>
                    <a:pt x="945625" y="37698"/>
                  </a:lnTo>
                  <a:lnTo>
                    <a:pt x="980315" y="20300"/>
                  </a:lnTo>
                  <a:lnTo>
                    <a:pt x="1017001" y="8457"/>
                  </a:lnTo>
                  <a:lnTo>
                    <a:pt x="1055291" y="1810"/>
                  </a:lnTo>
                  <a:lnTo>
                    <a:pt x="1094797" y="0"/>
                  </a:lnTo>
                  <a:lnTo>
                    <a:pt x="1135127" y="2667"/>
                  </a:lnTo>
                  <a:lnTo>
                    <a:pt x="1175891" y="9455"/>
                  </a:lnTo>
                  <a:lnTo>
                    <a:pt x="1216698" y="20004"/>
                  </a:lnTo>
                  <a:lnTo>
                    <a:pt x="1257160" y="33954"/>
                  </a:lnTo>
                  <a:lnTo>
                    <a:pt x="1296884" y="50948"/>
                  </a:lnTo>
                  <a:lnTo>
                    <a:pt x="1335481" y="70627"/>
                  </a:lnTo>
                  <a:lnTo>
                    <a:pt x="1372561" y="92632"/>
                  </a:lnTo>
                  <a:lnTo>
                    <a:pt x="1407734" y="116604"/>
                  </a:lnTo>
                  <a:lnTo>
                    <a:pt x="1440608" y="142185"/>
                  </a:lnTo>
                  <a:lnTo>
                    <a:pt x="1470794" y="169016"/>
                  </a:lnTo>
                  <a:lnTo>
                    <a:pt x="1497901" y="196738"/>
                  </a:lnTo>
                  <a:lnTo>
                    <a:pt x="1541318" y="253421"/>
                  </a:lnTo>
                  <a:lnTo>
                    <a:pt x="1567737" y="309364"/>
                  </a:lnTo>
                  <a:lnTo>
                    <a:pt x="1574036" y="361697"/>
                  </a:lnTo>
                  <a:lnTo>
                    <a:pt x="1568664" y="385614"/>
                  </a:lnTo>
                  <a:lnTo>
                    <a:pt x="1543061" y="450779"/>
                  </a:lnTo>
                  <a:lnTo>
                    <a:pt x="1527489" y="487490"/>
                  </a:lnTo>
                  <a:lnTo>
                    <a:pt x="1510202" y="526742"/>
                  </a:lnTo>
                  <a:lnTo>
                    <a:pt x="1491300" y="568376"/>
                  </a:lnTo>
                  <a:lnTo>
                    <a:pt x="1449048" y="658156"/>
                  </a:lnTo>
                  <a:lnTo>
                    <a:pt x="1401528" y="755562"/>
                  </a:lnTo>
                  <a:lnTo>
                    <a:pt x="1349535" y="859323"/>
                  </a:lnTo>
                  <a:lnTo>
                    <a:pt x="1264896" y="1024106"/>
                  </a:lnTo>
                  <a:lnTo>
                    <a:pt x="1174663" y="1196052"/>
                  </a:lnTo>
                  <a:lnTo>
                    <a:pt x="1019133" y="1486911"/>
                  </a:lnTo>
                  <a:lnTo>
                    <a:pt x="646361" y="2175065"/>
                  </a:lnTo>
                  <a:lnTo>
                    <a:pt x="597088" y="2268655"/>
                  </a:lnTo>
                  <a:lnTo>
                    <a:pt x="573386" y="2315461"/>
                  </a:lnTo>
                  <a:lnTo>
                    <a:pt x="557931" y="2348318"/>
                  </a:lnTo>
                  <a:lnTo>
                    <a:pt x="553544" y="2359119"/>
                  </a:lnTo>
                  <a:close/>
                </a:path>
              </a:pathLst>
            </a:custGeom>
            <a:solidFill>
              <a:srgbClr val="67A1AB"/>
            </a:solidFill>
          </p:spPr>
          <p:txBody>
            <a:bodyPr wrap="square" lIns="0" tIns="0" rIns="0" bIns="0" rtlCol="0"/>
            <a:lstStyle/>
            <a:p>
              <a:endParaRPr/>
            </a:p>
          </p:txBody>
        </p:sp>
        <p:sp>
          <p:nvSpPr>
            <p:cNvPr id="12" name="object 12"/>
            <p:cNvSpPr/>
            <p:nvPr/>
          </p:nvSpPr>
          <p:spPr>
            <a:xfrm>
              <a:off x="3739324" y="8051418"/>
              <a:ext cx="2622550" cy="925830"/>
            </a:xfrm>
            <a:custGeom>
              <a:avLst/>
              <a:gdLst/>
              <a:ahLst/>
              <a:cxnLst/>
              <a:rect l="l" t="t" r="r" b="b"/>
              <a:pathLst>
                <a:path w="2622550" h="925829">
                  <a:moveTo>
                    <a:pt x="1154379" y="780516"/>
                  </a:moveTo>
                  <a:lnTo>
                    <a:pt x="1142923" y="749719"/>
                  </a:lnTo>
                  <a:lnTo>
                    <a:pt x="1096899" y="711962"/>
                  </a:lnTo>
                  <a:lnTo>
                    <a:pt x="1040714" y="669290"/>
                  </a:lnTo>
                  <a:lnTo>
                    <a:pt x="997686" y="636117"/>
                  </a:lnTo>
                  <a:lnTo>
                    <a:pt x="960462" y="606971"/>
                  </a:lnTo>
                  <a:lnTo>
                    <a:pt x="633958" y="157035"/>
                  </a:lnTo>
                  <a:lnTo>
                    <a:pt x="594766" y="103022"/>
                  </a:lnTo>
                  <a:lnTo>
                    <a:pt x="588302" y="97053"/>
                  </a:lnTo>
                  <a:lnTo>
                    <a:pt x="580339" y="94234"/>
                  </a:lnTo>
                  <a:lnTo>
                    <a:pt x="571881" y="94653"/>
                  </a:lnTo>
                  <a:lnTo>
                    <a:pt x="563956" y="98463"/>
                  </a:lnTo>
                  <a:lnTo>
                    <a:pt x="488048" y="157035"/>
                  </a:lnTo>
                  <a:lnTo>
                    <a:pt x="426796" y="151307"/>
                  </a:lnTo>
                  <a:lnTo>
                    <a:pt x="363435" y="135521"/>
                  </a:lnTo>
                  <a:lnTo>
                    <a:pt x="307517" y="99733"/>
                  </a:lnTo>
                  <a:lnTo>
                    <a:pt x="258114" y="45808"/>
                  </a:lnTo>
                  <a:lnTo>
                    <a:pt x="237083" y="18186"/>
                  </a:lnTo>
                  <a:lnTo>
                    <a:pt x="223583" y="5905"/>
                  </a:lnTo>
                  <a:lnTo>
                    <a:pt x="207010" y="0"/>
                  </a:lnTo>
                  <a:lnTo>
                    <a:pt x="189585" y="952"/>
                  </a:lnTo>
                  <a:lnTo>
                    <a:pt x="173532" y="9296"/>
                  </a:lnTo>
                  <a:lnTo>
                    <a:pt x="114808" y="62369"/>
                  </a:lnTo>
                  <a:lnTo>
                    <a:pt x="87934" y="90843"/>
                  </a:lnTo>
                  <a:lnTo>
                    <a:pt x="45669" y="163118"/>
                  </a:lnTo>
                  <a:lnTo>
                    <a:pt x="23406" y="215087"/>
                  </a:lnTo>
                  <a:lnTo>
                    <a:pt x="6629" y="257505"/>
                  </a:lnTo>
                  <a:lnTo>
                    <a:pt x="0" y="275043"/>
                  </a:lnTo>
                  <a:lnTo>
                    <a:pt x="1059586" y="886815"/>
                  </a:lnTo>
                  <a:lnTo>
                    <a:pt x="1127772" y="820750"/>
                  </a:lnTo>
                  <a:lnTo>
                    <a:pt x="1154379" y="780516"/>
                  </a:lnTo>
                  <a:close/>
                </a:path>
                <a:path w="2622550" h="925829">
                  <a:moveTo>
                    <a:pt x="2622448" y="785863"/>
                  </a:moveTo>
                  <a:lnTo>
                    <a:pt x="2597150" y="764882"/>
                  </a:lnTo>
                  <a:lnTo>
                    <a:pt x="2538450" y="755142"/>
                  </a:lnTo>
                  <a:lnTo>
                    <a:pt x="2468537" y="746302"/>
                  </a:lnTo>
                  <a:lnTo>
                    <a:pt x="2367965" y="732574"/>
                  </a:lnTo>
                  <a:lnTo>
                    <a:pt x="2123249" y="623455"/>
                  </a:lnTo>
                  <a:lnTo>
                    <a:pt x="1799234" y="478967"/>
                  </a:lnTo>
                  <a:lnTo>
                    <a:pt x="1790611" y="477075"/>
                  </a:lnTo>
                  <a:lnTo>
                    <a:pt x="1782292" y="478624"/>
                  </a:lnTo>
                  <a:lnTo>
                    <a:pt x="1775231" y="483209"/>
                  </a:lnTo>
                  <a:lnTo>
                    <a:pt x="1770392" y="490474"/>
                  </a:lnTo>
                  <a:lnTo>
                    <a:pt x="1733740" y="579196"/>
                  </a:lnTo>
                  <a:lnTo>
                    <a:pt x="1677885" y="604786"/>
                  </a:lnTo>
                  <a:lnTo>
                    <a:pt x="1643176" y="617918"/>
                  </a:lnTo>
                  <a:lnTo>
                    <a:pt x="1615135" y="622769"/>
                  </a:lnTo>
                  <a:lnTo>
                    <a:pt x="1579295" y="623455"/>
                  </a:lnTo>
                  <a:lnTo>
                    <a:pt x="1548866" y="619760"/>
                  </a:lnTo>
                  <a:lnTo>
                    <a:pt x="1514309" y="610362"/>
                  </a:lnTo>
                  <a:lnTo>
                    <a:pt x="1479219" y="597738"/>
                  </a:lnTo>
                  <a:lnTo>
                    <a:pt x="1447203" y="584403"/>
                  </a:lnTo>
                  <a:lnTo>
                    <a:pt x="1429308" y="580517"/>
                  </a:lnTo>
                  <a:lnTo>
                    <a:pt x="1387551" y="608482"/>
                  </a:lnTo>
                  <a:lnTo>
                    <a:pt x="1363256" y="683895"/>
                  </a:lnTo>
                  <a:lnTo>
                    <a:pt x="1354239" y="722071"/>
                  </a:lnTo>
                  <a:lnTo>
                    <a:pt x="1350683" y="754265"/>
                  </a:lnTo>
                  <a:lnTo>
                    <a:pt x="1353731" y="805726"/>
                  </a:lnTo>
                  <a:lnTo>
                    <a:pt x="1360436" y="861822"/>
                  </a:lnTo>
                  <a:lnTo>
                    <a:pt x="1367155" y="906932"/>
                  </a:lnTo>
                  <a:lnTo>
                    <a:pt x="1370203" y="925436"/>
                  </a:lnTo>
                  <a:lnTo>
                    <a:pt x="2593556" y="925436"/>
                  </a:lnTo>
                  <a:lnTo>
                    <a:pt x="2619527" y="834059"/>
                  </a:lnTo>
                  <a:lnTo>
                    <a:pt x="2622448" y="785863"/>
                  </a:lnTo>
                  <a:close/>
                </a:path>
              </a:pathLst>
            </a:custGeom>
            <a:solidFill>
              <a:srgbClr val="E7C6D3"/>
            </a:solidFill>
          </p:spPr>
          <p:txBody>
            <a:bodyPr wrap="square" lIns="0" tIns="0" rIns="0" bIns="0" rtlCol="0"/>
            <a:lstStyle/>
            <a:p>
              <a:endParaRPr/>
            </a:p>
          </p:txBody>
        </p:sp>
        <p:sp>
          <p:nvSpPr>
            <p:cNvPr id="13" name="object 13"/>
            <p:cNvSpPr/>
            <p:nvPr/>
          </p:nvSpPr>
          <p:spPr>
            <a:xfrm>
              <a:off x="2248540" y="5375641"/>
              <a:ext cx="3704590" cy="2838450"/>
            </a:xfrm>
            <a:custGeom>
              <a:avLst/>
              <a:gdLst/>
              <a:ahLst/>
              <a:cxnLst/>
              <a:rect l="l" t="t" r="r" b="b"/>
              <a:pathLst>
                <a:path w="3704590" h="2838450">
                  <a:moveTo>
                    <a:pt x="2841469" y="2838445"/>
                  </a:moveTo>
                  <a:lnTo>
                    <a:pt x="2915620" y="1797918"/>
                  </a:lnTo>
                  <a:lnTo>
                    <a:pt x="2949895" y="1261615"/>
                  </a:lnTo>
                  <a:lnTo>
                    <a:pt x="2952894" y="1059020"/>
                  </a:lnTo>
                  <a:lnTo>
                    <a:pt x="2933220" y="1019618"/>
                  </a:lnTo>
                  <a:lnTo>
                    <a:pt x="2927468" y="1018499"/>
                  </a:lnTo>
                  <a:lnTo>
                    <a:pt x="2916190" y="1018089"/>
                  </a:lnTo>
                  <a:lnTo>
                    <a:pt x="2899639" y="1018350"/>
                  </a:lnTo>
                  <a:lnTo>
                    <a:pt x="2851740" y="1020744"/>
                  </a:lnTo>
                  <a:lnTo>
                    <a:pt x="2746717" y="1028470"/>
                  </a:lnTo>
                  <a:lnTo>
                    <a:pt x="1785266" y="1114928"/>
                  </a:lnTo>
                  <a:lnTo>
                    <a:pt x="1517397" y="1137342"/>
                  </a:lnTo>
                  <a:lnTo>
                    <a:pt x="1329778" y="1151445"/>
                  </a:lnTo>
                  <a:lnTo>
                    <a:pt x="1214844" y="1159015"/>
                  </a:lnTo>
                  <a:lnTo>
                    <a:pt x="1110404" y="1164781"/>
                  </a:lnTo>
                  <a:lnTo>
                    <a:pt x="1018495" y="1168453"/>
                  </a:lnTo>
                  <a:lnTo>
                    <a:pt x="977876" y="1169413"/>
                  </a:lnTo>
                  <a:lnTo>
                    <a:pt x="889262" y="1168844"/>
                  </a:lnTo>
                  <a:lnTo>
                    <a:pt x="839025" y="1166156"/>
                  </a:lnTo>
                  <a:lnTo>
                    <a:pt x="790427" y="1161687"/>
                  </a:lnTo>
                  <a:lnTo>
                    <a:pt x="743452" y="1155441"/>
                  </a:lnTo>
                  <a:lnTo>
                    <a:pt x="698085" y="1147427"/>
                  </a:lnTo>
                  <a:lnTo>
                    <a:pt x="654310" y="1137652"/>
                  </a:lnTo>
                  <a:lnTo>
                    <a:pt x="612111" y="1126123"/>
                  </a:lnTo>
                  <a:lnTo>
                    <a:pt x="571471" y="1112846"/>
                  </a:lnTo>
                  <a:lnTo>
                    <a:pt x="532376" y="1097830"/>
                  </a:lnTo>
                  <a:lnTo>
                    <a:pt x="494808" y="1081081"/>
                  </a:lnTo>
                  <a:lnTo>
                    <a:pt x="458753" y="1062607"/>
                  </a:lnTo>
                  <a:lnTo>
                    <a:pt x="424195" y="1042414"/>
                  </a:lnTo>
                  <a:lnTo>
                    <a:pt x="391116" y="1020510"/>
                  </a:lnTo>
                  <a:lnTo>
                    <a:pt x="359502" y="996901"/>
                  </a:lnTo>
                  <a:lnTo>
                    <a:pt x="329337" y="971596"/>
                  </a:lnTo>
                  <a:lnTo>
                    <a:pt x="300604" y="944601"/>
                  </a:lnTo>
                  <a:lnTo>
                    <a:pt x="273288" y="915923"/>
                  </a:lnTo>
                  <a:lnTo>
                    <a:pt x="247373" y="885570"/>
                  </a:lnTo>
                  <a:lnTo>
                    <a:pt x="222843" y="853548"/>
                  </a:lnTo>
                  <a:lnTo>
                    <a:pt x="199682" y="819865"/>
                  </a:lnTo>
                  <a:lnTo>
                    <a:pt x="177874" y="784528"/>
                  </a:lnTo>
                  <a:lnTo>
                    <a:pt x="157403" y="747543"/>
                  </a:lnTo>
                  <a:lnTo>
                    <a:pt x="138254" y="708919"/>
                  </a:lnTo>
                  <a:lnTo>
                    <a:pt x="120410" y="668663"/>
                  </a:lnTo>
                  <a:lnTo>
                    <a:pt x="103856" y="626780"/>
                  </a:lnTo>
                  <a:lnTo>
                    <a:pt x="88575" y="583279"/>
                  </a:lnTo>
                  <a:lnTo>
                    <a:pt x="74552" y="538167"/>
                  </a:lnTo>
                  <a:lnTo>
                    <a:pt x="61771" y="491451"/>
                  </a:lnTo>
                  <a:lnTo>
                    <a:pt x="50216" y="443138"/>
                  </a:lnTo>
                  <a:lnTo>
                    <a:pt x="39871" y="393235"/>
                  </a:lnTo>
                  <a:lnTo>
                    <a:pt x="30720" y="341750"/>
                  </a:lnTo>
                  <a:lnTo>
                    <a:pt x="22747" y="288689"/>
                  </a:lnTo>
                  <a:lnTo>
                    <a:pt x="15937" y="234059"/>
                  </a:lnTo>
                  <a:lnTo>
                    <a:pt x="10272" y="177868"/>
                  </a:lnTo>
                  <a:lnTo>
                    <a:pt x="5739" y="120123"/>
                  </a:lnTo>
                  <a:lnTo>
                    <a:pt x="2320" y="60831"/>
                  </a:lnTo>
                  <a:lnTo>
                    <a:pt x="0" y="0"/>
                  </a:lnTo>
                  <a:lnTo>
                    <a:pt x="1288205" y="0"/>
                  </a:lnTo>
                  <a:lnTo>
                    <a:pt x="1331775" y="5472"/>
                  </a:lnTo>
                  <a:lnTo>
                    <a:pt x="1388511" y="13906"/>
                  </a:lnTo>
                  <a:lnTo>
                    <a:pt x="1495707" y="31545"/>
                  </a:lnTo>
                  <a:lnTo>
                    <a:pt x="1723385" y="72078"/>
                  </a:lnTo>
                  <a:lnTo>
                    <a:pt x="2357276" y="192186"/>
                  </a:lnTo>
                  <a:lnTo>
                    <a:pt x="3426464" y="398953"/>
                  </a:lnTo>
                  <a:lnTo>
                    <a:pt x="3481967" y="413637"/>
                  </a:lnTo>
                  <a:lnTo>
                    <a:pt x="3530100" y="435006"/>
                  </a:lnTo>
                  <a:lnTo>
                    <a:pt x="3571302" y="462223"/>
                  </a:lnTo>
                  <a:lnTo>
                    <a:pt x="3606013" y="494455"/>
                  </a:lnTo>
                  <a:lnTo>
                    <a:pt x="3634671" y="530866"/>
                  </a:lnTo>
                  <a:lnTo>
                    <a:pt x="3657716" y="570620"/>
                  </a:lnTo>
                  <a:lnTo>
                    <a:pt x="3675587" y="612882"/>
                  </a:lnTo>
                  <a:lnTo>
                    <a:pt x="3688721" y="656818"/>
                  </a:lnTo>
                  <a:lnTo>
                    <a:pt x="3697560" y="701591"/>
                  </a:lnTo>
                  <a:lnTo>
                    <a:pt x="3702541" y="746368"/>
                  </a:lnTo>
                  <a:lnTo>
                    <a:pt x="3704104" y="790313"/>
                  </a:lnTo>
                  <a:lnTo>
                    <a:pt x="3703623" y="833831"/>
                  </a:lnTo>
                  <a:lnTo>
                    <a:pt x="3702214" y="879917"/>
                  </a:lnTo>
                  <a:lnTo>
                    <a:pt x="3699922" y="928399"/>
                  </a:lnTo>
                  <a:lnTo>
                    <a:pt x="3696796" y="979103"/>
                  </a:lnTo>
                  <a:lnTo>
                    <a:pt x="3692884" y="1031857"/>
                  </a:lnTo>
                  <a:lnTo>
                    <a:pt x="3688233" y="1086488"/>
                  </a:lnTo>
                  <a:lnTo>
                    <a:pt x="3682891" y="1142823"/>
                  </a:lnTo>
                  <a:lnTo>
                    <a:pt x="3676906" y="1200690"/>
                  </a:lnTo>
                  <a:lnTo>
                    <a:pt x="3663195" y="1320324"/>
                  </a:lnTo>
                  <a:lnTo>
                    <a:pt x="3647483" y="1444010"/>
                  </a:lnTo>
                  <a:lnTo>
                    <a:pt x="3630150" y="1570363"/>
                  </a:lnTo>
                  <a:lnTo>
                    <a:pt x="3611579" y="1698001"/>
                  </a:lnTo>
                  <a:lnTo>
                    <a:pt x="3582232" y="1888844"/>
                  </a:lnTo>
                  <a:lnTo>
                    <a:pt x="3532525" y="2193751"/>
                  </a:lnTo>
                  <a:lnTo>
                    <a:pt x="3457567" y="2639415"/>
                  </a:lnTo>
                  <a:lnTo>
                    <a:pt x="3441589" y="2740863"/>
                  </a:lnTo>
                  <a:lnTo>
                    <a:pt x="3434551" y="2791376"/>
                  </a:lnTo>
                  <a:lnTo>
                    <a:pt x="3432259" y="2810978"/>
                  </a:lnTo>
                  <a:lnTo>
                    <a:pt x="3430849" y="2826581"/>
                  </a:lnTo>
                  <a:lnTo>
                    <a:pt x="3430369" y="2838011"/>
                  </a:lnTo>
                  <a:lnTo>
                    <a:pt x="2841469" y="2838445"/>
                  </a:lnTo>
                  <a:close/>
                </a:path>
              </a:pathLst>
            </a:custGeom>
            <a:solidFill>
              <a:srgbClr val="89C4CC"/>
            </a:solidFill>
          </p:spPr>
          <p:txBody>
            <a:bodyPr wrap="square" lIns="0" tIns="0" rIns="0" bIns="0" rtlCol="0"/>
            <a:lstStyle/>
            <a:p>
              <a:endParaRPr/>
            </a:p>
          </p:txBody>
        </p:sp>
        <p:sp>
          <p:nvSpPr>
            <p:cNvPr id="14" name="object 14"/>
            <p:cNvSpPr/>
            <p:nvPr/>
          </p:nvSpPr>
          <p:spPr>
            <a:xfrm>
              <a:off x="4909870" y="1689920"/>
              <a:ext cx="2200275" cy="1981200"/>
            </a:xfrm>
            <a:custGeom>
              <a:avLst/>
              <a:gdLst/>
              <a:ahLst/>
              <a:cxnLst/>
              <a:rect l="l" t="t" r="r" b="b"/>
              <a:pathLst>
                <a:path w="2200275" h="1981200">
                  <a:moveTo>
                    <a:pt x="2058520" y="1981143"/>
                  </a:moveTo>
                  <a:lnTo>
                    <a:pt x="141757" y="1981143"/>
                  </a:lnTo>
                  <a:lnTo>
                    <a:pt x="97019" y="1973883"/>
                  </a:lnTo>
                  <a:lnTo>
                    <a:pt x="58114" y="1953682"/>
                  </a:lnTo>
                  <a:lnTo>
                    <a:pt x="27402" y="1922904"/>
                  </a:lnTo>
                  <a:lnTo>
                    <a:pt x="7244" y="1883916"/>
                  </a:lnTo>
                  <a:lnTo>
                    <a:pt x="0" y="1839083"/>
                  </a:lnTo>
                  <a:lnTo>
                    <a:pt x="0" y="142060"/>
                  </a:lnTo>
                  <a:lnTo>
                    <a:pt x="7244" y="97227"/>
                  </a:lnTo>
                  <a:lnTo>
                    <a:pt x="27402" y="58238"/>
                  </a:lnTo>
                  <a:lnTo>
                    <a:pt x="58114" y="27461"/>
                  </a:lnTo>
                  <a:lnTo>
                    <a:pt x="97019" y="7259"/>
                  </a:lnTo>
                  <a:lnTo>
                    <a:pt x="141757" y="0"/>
                  </a:lnTo>
                  <a:lnTo>
                    <a:pt x="2058520" y="0"/>
                  </a:lnTo>
                  <a:lnTo>
                    <a:pt x="2103258" y="7259"/>
                  </a:lnTo>
                  <a:lnTo>
                    <a:pt x="2142163" y="27461"/>
                  </a:lnTo>
                  <a:lnTo>
                    <a:pt x="2172875" y="58238"/>
                  </a:lnTo>
                  <a:lnTo>
                    <a:pt x="2193034" y="97227"/>
                  </a:lnTo>
                  <a:lnTo>
                    <a:pt x="2200278" y="142060"/>
                  </a:lnTo>
                  <a:lnTo>
                    <a:pt x="2200278" y="1839083"/>
                  </a:lnTo>
                  <a:lnTo>
                    <a:pt x="2193034" y="1883916"/>
                  </a:lnTo>
                  <a:lnTo>
                    <a:pt x="2172875" y="1922904"/>
                  </a:lnTo>
                  <a:lnTo>
                    <a:pt x="2142163" y="1953682"/>
                  </a:lnTo>
                  <a:lnTo>
                    <a:pt x="2103258" y="1973883"/>
                  </a:lnTo>
                  <a:lnTo>
                    <a:pt x="2058520" y="1981143"/>
                  </a:lnTo>
                  <a:close/>
                </a:path>
              </a:pathLst>
            </a:custGeom>
            <a:solidFill>
              <a:srgbClr val="787CD0"/>
            </a:solidFill>
          </p:spPr>
          <p:txBody>
            <a:bodyPr wrap="square" lIns="0" tIns="0" rIns="0" bIns="0" rtlCol="0"/>
            <a:lstStyle/>
            <a:p>
              <a:endParaRPr/>
            </a:p>
          </p:txBody>
        </p:sp>
        <p:sp>
          <p:nvSpPr>
            <p:cNvPr id="15" name="object 15"/>
            <p:cNvSpPr/>
            <p:nvPr/>
          </p:nvSpPr>
          <p:spPr>
            <a:xfrm>
              <a:off x="5143500" y="2046680"/>
              <a:ext cx="1733550" cy="1371600"/>
            </a:xfrm>
            <a:custGeom>
              <a:avLst/>
              <a:gdLst/>
              <a:ahLst/>
              <a:cxnLst/>
              <a:rect l="l" t="t" r="r" b="b"/>
              <a:pathLst>
                <a:path w="1733550" h="1371600">
                  <a:moveTo>
                    <a:pt x="1213688" y="597420"/>
                  </a:moveTo>
                  <a:lnTo>
                    <a:pt x="1199146" y="567029"/>
                  </a:lnTo>
                  <a:lnTo>
                    <a:pt x="1168819" y="552462"/>
                  </a:lnTo>
                  <a:lnTo>
                    <a:pt x="1134922" y="565988"/>
                  </a:lnTo>
                  <a:lnTo>
                    <a:pt x="736866" y="964831"/>
                  </a:lnTo>
                  <a:lnTo>
                    <a:pt x="606653" y="834339"/>
                  </a:lnTo>
                  <a:lnTo>
                    <a:pt x="572757" y="820813"/>
                  </a:lnTo>
                  <a:lnTo>
                    <a:pt x="542429" y="835380"/>
                  </a:lnTo>
                  <a:lnTo>
                    <a:pt x="527888" y="865771"/>
                  </a:lnTo>
                  <a:lnTo>
                    <a:pt x="541388" y="899731"/>
                  </a:lnTo>
                  <a:lnTo>
                    <a:pt x="677125" y="1035735"/>
                  </a:lnTo>
                  <a:lnTo>
                    <a:pt x="704735" y="1054176"/>
                  </a:lnTo>
                  <a:lnTo>
                    <a:pt x="736333" y="1060627"/>
                  </a:lnTo>
                  <a:lnTo>
                    <a:pt x="767994" y="1054836"/>
                  </a:lnTo>
                  <a:lnTo>
                    <a:pt x="795794" y="1036548"/>
                  </a:lnTo>
                  <a:lnTo>
                    <a:pt x="859815" y="972413"/>
                  </a:lnTo>
                  <a:lnTo>
                    <a:pt x="1200188" y="631380"/>
                  </a:lnTo>
                  <a:lnTo>
                    <a:pt x="1213688" y="597420"/>
                  </a:lnTo>
                  <a:close/>
                </a:path>
                <a:path w="1733550" h="1371600">
                  <a:moveTo>
                    <a:pt x="1419580" y="273088"/>
                  </a:moveTo>
                  <a:lnTo>
                    <a:pt x="1412887" y="254012"/>
                  </a:lnTo>
                  <a:lnTo>
                    <a:pt x="1392809" y="245338"/>
                  </a:lnTo>
                  <a:lnTo>
                    <a:pt x="1296504" y="245338"/>
                  </a:lnTo>
                  <a:lnTo>
                    <a:pt x="1276426" y="254012"/>
                  </a:lnTo>
                  <a:lnTo>
                    <a:pt x="1269733" y="273088"/>
                  </a:lnTo>
                  <a:lnTo>
                    <a:pt x="1276426" y="292150"/>
                  </a:lnTo>
                  <a:lnTo>
                    <a:pt x="1296504" y="300824"/>
                  </a:lnTo>
                  <a:lnTo>
                    <a:pt x="1392809" y="300824"/>
                  </a:lnTo>
                  <a:lnTo>
                    <a:pt x="1412887" y="292150"/>
                  </a:lnTo>
                  <a:lnTo>
                    <a:pt x="1419580" y="273088"/>
                  </a:lnTo>
                  <a:close/>
                </a:path>
                <a:path w="1733550" h="1371600">
                  <a:moveTo>
                    <a:pt x="1733461" y="153225"/>
                  </a:moveTo>
                  <a:lnTo>
                    <a:pt x="1729676" y="106692"/>
                  </a:lnTo>
                  <a:lnTo>
                    <a:pt x="1711604" y="63258"/>
                  </a:lnTo>
                  <a:lnTo>
                    <a:pt x="1679778" y="29603"/>
                  </a:lnTo>
                  <a:lnTo>
                    <a:pt x="1678076" y="28714"/>
                  </a:lnTo>
                  <a:lnTo>
                    <a:pt x="1678076" y="1231544"/>
                  </a:lnTo>
                  <a:lnTo>
                    <a:pt x="1670608" y="1265326"/>
                  </a:lnTo>
                  <a:lnTo>
                    <a:pt x="1651660" y="1291628"/>
                  </a:lnTo>
                  <a:lnTo>
                    <a:pt x="1623936" y="1308696"/>
                  </a:lnTo>
                  <a:lnTo>
                    <a:pt x="1590154" y="1314780"/>
                  </a:lnTo>
                  <a:lnTo>
                    <a:pt x="145224" y="1314780"/>
                  </a:lnTo>
                  <a:lnTo>
                    <a:pt x="86664" y="1295336"/>
                  </a:lnTo>
                  <a:lnTo>
                    <a:pt x="56730" y="1241691"/>
                  </a:lnTo>
                  <a:lnTo>
                    <a:pt x="56019" y="1211491"/>
                  </a:lnTo>
                  <a:lnTo>
                    <a:pt x="56146" y="1204785"/>
                  </a:lnTo>
                  <a:lnTo>
                    <a:pt x="56273" y="1196009"/>
                  </a:lnTo>
                  <a:lnTo>
                    <a:pt x="56235" y="300824"/>
                  </a:lnTo>
                  <a:lnTo>
                    <a:pt x="1200238" y="300824"/>
                  </a:lnTo>
                  <a:lnTo>
                    <a:pt x="1220317" y="292150"/>
                  </a:lnTo>
                  <a:lnTo>
                    <a:pt x="1227010" y="273088"/>
                  </a:lnTo>
                  <a:lnTo>
                    <a:pt x="1220317" y="254012"/>
                  </a:lnTo>
                  <a:lnTo>
                    <a:pt x="1200238" y="245338"/>
                  </a:lnTo>
                  <a:lnTo>
                    <a:pt x="56235" y="245338"/>
                  </a:lnTo>
                  <a:lnTo>
                    <a:pt x="56235" y="168897"/>
                  </a:lnTo>
                  <a:lnTo>
                    <a:pt x="56083" y="159092"/>
                  </a:lnTo>
                  <a:lnTo>
                    <a:pt x="55930" y="146392"/>
                  </a:lnTo>
                  <a:lnTo>
                    <a:pt x="56388" y="133743"/>
                  </a:lnTo>
                  <a:lnTo>
                    <a:pt x="69748" y="93052"/>
                  </a:lnTo>
                  <a:lnTo>
                    <a:pt x="116395" y="59842"/>
                  </a:lnTo>
                  <a:lnTo>
                    <a:pt x="146316" y="55575"/>
                  </a:lnTo>
                  <a:lnTo>
                    <a:pt x="1591068" y="55575"/>
                  </a:lnTo>
                  <a:lnTo>
                    <a:pt x="1624406" y="61760"/>
                  </a:lnTo>
                  <a:lnTo>
                    <a:pt x="1652117" y="79006"/>
                  </a:lnTo>
                  <a:lnTo>
                    <a:pt x="1671053" y="105371"/>
                  </a:lnTo>
                  <a:lnTo>
                    <a:pt x="1678063" y="138874"/>
                  </a:lnTo>
                  <a:lnTo>
                    <a:pt x="1678063" y="245338"/>
                  </a:lnTo>
                  <a:lnTo>
                    <a:pt x="1485099" y="245338"/>
                  </a:lnTo>
                  <a:lnTo>
                    <a:pt x="1465021" y="254012"/>
                  </a:lnTo>
                  <a:lnTo>
                    <a:pt x="1458328" y="273088"/>
                  </a:lnTo>
                  <a:lnTo>
                    <a:pt x="1465021" y="292150"/>
                  </a:lnTo>
                  <a:lnTo>
                    <a:pt x="1485099" y="300824"/>
                  </a:lnTo>
                  <a:lnTo>
                    <a:pt x="1678063" y="300824"/>
                  </a:lnTo>
                  <a:lnTo>
                    <a:pt x="1678063" y="1231544"/>
                  </a:lnTo>
                  <a:lnTo>
                    <a:pt x="1678076" y="28714"/>
                  </a:lnTo>
                  <a:lnTo>
                    <a:pt x="1638630" y="7848"/>
                  </a:lnTo>
                  <a:lnTo>
                    <a:pt x="1592618" y="114"/>
                  </a:lnTo>
                  <a:lnTo>
                    <a:pt x="162547" y="0"/>
                  </a:lnTo>
                  <a:lnTo>
                    <a:pt x="118046" y="3492"/>
                  </a:lnTo>
                  <a:lnTo>
                    <a:pt x="76174" y="16294"/>
                  </a:lnTo>
                  <a:lnTo>
                    <a:pt x="38163" y="44157"/>
                  </a:lnTo>
                  <a:lnTo>
                    <a:pt x="12204" y="85725"/>
                  </a:lnTo>
                  <a:lnTo>
                    <a:pt x="1625" y="133261"/>
                  </a:lnTo>
                  <a:lnTo>
                    <a:pt x="0" y="183324"/>
                  </a:lnTo>
                  <a:lnTo>
                    <a:pt x="889" y="232460"/>
                  </a:lnTo>
                  <a:lnTo>
                    <a:pt x="889" y="1228407"/>
                  </a:lnTo>
                  <a:lnTo>
                    <a:pt x="8559" y="1275283"/>
                  </a:lnTo>
                  <a:lnTo>
                    <a:pt x="30226" y="1315948"/>
                  </a:lnTo>
                  <a:lnTo>
                    <a:pt x="63804" y="1347393"/>
                  </a:lnTo>
                  <a:lnTo>
                    <a:pt x="107238" y="1366558"/>
                  </a:lnTo>
                  <a:lnTo>
                    <a:pt x="148437" y="1370342"/>
                  </a:lnTo>
                  <a:lnTo>
                    <a:pt x="162242" y="1370291"/>
                  </a:lnTo>
                  <a:lnTo>
                    <a:pt x="1488554" y="1370291"/>
                  </a:lnTo>
                  <a:lnTo>
                    <a:pt x="1546834" y="1371053"/>
                  </a:lnTo>
                  <a:lnTo>
                    <a:pt x="1576031" y="1371028"/>
                  </a:lnTo>
                  <a:lnTo>
                    <a:pt x="1594142" y="1370291"/>
                  </a:lnTo>
                  <a:lnTo>
                    <a:pt x="1605089" y="1369847"/>
                  </a:lnTo>
                  <a:lnTo>
                    <a:pt x="1655508" y="1356220"/>
                  </a:lnTo>
                  <a:lnTo>
                    <a:pt x="1695856" y="1325664"/>
                  </a:lnTo>
                  <a:lnTo>
                    <a:pt x="1722907" y="1282649"/>
                  </a:lnTo>
                  <a:lnTo>
                    <a:pt x="1733435" y="1231582"/>
                  </a:lnTo>
                  <a:lnTo>
                    <a:pt x="1733435" y="1204785"/>
                  </a:lnTo>
                  <a:lnTo>
                    <a:pt x="1733461" y="153225"/>
                  </a:lnTo>
                  <a:close/>
                </a:path>
              </a:pathLst>
            </a:custGeom>
            <a:solidFill>
              <a:srgbClr val="F0F1F5"/>
            </a:solidFill>
          </p:spPr>
          <p:txBody>
            <a:bodyPr wrap="square" lIns="0" tIns="0" rIns="0" bIns="0" rtlCol="0"/>
            <a:lstStyle/>
            <a:p>
              <a:endParaRPr/>
            </a:p>
          </p:txBody>
        </p:sp>
        <p:sp>
          <p:nvSpPr>
            <p:cNvPr id="16" name="object 16"/>
            <p:cNvSpPr/>
            <p:nvPr/>
          </p:nvSpPr>
          <p:spPr>
            <a:xfrm>
              <a:off x="5967027" y="1942243"/>
              <a:ext cx="73828" cy="252476"/>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287647" y="1942243"/>
              <a:ext cx="73828" cy="252476"/>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503365" y="1942243"/>
              <a:ext cx="73813" cy="25247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5722767" y="1942243"/>
              <a:ext cx="73828" cy="252476"/>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207153" y="1942243"/>
              <a:ext cx="73828" cy="252476"/>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6422842" y="1942243"/>
              <a:ext cx="73828" cy="252476"/>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6642222" y="1942243"/>
              <a:ext cx="73828" cy="252476"/>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3737383" y="3256686"/>
              <a:ext cx="2122170" cy="1447800"/>
            </a:xfrm>
            <a:custGeom>
              <a:avLst/>
              <a:gdLst/>
              <a:ahLst/>
              <a:cxnLst/>
              <a:rect l="l" t="t" r="r" b="b"/>
              <a:pathLst>
                <a:path w="2122170" h="1447800">
                  <a:moveTo>
                    <a:pt x="278073" y="1065927"/>
                  </a:moveTo>
                  <a:lnTo>
                    <a:pt x="0" y="767417"/>
                  </a:lnTo>
                  <a:lnTo>
                    <a:pt x="752880" y="355014"/>
                  </a:lnTo>
                  <a:lnTo>
                    <a:pt x="790375" y="311402"/>
                  </a:lnTo>
                  <a:lnTo>
                    <a:pt x="827763" y="269783"/>
                  </a:lnTo>
                  <a:lnTo>
                    <a:pt x="865045" y="230155"/>
                  </a:lnTo>
                  <a:lnTo>
                    <a:pt x="902219" y="192520"/>
                  </a:lnTo>
                  <a:lnTo>
                    <a:pt x="939284" y="156877"/>
                  </a:lnTo>
                  <a:lnTo>
                    <a:pt x="976238" y="123227"/>
                  </a:lnTo>
                  <a:lnTo>
                    <a:pt x="1013198" y="91475"/>
                  </a:lnTo>
                  <a:lnTo>
                    <a:pt x="1049809" y="61906"/>
                  </a:lnTo>
                  <a:lnTo>
                    <a:pt x="1086424" y="34236"/>
                  </a:lnTo>
                  <a:lnTo>
                    <a:pt x="1122922" y="8560"/>
                  </a:lnTo>
                  <a:lnTo>
                    <a:pt x="1170957" y="0"/>
                  </a:lnTo>
                  <a:lnTo>
                    <a:pt x="1186594" y="11253"/>
                  </a:lnTo>
                  <a:lnTo>
                    <a:pt x="1186842" y="39968"/>
                  </a:lnTo>
                  <a:lnTo>
                    <a:pt x="1164299" y="91570"/>
                  </a:lnTo>
                  <a:lnTo>
                    <a:pt x="1134522" y="145631"/>
                  </a:lnTo>
                  <a:lnTo>
                    <a:pt x="1107409" y="198637"/>
                  </a:lnTo>
                  <a:lnTo>
                    <a:pt x="1085479" y="247959"/>
                  </a:lnTo>
                  <a:lnTo>
                    <a:pt x="1071194" y="291066"/>
                  </a:lnTo>
                  <a:lnTo>
                    <a:pt x="1067020" y="325426"/>
                  </a:lnTo>
                  <a:lnTo>
                    <a:pt x="1075420" y="348505"/>
                  </a:lnTo>
                  <a:lnTo>
                    <a:pt x="1087092" y="356797"/>
                  </a:lnTo>
                  <a:lnTo>
                    <a:pt x="1101448" y="360817"/>
                  </a:lnTo>
                  <a:lnTo>
                    <a:pt x="1117757" y="361990"/>
                  </a:lnTo>
                  <a:lnTo>
                    <a:pt x="1163455" y="361990"/>
                  </a:lnTo>
                  <a:lnTo>
                    <a:pt x="1181622" y="364125"/>
                  </a:lnTo>
                  <a:lnTo>
                    <a:pt x="1202666" y="372843"/>
                  </a:lnTo>
                  <a:lnTo>
                    <a:pt x="1220313" y="390592"/>
                  </a:lnTo>
                  <a:lnTo>
                    <a:pt x="1223033" y="402235"/>
                  </a:lnTo>
                  <a:lnTo>
                    <a:pt x="1216360" y="415165"/>
                  </a:lnTo>
                  <a:lnTo>
                    <a:pt x="1174842" y="444882"/>
                  </a:lnTo>
                  <a:lnTo>
                    <a:pt x="1140003" y="461667"/>
                  </a:lnTo>
                  <a:lnTo>
                    <a:pt x="1095781" y="479733"/>
                  </a:lnTo>
                  <a:lnTo>
                    <a:pt x="1042178" y="499081"/>
                  </a:lnTo>
                  <a:lnTo>
                    <a:pt x="979197" y="519708"/>
                  </a:lnTo>
                  <a:lnTo>
                    <a:pt x="906840" y="541613"/>
                  </a:lnTo>
                  <a:lnTo>
                    <a:pt x="825110" y="564795"/>
                  </a:lnTo>
                  <a:lnTo>
                    <a:pt x="278073" y="1065927"/>
                  </a:lnTo>
                  <a:close/>
                </a:path>
                <a:path w="2122170" h="1447800">
                  <a:moveTo>
                    <a:pt x="1163455" y="361990"/>
                  </a:moveTo>
                  <a:lnTo>
                    <a:pt x="1117757" y="361990"/>
                  </a:lnTo>
                  <a:lnTo>
                    <a:pt x="1158668" y="361427"/>
                  </a:lnTo>
                  <a:lnTo>
                    <a:pt x="1163455" y="361990"/>
                  </a:lnTo>
                  <a:close/>
                </a:path>
                <a:path w="2122170" h="1447800">
                  <a:moveTo>
                    <a:pt x="1197972" y="1447307"/>
                  </a:moveTo>
                  <a:lnTo>
                    <a:pt x="1179101" y="1115389"/>
                  </a:lnTo>
                  <a:lnTo>
                    <a:pt x="1509883" y="933593"/>
                  </a:lnTo>
                  <a:lnTo>
                    <a:pt x="1522273" y="892181"/>
                  </a:lnTo>
                  <a:lnTo>
                    <a:pt x="1556788" y="800961"/>
                  </a:lnTo>
                  <a:lnTo>
                    <a:pt x="1609442" y="709457"/>
                  </a:lnTo>
                  <a:lnTo>
                    <a:pt x="1676249" y="667191"/>
                  </a:lnTo>
                  <a:lnTo>
                    <a:pt x="1687630" y="667401"/>
                  </a:lnTo>
                  <a:lnTo>
                    <a:pt x="1692301" y="680424"/>
                  </a:lnTo>
                  <a:lnTo>
                    <a:pt x="1692290" y="704450"/>
                  </a:lnTo>
                  <a:lnTo>
                    <a:pt x="1690065" y="732354"/>
                  </a:lnTo>
                  <a:lnTo>
                    <a:pt x="1687088" y="775173"/>
                  </a:lnTo>
                  <a:lnTo>
                    <a:pt x="1689372" y="815198"/>
                  </a:lnTo>
                  <a:lnTo>
                    <a:pt x="1702881" y="842451"/>
                  </a:lnTo>
                  <a:lnTo>
                    <a:pt x="1733513" y="847902"/>
                  </a:lnTo>
                  <a:lnTo>
                    <a:pt x="2107569" y="847902"/>
                  </a:lnTo>
                  <a:lnTo>
                    <a:pt x="2107129" y="849731"/>
                  </a:lnTo>
                  <a:lnTo>
                    <a:pt x="2089276" y="897217"/>
                  </a:lnTo>
                  <a:lnTo>
                    <a:pt x="2066744" y="941509"/>
                  </a:lnTo>
                  <a:lnTo>
                    <a:pt x="2041302" y="979367"/>
                  </a:lnTo>
                  <a:lnTo>
                    <a:pt x="2010324" y="1016995"/>
                  </a:lnTo>
                  <a:lnTo>
                    <a:pt x="1979615" y="1050341"/>
                  </a:lnTo>
                  <a:lnTo>
                    <a:pt x="1948454" y="1079911"/>
                  </a:lnTo>
                  <a:lnTo>
                    <a:pt x="1916121" y="1106211"/>
                  </a:lnTo>
                  <a:lnTo>
                    <a:pt x="1881894" y="1129746"/>
                  </a:lnTo>
                  <a:lnTo>
                    <a:pt x="1845054" y="1151023"/>
                  </a:lnTo>
                  <a:lnTo>
                    <a:pt x="1804880" y="1170546"/>
                  </a:lnTo>
                  <a:lnTo>
                    <a:pt x="1760651" y="1188821"/>
                  </a:lnTo>
                  <a:lnTo>
                    <a:pt x="1711646" y="1206353"/>
                  </a:lnTo>
                  <a:lnTo>
                    <a:pt x="1657146" y="1223649"/>
                  </a:lnTo>
                  <a:lnTo>
                    <a:pt x="1486494" y="1273355"/>
                  </a:lnTo>
                  <a:lnTo>
                    <a:pt x="1408343" y="1305537"/>
                  </a:lnTo>
                  <a:lnTo>
                    <a:pt x="1324621" y="1357081"/>
                  </a:lnTo>
                  <a:lnTo>
                    <a:pt x="1197972" y="1447307"/>
                  </a:lnTo>
                  <a:close/>
                </a:path>
                <a:path w="2122170" h="1447800">
                  <a:moveTo>
                    <a:pt x="2107569" y="847902"/>
                  </a:moveTo>
                  <a:lnTo>
                    <a:pt x="1733513" y="847902"/>
                  </a:lnTo>
                  <a:lnTo>
                    <a:pt x="1768282" y="836719"/>
                  </a:lnTo>
                  <a:lnTo>
                    <a:pt x="1810108" y="817666"/>
                  </a:lnTo>
                  <a:lnTo>
                    <a:pt x="1856529" y="793446"/>
                  </a:lnTo>
                  <a:lnTo>
                    <a:pt x="1967768" y="732354"/>
                  </a:lnTo>
                  <a:lnTo>
                    <a:pt x="2024248" y="704450"/>
                  </a:lnTo>
                  <a:lnTo>
                    <a:pt x="2068975" y="689156"/>
                  </a:lnTo>
                  <a:lnTo>
                    <a:pt x="2096396" y="692573"/>
                  </a:lnTo>
                  <a:lnTo>
                    <a:pt x="2114938" y="720470"/>
                  </a:lnTo>
                  <a:lnTo>
                    <a:pt x="2121728" y="758120"/>
                  </a:lnTo>
                  <a:lnTo>
                    <a:pt x="2118536" y="802286"/>
                  </a:lnTo>
                  <a:lnTo>
                    <a:pt x="2107569" y="847902"/>
                  </a:lnTo>
                  <a:close/>
                </a:path>
              </a:pathLst>
            </a:custGeom>
            <a:solidFill>
              <a:srgbClr val="F0D8C2"/>
            </a:solidFill>
          </p:spPr>
          <p:txBody>
            <a:bodyPr wrap="square" lIns="0" tIns="0" rIns="0" bIns="0" rtlCol="0"/>
            <a:lstStyle/>
            <a:p>
              <a:endParaRPr/>
            </a:p>
          </p:txBody>
        </p:sp>
        <p:sp>
          <p:nvSpPr>
            <p:cNvPr id="24" name="object 24"/>
            <p:cNvSpPr/>
            <p:nvPr/>
          </p:nvSpPr>
          <p:spPr>
            <a:xfrm>
              <a:off x="3285277" y="3635564"/>
              <a:ext cx="1223645" cy="788035"/>
            </a:xfrm>
            <a:custGeom>
              <a:avLst/>
              <a:gdLst/>
              <a:ahLst/>
              <a:cxnLst/>
              <a:rect l="l" t="t" r="r" b="b"/>
              <a:pathLst>
                <a:path w="1223645" h="788035">
                  <a:moveTo>
                    <a:pt x="282485" y="787709"/>
                  </a:moveTo>
                  <a:lnTo>
                    <a:pt x="236952" y="782999"/>
                  </a:lnTo>
                  <a:lnTo>
                    <a:pt x="194567" y="771962"/>
                  </a:lnTo>
                  <a:lnTo>
                    <a:pt x="155602" y="755211"/>
                  </a:lnTo>
                  <a:lnTo>
                    <a:pt x="120334" y="733359"/>
                  </a:lnTo>
                  <a:lnTo>
                    <a:pt x="89036" y="707020"/>
                  </a:lnTo>
                  <a:lnTo>
                    <a:pt x="61983" y="676808"/>
                  </a:lnTo>
                  <a:lnTo>
                    <a:pt x="39449" y="643335"/>
                  </a:lnTo>
                  <a:lnTo>
                    <a:pt x="21710" y="607215"/>
                  </a:lnTo>
                  <a:lnTo>
                    <a:pt x="9038" y="569061"/>
                  </a:lnTo>
                  <a:lnTo>
                    <a:pt x="1710" y="529487"/>
                  </a:lnTo>
                  <a:lnTo>
                    <a:pt x="0" y="489105"/>
                  </a:lnTo>
                  <a:lnTo>
                    <a:pt x="4181" y="448530"/>
                  </a:lnTo>
                  <a:lnTo>
                    <a:pt x="14529" y="408374"/>
                  </a:lnTo>
                  <a:lnTo>
                    <a:pt x="31318" y="369251"/>
                  </a:lnTo>
                  <a:lnTo>
                    <a:pt x="54823" y="331774"/>
                  </a:lnTo>
                  <a:lnTo>
                    <a:pt x="85317" y="296557"/>
                  </a:lnTo>
                  <a:lnTo>
                    <a:pt x="123588" y="295809"/>
                  </a:lnTo>
                  <a:lnTo>
                    <a:pt x="163012" y="294255"/>
                  </a:lnTo>
                  <a:lnTo>
                    <a:pt x="203548" y="291810"/>
                  </a:lnTo>
                  <a:lnTo>
                    <a:pt x="245154" y="288391"/>
                  </a:lnTo>
                  <a:lnTo>
                    <a:pt x="287789" y="283913"/>
                  </a:lnTo>
                  <a:lnTo>
                    <a:pt x="331411" y="278293"/>
                  </a:lnTo>
                  <a:lnTo>
                    <a:pt x="375979" y="271448"/>
                  </a:lnTo>
                  <a:lnTo>
                    <a:pt x="421451" y="263293"/>
                  </a:lnTo>
                  <a:lnTo>
                    <a:pt x="467786" y="253745"/>
                  </a:lnTo>
                  <a:lnTo>
                    <a:pt x="514941" y="242720"/>
                  </a:lnTo>
                  <a:lnTo>
                    <a:pt x="562876" y="230134"/>
                  </a:lnTo>
                  <a:lnTo>
                    <a:pt x="611548" y="215903"/>
                  </a:lnTo>
                  <a:lnTo>
                    <a:pt x="660916" y="199944"/>
                  </a:lnTo>
                  <a:lnTo>
                    <a:pt x="710939" y="182173"/>
                  </a:lnTo>
                  <a:lnTo>
                    <a:pt x="761574" y="162506"/>
                  </a:lnTo>
                  <a:lnTo>
                    <a:pt x="812781" y="140859"/>
                  </a:lnTo>
                  <a:lnTo>
                    <a:pt x="864517" y="117149"/>
                  </a:lnTo>
                  <a:lnTo>
                    <a:pt x="916742" y="91292"/>
                  </a:lnTo>
                  <a:lnTo>
                    <a:pt x="969412" y="63204"/>
                  </a:lnTo>
                  <a:lnTo>
                    <a:pt x="1022488" y="32801"/>
                  </a:lnTo>
                  <a:lnTo>
                    <a:pt x="1075927" y="0"/>
                  </a:lnTo>
                  <a:lnTo>
                    <a:pt x="1223423" y="328664"/>
                  </a:lnTo>
                  <a:lnTo>
                    <a:pt x="1187472" y="363390"/>
                  </a:lnTo>
                  <a:lnTo>
                    <a:pt x="1150306" y="397450"/>
                  </a:lnTo>
                  <a:lnTo>
                    <a:pt x="1112011" y="430747"/>
                  </a:lnTo>
                  <a:lnTo>
                    <a:pt x="1072672" y="463181"/>
                  </a:lnTo>
                  <a:lnTo>
                    <a:pt x="1032372" y="494656"/>
                  </a:lnTo>
                  <a:lnTo>
                    <a:pt x="991198" y="525072"/>
                  </a:lnTo>
                  <a:lnTo>
                    <a:pt x="949232" y="554332"/>
                  </a:lnTo>
                  <a:lnTo>
                    <a:pt x="906561" y="582337"/>
                  </a:lnTo>
                  <a:lnTo>
                    <a:pt x="863269" y="608989"/>
                  </a:lnTo>
                  <a:lnTo>
                    <a:pt x="819440" y="634191"/>
                  </a:lnTo>
                  <a:lnTo>
                    <a:pt x="775160" y="657844"/>
                  </a:lnTo>
                  <a:lnTo>
                    <a:pt x="730512" y="679849"/>
                  </a:lnTo>
                  <a:lnTo>
                    <a:pt x="685583" y="700109"/>
                  </a:lnTo>
                  <a:lnTo>
                    <a:pt x="640455" y="718525"/>
                  </a:lnTo>
                  <a:lnTo>
                    <a:pt x="595215" y="735000"/>
                  </a:lnTo>
                  <a:lnTo>
                    <a:pt x="549946" y="749435"/>
                  </a:lnTo>
                  <a:lnTo>
                    <a:pt x="504734" y="761731"/>
                  </a:lnTo>
                  <a:lnTo>
                    <a:pt x="459663" y="771792"/>
                  </a:lnTo>
                  <a:lnTo>
                    <a:pt x="414818" y="779518"/>
                  </a:lnTo>
                  <a:lnTo>
                    <a:pt x="370283" y="784812"/>
                  </a:lnTo>
                  <a:lnTo>
                    <a:pt x="326144" y="787575"/>
                  </a:lnTo>
                  <a:lnTo>
                    <a:pt x="282485" y="787709"/>
                  </a:lnTo>
                  <a:close/>
                </a:path>
              </a:pathLst>
            </a:custGeom>
            <a:solidFill>
              <a:srgbClr val="464DA6"/>
            </a:solidFill>
          </p:spPr>
          <p:txBody>
            <a:bodyPr wrap="square" lIns="0" tIns="0" rIns="0" bIns="0" rtlCol="0"/>
            <a:lstStyle/>
            <a:p>
              <a:endParaRPr/>
            </a:p>
          </p:txBody>
        </p:sp>
        <p:sp>
          <p:nvSpPr>
            <p:cNvPr id="25" name="object 25"/>
            <p:cNvSpPr/>
            <p:nvPr/>
          </p:nvSpPr>
          <p:spPr>
            <a:xfrm>
              <a:off x="2769114" y="1991466"/>
              <a:ext cx="911225" cy="1583690"/>
            </a:xfrm>
            <a:custGeom>
              <a:avLst/>
              <a:gdLst/>
              <a:ahLst/>
              <a:cxnLst/>
              <a:rect l="l" t="t" r="r" b="b"/>
              <a:pathLst>
                <a:path w="911225" h="1583689">
                  <a:moveTo>
                    <a:pt x="520574" y="1583571"/>
                  </a:moveTo>
                  <a:lnTo>
                    <a:pt x="0" y="1583571"/>
                  </a:lnTo>
                  <a:lnTo>
                    <a:pt x="179164" y="748134"/>
                  </a:lnTo>
                  <a:lnTo>
                    <a:pt x="147101" y="708053"/>
                  </a:lnTo>
                  <a:lnTo>
                    <a:pt x="117829" y="666088"/>
                  </a:lnTo>
                  <a:lnTo>
                    <a:pt x="91727" y="622314"/>
                  </a:lnTo>
                  <a:lnTo>
                    <a:pt x="69176" y="576806"/>
                  </a:lnTo>
                  <a:lnTo>
                    <a:pt x="50556" y="529639"/>
                  </a:lnTo>
                  <a:lnTo>
                    <a:pt x="36247" y="480888"/>
                  </a:lnTo>
                  <a:lnTo>
                    <a:pt x="26630" y="430628"/>
                  </a:lnTo>
                  <a:lnTo>
                    <a:pt x="22085" y="378934"/>
                  </a:lnTo>
                  <a:lnTo>
                    <a:pt x="22992" y="325882"/>
                  </a:lnTo>
                  <a:lnTo>
                    <a:pt x="29074" y="276605"/>
                  </a:lnTo>
                  <a:lnTo>
                    <a:pt x="39862" y="231857"/>
                  </a:lnTo>
                  <a:lnTo>
                    <a:pt x="55008" y="191506"/>
                  </a:lnTo>
                  <a:lnTo>
                    <a:pt x="74167" y="155420"/>
                  </a:lnTo>
                  <a:lnTo>
                    <a:pt x="96994" y="123467"/>
                  </a:lnTo>
                  <a:lnTo>
                    <a:pt x="123143" y="95513"/>
                  </a:lnTo>
                  <a:lnTo>
                    <a:pt x="184023" y="51077"/>
                  </a:lnTo>
                  <a:lnTo>
                    <a:pt x="254041" y="21051"/>
                  </a:lnTo>
                  <a:lnTo>
                    <a:pt x="291612" y="11112"/>
                  </a:lnTo>
                  <a:lnTo>
                    <a:pt x="330430" y="4379"/>
                  </a:lnTo>
                  <a:lnTo>
                    <a:pt x="370151" y="719"/>
                  </a:lnTo>
                  <a:lnTo>
                    <a:pt x="410426" y="0"/>
                  </a:lnTo>
                  <a:lnTo>
                    <a:pt x="450912" y="2089"/>
                  </a:lnTo>
                  <a:lnTo>
                    <a:pt x="491263" y="6855"/>
                  </a:lnTo>
                  <a:lnTo>
                    <a:pt x="531132" y="14165"/>
                  </a:lnTo>
                  <a:lnTo>
                    <a:pt x="570173" y="23887"/>
                  </a:lnTo>
                  <a:lnTo>
                    <a:pt x="608042" y="35887"/>
                  </a:lnTo>
                  <a:lnTo>
                    <a:pt x="644392" y="50035"/>
                  </a:lnTo>
                  <a:lnTo>
                    <a:pt x="711154" y="84241"/>
                  </a:lnTo>
                  <a:lnTo>
                    <a:pt x="767692" y="125446"/>
                  </a:lnTo>
                  <a:lnTo>
                    <a:pt x="811240" y="172591"/>
                  </a:lnTo>
                  <a:lnTo>
                    <a:pt x="845093" y="235795"/>
                  </a:lnTo>
                  <a:lnTo>
                    <a:pt x="860791" y="278245"/>
                  </a:lnTo>
                  <a:lnTo>
                    <a:pt x="874367" y="324727"/>
                  </a:lnTo>
                  <a:lnTo>
                    <a:pt x="885816" y="374557"/>
                  </a:lnTo>
                  <a:lnTo>
                    <a:pt x="895133" y="427050"/>
                  </a:lnTo>
                  <a:lnTo>
                    <a:pt x="902314" y="481523"/>
                  </a:lnTo>
                  <a:lnTo>
                    <a:pt x="907353" y="537289"/>
                  </a:lnTo>
                  <a:lnTo>
                    <a:pt x="910245" y="593665"/>
                  </a:lnTo>
                  <a:lnTo>
                    <a:pt x="910985" y="649968"/>
                  </a:lnTo>
                  <a:lnTo>
                    <a:pt x="909568" y="705511"/>
                  </a:lnTo>
                  <a:lnTo>
                    <a:pt x="905989" y="759611"/>
                  </a:lnTo>
                  <a:lnTo>
                    <a:pt x="900243" y="811583"/>
                  </a:lnTo>
                  <a:lnTo>
                    <a:pt x="892325" y="860744"/>
                  </a:lnTo>
                  <a:lnTo>
                    <a:pt x="882230" y="906408"/>
                  </a:lnTo>
                  <a:lnTo>
                    <a:pt x="869952" y="947891"/>
                  </a:lnTo>
                  <a:lnTo>
                    <a:pt x="865273" y="959738"/>
                  </a:lnTo>
                  <a:lnTo>
                    <a:pt x="432510" y="959738"/>
                  </a:lnTo>
                  <a:lnTo>
                    <a:pt x="520574" y="1583571"/>
                  </a:lnTo>
                  <a:close/>
                </a:path>
                <a:path w="911225" h="1583689">
                  <a:moveTo>
                    <a:pt x="743591" y="1072306"/>
                  </a:moveTo>
                  <a:lnTo>
                    <a:pt x="703813" y="1069162"/>
                  </a:lnTo>
                  <a:lnTo>
                    <a:pt x="657559" y="1059450"/>
                  </a:lnTo>
                  <a:lnTo>
                    <a:pt x="606064" y="1043410"/>
                  </a:lnTo>
                  <a:lnTo>
                    <a:pt x="550567" y="1021284"/>
                  </a:lnTo>
                  <a:lnTo>
                    <a:pt x="492303" y="993313"/>
                  </a:lnTo>
                  <a:lnTo>
                    <a:pt x="432510" y="959738"/>
                  </a:lnTo>
                  <a:lnTo>
                    <a:pt x="865273" y="959738"/>
                  </a:lnTo>
                  <a:lnTo>
                    <a:pt x="838830" y="1015578"/>
                  </a:lnTo>
                  <a:lnTo>
                    <a:pt x="798920" y="1058328"/>
                  </a:lnTo>
                  <a:lnTo>
                    <a:pt x="743591" y="1072306"/>
                  </a:lnTo>
                  <a:close/>
                </a:path>
              </a:pathLst>
            </a:custGeom>
            <a:solidFill>
              <a:srgbClr val="F0D8C2"/>
            </a:solidFill>
          </p:spPr>
          <p:txBody>
            <a:bodyPr wrap="square" lIns="0" tIns="0" rIns="0" bIns="0" rtlCol="0"/>
            <a:lstStyle/>
            <a:p>
              <a:endParaRPr/>
            </a:p>
          </p:txBody>
        </p:sp>
        <p:sp>
          <p:nvSpPr>
            <p:cNvPr id="26" name="object 26"/>
            <p:cNvSpPr/>
            <p:nvPr/>
          </p:nvSpPr>
          <p:spPr>
            <a:xfrm>
              <a:off x="2725733" y="1947986"/>
              <a:ext cx="868044" cy="824865"/>
            </a:xfrm>
            <a:custGeom>
              <a:avLst/>
              <a:gdLst/>
              <a:ahLst/>
              <a:cxnLst/>
              <a:rect l="l" t="t" r="r" b="b"/>
              <a:pathLst>
                <a:path w="868045" h="824864">
                  <a:moveTo>
                    <a:pt x="216906" y="824372"/>
                  </a:moveTo>
                  <a:lnTo>
                    <a:pt x="163787" y="798623"/>
                  </a:lnTo>
                  <a:lnTo>
                    <a:pt x="110324" y="738094"/>
                  </a:lnTo>
                  <a:lnTo>
                    <a:pt x="85184" y="697778"/>
                  </a:lnTo>
                  <a:lnTo>
                    <a:pt x="62024" y="652355"/>
                  </a:lnTo>
                  <a:lnTo>
                    <a:pt x="41531" y="603020"/>
                  </a:lnTo>
                  <a:lnTo>
                    <a:pt x="24393" y="550971"/>
                  </a:lnTo>
                  <a:lnTo>
                    <a:pt x="11300" y="497403"/>
                  </a:lnTo>
                  <a:lnTo>
                    <a:pt x="2939" y="443511"/>
                  </a:lnTo>
                  <a:lnTo>
                    <a:pt x="0" y="390492"/>
                  </a:lnTo>
                  <a:lnTo>
                    <a:pt x="2214" y="349029"/>
                  </a:lnTo>
                  <a:lnTo>
                    <a:pt x="8831" y="308594"/>
                  </a:lnTo>
                  <a:lnTo>
                    <a:pt x="19809" y="269458"/>
                  </a:lnTo>
                  <a:lnTo>
                    <a:pt x="35110" y="231893"/>
                  </a:lnTo>
                  <a:lnTo>
                    <a:pt x="54692" y="196171"/>
                  </a:lnTo>
                  <a:lnTo>
                    <a:pt x="78516" y="162563"/>
                  </a:lnTo>
                  <a:lnTo>
                    <a:pt x="106542" y="131340"/>
                  </a:lnTo>
                  <a:lnTo>
                    <a:pt x="138729" y="102774"/>
                  </a:lnTo>
                  <a:lnTo>
                    <a:pt x="175037" y="77136"/>
                  </a:lnTo>
                  <a:lnTo>
                    <a:pt x="215427" y="54697"/>
                  </a:lnTo>
                  <a:lnTo>
                    <a:pt x="259858" y="35730"/>
                  </a:lnTo>
                  <a:lnTo>
                    <a:pt x="308291" y="20505"/>
                  </a:lnTo>
                  <a:lnTo>
                    <a:pt x="360684" y="9294"/>
                  </a:lnTo>
                  <a:lnTo>
                    <a:pt x="416998" y="2368"/>
                  </a:lnTo>
                  <a:lnTo>
                    <a:pt x="477193" y="0"/>
                  </a:lnTo>
                  <a:lnTo>
                    <a:pt x="549085" y="2757"/>
                  </a:lnTo>
                  <a:lnTo>
                    <a:pt x="612711" y="10644"/>
                  </a:lnTo>
                  <a:lnTo>
                    <a:pt x="668401" y="23081"/>
                  </a:lnTo>
                  <a:lnTo>
                    <a:pt x="716483" y="39489"/>
                  </a:lnTo>
                  <a:lnTo>
                    <a:pt x="757285" y="59291"/>
                  </a:lnTo>
                  <a:lnTo>
                    <a:pt x="791136" y="81906"/>
                  </a:lnTo>
                  <a:lnTo>
                    <a:pt x="839299" y="133265"/>
                  </a:lnTo>
                  <a:lnTo>
                    <a:pt x="863600" y="188935"/>
                  </a:lnTo>
                  <a:lnTo>
                    <a:pt x="867624" y="216940"/>
                  </a:lnTo>
                  <a:lnTo>
                    <a:pt x="835832" y="224743"/>
                  </a:lnTo>
                  <a:lnTo>
                    <a:pt x="761072" y="237896"/>
                  </a:lnTo>
                  <a:lnTo>
                    <a:pt x="718087" y="243283"/>
                  </a:lnTo>
                  <a:lnTo>
                    <a:pt x="671354" y="247902"/>
                  </a:lnTo>
                  <a:lnTo>
                    <a:pt x="620866" y="251772"/>
                  </a:lnTo>
                  <a:lnTo>
                    <a:pt x="566613" y="254913"/>
                  </a:lnTo>
                  <a:lnTo>
                    <a:pt x="508588" y="257342"/>
                  </a:lnTo>
                  <a:lnTo>
                    <a:pt x="446782" y="259079"/>
                  </a:lnTo>
                  <a:lnTo>
                    <a:pt x="381187" y="260143"/>
                  </a:lnTo>
                  <a:lnTo>
                    <a:pt x="311794" y="260553"/>
                  </a:lnTo>
                  <a:lnTo>
                    <a:pt x="238596" y="260328"/>
                  </a:lnTo>
                  <a:lnTo>
                    <a:pt x="238596" y="282022"/>
                  </a:lnTo>
                  <a:lnTo>
                    <a:pt x="498883" y="303716"/>
                  </a:lnTo>
                  <a:lnTo>
                    <a:pt x="542265" y="433880"/>
                  </a:lnTo>
                  <a:lnTo>
                    <a:pt x="494047" y="439285"/>
                  </a:lnTo>
                  <a:lnTo>
                    <a:pt x="452276" y="460965"/>
                  </a:lnTo>
                  <a:lnTo>
                    <a:pt x="416076" y="495498"/>
                  </a:lnTo>
                  <a:lnTo>
                    <a:pt x="384574" y="539465"/>
                  </a:lnTo>
                  <a:lnTo>
                    <a:pt x="371173" y="531593"/>
                  </a:lnTo>
                  <a:lnTo>
                    <a:pt x="356756" y="525675"/>
                  </a:lnTo>
                  <a:lnTo>
                    <a:pt x="341444" y="521950"/>
                  </a:lnTo>
                  <a:lnTo>
                    <a:pt x="325359" y="520656"/>
                  </a:lnTo>
                  <a:lnTo>
                    <a:pt x="283157" y="529862"/>
                  </a:lnTo>
                  <a:lnTo>
                    <a:pt x="248682" y="554244"/>
                  </a:lnTo>
                  <a:lnTo>
                    <a:pt x="225433" y="588949"/>
                  </a:lnTo>
                  <a:lnTo>
                    <a:pt x="216906" y="629126"/>
                  </a:lnTo>
                  <a:lnTo>
                    <a:pt x="221745" y="669448"/>
                  </a:lnTo>
                  <a:lnTo>
                    <a:pt x="235288" y="703726"/>
                  </a:lnTo>
                  <a:lnTo>
                    <a:pt x="256071" y="730788"/>
                  </a:lnTo>
                  <a:lnTo>
                    <a:pt x="282628" y="749463"/>
                  </a:lnTo>
                  <a:lnTo>
                    <a:pt x="267082" y="777434"/>
                  </a:lnTo>
                  <a:lnTo>
                    <a:pt x="251150" y="800048"/>
                  </a:lnTo>
                  <a:lnTo>
                    <a:pt x="234526" y="816097"/>
                  </a:lnTo>
                  <a:lnTo>
                    <a:pt x="216906" y="824372"/>
                  </a:lnTo>
                  <a:close/>
                </a:path>
              </a:pathLst>
            </a:custGeom>
            <a:solidFill>
              <a:srgbClr val="181746"/>
            </a:solidFill>
          </p:spPr>
          <p:txBody>
            <a:bodyPr wrap="square" lIns="0" tIns="0" rIns="0" bIns="0" rtlCol="0"/>
            <a:lstStyle/>
            <a:p>
              <a:endParaRPr/>
            </a:p>
          </p:txBody>
        </p:sp>
        <p:sp>
          <p:nvSpPr>
            <p:cNvPr id="27" name="object 27"/>
            <p:cNvSpPr/>
            <p:nvPr/>
          </p:nvSpPr>
          <p:spPr>
            <a:xfrm>
              <a:off x="1971615" y="3097769"/>
              <a:ext cx="3396615" cy="3141980"/>
            </a:xfrm>
            <a:custGeom>
              <a:avLst/>
              <a:gdLst/>
              <a:ahLst/>
              <a:cxnLst/>
              <a:rect l="l" t="t" r="r" b="b"/>
              <a:pathLst>
                <a:path w="3396615" h="3141979">
                  <a:moveTo>
                    <a:pt x="1335647" y="3141880"/>
                  </a:moveTo>
                  <a:lnTo>
                    <a:pt x="1285124" y="3141905"/>
                  </a:lnTo>
                  <a:lnTo>
                    <a:pt x="1233422" y="3140677"/>
                  </a:lnTo>
                  <a:lnTo>
                    <a:pt x="1180706" y="3138317"/>
                  </a:lnTo>
                  <a:lnTo>
                    <a:pt x="1127141" y="3134947"/>
                  </a:lnTo>
                  <a:lnTo>
                    <a:pt x="1072889" y="3130688"/>
                  </a:lnTo>
                  <a:lnTo>
                    <a:pt x="1018117" y="3125662"/>
                  </a:lnTo>
                  <a:lnTo>
                    <a:pt x="962988" y="3119990"/>
                  </a:lnTo>
                  <a:lnTo>
                    <a:pt x="852317" y="3107193"/>
                  </a:lnTo>
                  <a:lnTo>
                    <a:pt x="564503" y="3070297"/>
                  </a:lnTo>
                  <a:lnTo>
                    <a:pt x="504781" y="3062995"/>
                  </a:lnTo>
                  <a:lnTo>
                    <a:pt x="446666" y="3056373"/>
                  </a:lnTo>
                  <a:lnTo>
                    <a:pt x="390412" y="3050620"/>
                  </a:lnTo>
                  <a:lnTo>
                    <a:pt x="336275" y="3045921"/>
                  </a:lnTo>
                  <a:lnTo>
                    <a:pt x="284511" y="3042465"/>
                  </a:lnTo>
                  <a:lnTo>
                    <a:pt x="235375" y="3040440"/>
                  </a:lnTo>
                  <a:lnTo>
                    <a:pt x="189122" y="3040033"/>
                  </a:lnTo>
                  <a:lnTo>
                    <a:pt x="146007" y="3041432"/>
                  </a:lnTo>
                  <a:lnTo>
                    <a:pt x="106285" y="3044823"/>
                  </a:lnTo>
                  <a:lnTo>
                    <a:pt x="70213" y="3050395"/>
                  </a:lnTo>
                  <a:lnTo>
                    <a:pt x="51808" y="2986516"/>
                  </a:lnTo>
                  <a:lnTo>
                    <a:pt x="36440" y="2924648"/>
                  </a:lnTo>
                  <a:lnTo>
                    <a:pt x="23967" y="2864715"/>
                  </a:lnTo>
                  <a:lnTo>
                    <a:pt x="14244" y="2806635"/>
                  </a:lnTo>
                  <a:lnTo>
                    <a:pt x="7129" y="2750331"/>
                  </a:lnTo>
                  <a:lnTo>
                    <a:pt x="2479" y="2695722"/>
                  </a:lnTo>
                  <a:lnTo>
                    <a:pt x="150" y="2642731"/>
                  </a:lnTo>
                  <a:lnTo>
                    <a:pt x="0" y="2591278"/>
                  </a:lnTo>
                  <a:lnTo>
                    <a:pt x="1884" y="2541284"/>
                  </a:lnTo>
                  <a:lnTo>
                    <a:pt x="5660" y="2492670"/>
                  </a:lnTo>
                  <a:lnTo>
                    <a:pt x="11184" y="2445357"/>
                  </a:lnTo>
                  <a:lnTo>
                    <a:pt x="18314" y="2399266"/>
                  </a:lnTo>
                  <a:lnTo>
                    <a:pt x="26907" y="2354317"/>
                  </a:lnTo>
                  <a:lnTo>
                    <a:pt x="36818" y="2310433"/>
                  </a:lnTo>
                  <a:lnTo>
                    <a:pt x="47905" y="2267532"/>
                  </a:lnTo>
                  <a:lnTo>
                    <a:pt x="60025" y="2225538"/>
                  </a:lnTo>
                  <a:lnTo>
                    <a:pt x="73034" y="2184370"/>
                  </a:lnTo>
                  <a:lnTo>
                    <a:pt x="86789" y="2143949"/>
                  </a:lnTo>
                  <a:lnTo>
                    <a:pt x="101147" y="2104197"/>
                  </a:lnTo>
                  <a:lnTo>
                    <a:pt x="115966" y="2065034"/>
                  </a:lnTo>
                  <a:lnTo>
                    <a:pt x="199591" y="1855923"/>
                  </a:lnTo>
                  <a:lnTo>
                    <a:pt x="217539" y="1808990"/>
                  </a:lnTo>
                  <a:lnTo>
                    <a:pt x="234454" y="1762015"/>
                  </a:lnTo>
                  <a:lnTo>
                    <a:pt x="250052" y="1714841"/>
                  </a:lnTo>
                  <a:lnTo>
                    <a:pt x="264046" y="1667310"/>
                  </a:lnTo>
                  <a:lnTo>
                    <a:pt x="276148" y="1619264"/>
                  </a:lnTo>
                  <a:lnTo>
                    <a:pt x="286073" y="1570546"/>
                  </a:lnTo>
                  <a:lnTo>
                    <a:pt x="293533" y="1521000"/>
                  </a:lnTo>
                  <a:lnTo>
                    <a:pt x="298243" y="1470466"/>
                  </a:lnTo>
                  <a:lnTo>
                    <a:pt x="301329" y="1363806"/>
                  </a:lnTo>
                  <a:lnTo>
                    <a:pt x="305371" y="1307178"/>
                  </a:lnTo>
                  <a:lnTo>
                    <a:pt x="311875" y="1249137"/>
                  </a:lnTo>
                  <a:lnTo>
                    <a:pt x="320673" y="1189918"/>
                  </a:lnTo>
                  <a:lnTo>
                    <a:pt x="331600" y="1129755"/>
                  </a:lnTo>
                  <a:lnTo>
                    <a:pt x="344487" y="1068880"/>
                  </a:lnTo>
                  <a:lnTo>
                    <a:pt x="359168" y="1007529"/>
                  </a:lnTo>
                  <a:lnTo>
                    <a:pt x="375475" y="945934"/>
                  </a:lnTo>
                  <a:lnTo>
                    <a:pt x="393241" y="884330"/>
                  </a:lnTo>
                  <a:lnTo>
                    <a:pt x="412299" y="822951"/>
                  </a:lnTo>
                  <a:lnTo>
                    <a:pt x="432481" y="762030"/>
                  </a:lnTo>
                  <a:lnTo>
                    <a:pt x="453621" y="701802"/>
                  </a:lnTo>
                  <a:lnTo>
                    <a:pt x="475552" y="642499"/>
                  </a:lnTo>
                  <a:lnTo>
                    <a:pt x="498105" y="584357"/>
                  </a:lnTo>
                  <a:lnTo>
                    <a:pt x="521115" y="527608"/>
                  </a:lnTo>
                  <a:lnTo>
                    <a:pt x="544413" y="472487"/>
                  </a:lnTo>
                  <a:lnTo>
                    <a:pt x="567833" y="419228"/>
                  </a:lnTo>
                  <a:lnTo>
                    <a:pt x="591207" y="368063"/>
                  </a:lnTo>
                  <a:lnTo>
                    <a:pt x="614368" y="319228"/>
                  </a:lnTo>
                  <a:lnTo>
                    <a:pt x="637149" y="272956"/>
                  </a:lnTo>
                  <a:lnTo>
                    <a:pt x="659384" y="229481"/>
                  </a:lnTo>
                  <a:lnTo>
                    <a:pt x="680904" y="189036"/>
                  </a:lnTo>
                  <a:lnTo>
                    <a:pt x="701542" y="151856"/>
                  </a:lnTo>
                  <a:lnTo>
                    <a:pt x="721132" y="118174"/>
                  </a:lnTo>
                  <a:lnTo>
                    <a:pt x="756496" y="62242"/>
                  </a:lnTo>
                  <a:lnTo>
                    <a:pt x="785659" y="23108"/>
                  </a:lnTo>
                  <a:lnTo>
                    <a:pt x="814851" y="0"/>
                  </a:lnTo>
                  <a:lnTo>
                    <a:pt x="1416549" y="0"/>
                  </a:lnTo>
                  <a:lnTo>
                    <a:pt x="1420754" y="47320"/>
                  </a:lnTo>
                  <a:lnTo>
                    <a:pt x="1426002" y="94980"/>
                  </a:lnTo>
                  <a:lnTo>
                    <a:pt x="1432243" y="142964"/>
                  </a:lnTo>
                  <a:lnTo>
                    <a:pt x="1439428" y="191259"/>
                  </a:lnTo>
                  <a:lnTo>
                    <a:pt x="1447507" y="239848"/>
                  </a:lnTo>
                  <a:lnTo>
                    <a:pt x="1456432" y="288719"/>
                  </a:lnTo>
                  <a:lnTo>
                    <a:pt x="1466154" y="337855"/>
                  </a:lnTo>
                  <a:lnTo>
                    <a:pt x="1476622" y="387242"/>
                  </a:lnTo>
                  <a:lnTo>
                    <a:pt x="1487787" y="436867"/>
                  </a:lnTo>
                  <a:lnTo>
                    <a:pt x="1499601" y="486713"/>
                  </a:lnTo>
                  <a:lnTo>
                    <a:pt x="1512015" y="536766"/>
                  </a:lnTo>
                  <a:lnTo>
                    <a:pt x="1524978" y="587013"/>
                  </a:lnTo>
                  <a:lnTo>
                    <a:pt x="1552357" y="688025"/>
                  </a:lnTo>
                  <a:lnTo>
                    <a:pt x="1581344" y="789632"/>
                  </a:lnTo>
                  <a:lnTo>
                    <a:pt x="1626979" y="942901"/>
                  </a:lnTo>
                  <a:lnTo>
                    <a:pt x="1738318" y="1308125"/>
                  </a:lnTo>
                  <a:lnTo>
                    <a:pt x="1754055" y="1360865"/>
                  </a:lnTo>
                  <a:lnTo>
                    <a:pt x="2158625" y="1364275"/>
                  </a:lnTo>
                  <a:lnTo>
                    <a:pt x="2622330" y="1274903"/>
                  </a:lnTo>
                  <a:lnTo>
                    <a:pt x="3004044" y="1166900"/>
                  </a:lnTo>
                  <a:lnTo>
                    <a:pt x="3162643" y="1114421"/>
                  </a:lnTo>
                  <a:lnTo>
                    <a:pt x="3304055" y="1411151"/>
                  </a:lnTo>
                  <a:lnTo>
                    <a:pt x="3374804" y="1585425"/>
                  </a:lnTo>
                  <a:lnTo>
                    <a:pt x="3396138" y="1705071"/>
                  </a:lnTo>
                  <a:lnTo>
                    <a:pt x="3389309" y="1837917"/>
                  </a:lnTo>
                  <a:lnTo>
                    <a:pt x="3333032" y="1866899"/>
                  </a:lnTo>
                  <a:lnTo>
                    <a:pt x="3277297" y="1894799"/>
                  </a:lnTo>
                  <a:lnTo>
                    <a:pt x="3222105" y="1921627"/>
                  </a:lnTo>
                  <a:lnTo>
                    <a:pt x="3167456" y="1947391"/>
                  </a:lnTo>
                  <a:lnTo>
                    <a:pt x="3113351" y="1972101"/>
                  </a:lnTo>
                  <a:lnTo>
                    <a:pt x="3059791" y="1995766"/>
                  </a:lnTo>
                  <a:lnTo>
                    <a:pt x="3006777" y="2018394"/>
                  </a:lnTo>
                  <a:lnTo>
                    <a:pt x="2954310" y="2039995"/>
                  </a:lnTo>
                  <a:lnTo>
                    <a:pt x="2902391" y="2060577"/>
                  </a:lnTo>
                  <a:lnTo>
                    <a:pt x="2851021" y="2080151"/>
                  </a:lnTo>
                  <a:lnTo>
                    <a:pt x="2800200" y="2098723"/>
                  </a:lnTo>
                  <a:lnTo>
                    <a:pt x="2749929" y="2116305"/>
                  </a:lnTo>
                  <a:lnTo>
                    <a:pt x="2700210" y="2132904"/>
                  </a:lnTo>
                  <a:lnTo>
                    <a:pt x="2651043" y="2148530"/>
                  </a:lnTo>
                  <a:lnTo>
                    <a:pt x="2602428" y="2163191"/>
                  </a:lnTo>
                  <a:lnTo>
                    <a:pt x="2554368" y="2176898"/>
                  </a:lnTo>
                  <a:lnTo>
                    <a:pt x="2506862" y="2189658"/>
                  </a:lnTo>
                  <a:lnTo>
                    <a:pt x="2459912" y="2201481"/>
                  </a:lnTo>
                  <a:lnTo>
                    <a:pt x="2413518" y="2212375"/>
                  </a:lnTo>
                  <a:lnTo>
                    <a:pt x="2367682" y="2222351"/>
                  </a:lnTo>
                  <a:lnTo>
                    <a:pt x="2322404" y="2231416"/>
                  </a:lnTo>
                  <a:lnTo>
                    <a:pt x="2277684" y="2239580"/>
                  </a:lnTo>
                  <a:lnTo>
                    <a:pt x="2233525" y="2246852"/>
                  </a:lnTo>
                  <a:lnTo>
                    <a:pt x="2189926" y="2253241"/>
                  </a:lnTo>
                  <a:lnTo>
                    <a:pt x="2146890" y="2258756"/>
                  </a:lnTo>
                  <a:lnTo>
                    <a:pt x="2104415" y="2263405"/>
                  </a:lnTo>
                  <a:lnTo>
                    <a:pt x="2062504" y="2267199"/>
                  </a:lnTo>
                  <a:lnTo>
                    <a:pt x="2021157" y="2270145"/>
                  </a:lnTo>
                  <a:lnTo>
                    <a:pt x="1980376" y="2272253"/>
                  </a:lnTo>
                  <a:lnTo>
                    <a:pt x="1940160" y="2273533"/>
                  </a:lnTo>
                  <a:lnTo>
                    <a:pt x="1942255" y="2324118"/>
                  </a:lnTo>
                  <a:lnTo>
                    <a:pt x="1943018" y="2374334"/>
                  </a:lnTo>
                  <a:lnTo>
                    <a:pt x="1942390" y="2424164"/>
                  </a:lnTo>
                  <a:lnTo>
                    <a:pt x="1940313" y="2473591"/>
                  </a:lnTo>
                  <a:lnTo>
                    <a:pt x="1936730" y="2522597"/>
                  </a:lnTo>
                  <a:lnTo>
                    <a:pt x="1931583" y="2571166"/>
                  </a:lnTo>
                  <a:lnTo>
                    <a:pt x="1924814" y="2619281"/>
                  </a:lnTo>
                  <a:lnTo>
                    <a:pt x="1916365" y="2666924"/>
                  </a:lnTo>
                  <a:lnTo>
                    <a:pt x="1906178" y="2714079"/>
                  </a:lnTo>
                  <a:lnTo>
                    <a:pt x="1894196" y="2760728"/>
                  </a:lnTo>
                  <a:lnTo>
                    <a:pt x="1880360" y="2806854"/>
                  </a:lnTo>
                  <a:lnTo>
                    <a:pt x="1864612" y="2852440"/>
                  </a:lnTo>
                  <a:lnTo>
                    <a:pt x="1846896" y="2897470"/>
                  </a:lnTo>
                  <a:lnTo>
                    <a:pt x="1827152" y="2941925"/>
                  </a:lnTo>
                  <a:lnTo>
                    <a:pt x="1790149" y="2999618"/>
                  </a:lnTo>
                  <a:lnTo>
                    <a:pt x="1739884" y="3045981"/>
                  </a:lnTo>
                  <a:lnTo>
                    <a:pt x="1677671" y="3081988"/>
                  </a:lnTo>
                  <a:lnTo>
                    <a:pt x="1604826" y="3108610"/>
                  </a:lnTo>
                  <a:lnTo>
                    <a:pt x="1564827" y="3118705"/>
                  </a:lnTo>
                  <a:lnTo>
                    <a:pt x="1522664" y="3126818"/>
                  </a:lnTo>
                  <a:lnTo>
                    <a:pt x="1478499" y="3133070"/>
                  </a:lnTo>
                  <a:lnTo>
                    <a:pt x="1432499" y="3137584"/>
                  </a:lnTo>
                  <a:lnTo>
                    <a:pt x="1384826" y="3140480"/>
                  </a:lnTo>
                  <a:close/>
                </a:path>
              </a:pathLst>
            </a:custGeom>
            <a:solidFill>
              <a:srgbClr val="787CD1"/>
            </a:solidFill>
          </p:spPr>
          <p:txBody>
            <a:bodyPr wrap="square" lIns="0" tIns="0" rIns="0" bIns="0" rtlCol="0"/>
            <a:lstStyle/>
            <a:p>
              <a:endParaRPr/>
            </a:p>
          </p:txBody>
        </p:sp>
      </p:grpSp>
      <p:sp>
        <p:nvSpPr>
          <p:cNvPr id="28" name="object 28"/>
          <p:cNvSpPr txBox="1">
            <a:spLocks noGrp="1"/>
          </p:cNvSpPr>
          <p:nvPr>
            <p:ph type="title"/>
          </p:nvPr>
        </p:nvSpPr>
        <p:spPr>
          <a:xfrm>
            <a:off x="-726027" y="732145"/>
            <a:ext cx="18861627" cy="1159933"/>
          </a:xfrm>
          <a:prstGeom prst="rect">
            <a:avLst/>
          </a:prstGeom>
        </p:spPr>
        <p:txBody>
          <a:bodyPr vert="horz" wrap="square" lIns="0" tIns="13335" rIns="0" bIns="0" rtlCol="0">
            <a:spAutoFit/>
          </a:bodyPr>
          <a:lstStyle/>
          <a:p>
            <a:pPr marL="8245475">
              <a:lnSpc>
                <a:spcPct val="100000"/>
              </a:lnSpc>
              <a:spcBef>
                <a:spcPts val="105"/>
              </a:spcBef>
            </a:pPr>
            <a:r>
              <a:rPr lang="en-US" spc="465" dirty="0">
                <a:solidFill>
                  <a:srgbClr val="F0F1F5"/>
                </a:solidFill>
                <a:latin typeface="Trebuchet MS" panose="020B0603020202020204" pitchFamily="34" charset="0"/>
              </a:rPr>
              <a:t>M</a:t>
            </a:r>
            <a:r>
              <a:rPr lang="en-US" sz="6600" spc="465" dirty="0">
                <a:solidFill>
                  <a:srgbClr val="F0F1F5"/>
                </a:solidFill>
                <a:latin typeface="Trebuchet MS" panose="020B0603020202020204" pitchFamily="34" charset="0"/>
              </a:rPr>
              <a:t>EDIA</a:t>
            </a:r>
            <a:r>
              <a:rPr lang="en-US" spc="465" dirty="0">
                <a:solidFill>
                  <a:srgbClr val="F0F1F5"/>
                </a:solidFill>
              </a:rPr>
              <a:t> </a:t>
            </a:r>
            <a:r>
              <a:rPr lang="en-US" spc="465" dirty="0">
                <a:solidFill>
                  <a:srgbClr val="F0F1F5"/>
                </a:solidFill>
                <a:latin typeface="Trebuchet MS" panose="020B0603020202020204" pitchFamily="34" charset="0"/>
              </a:rPr>
              <a:t>P</a:t>
            </a:r>
            <a:r>
              <a:rPr lang="en-US" sz="6600" spc="465" dirty="0">
                <a:solidFill>
                  <a:srgbClr val="F0F1F5"/>
                </a:solidFill>
                <a:latin typeface="Trebuchet MS" panose="020B0603020202020204" pitchFamily="34" charset="0"/>
              </a:rPr>
              <a:t>LANNING</a:t>
            </a:r>
            <a:endParaRPr sz="5650" dirty="0">
              <a:latin typeface="Trebuchet MS" panose="020B0603020202020204" pitchFamily="34" charset="0"/>
              <a:cs typeface="Trebuchet MS"/>
            </a:endParaRPr>
          </a:p>
        </p:txBody>
      </p:sp>
      <p:sp>
        <p:nvSpPr>
          <p:cNvPr id="29" name="object 29"/>
          <p:cNvSpPr txBox="1"/>
          <p:nvPr/>
        </p:nvSpPr>
        <p:spPr>
          <a:xfrm>
            <a:off x="9095682" y="2080356"/>
            <a:ext cx="7080884" cy="600164"/>
          </a:xfrm>
          <a:prstGeom prst="rect">
            <a:avLst/>
          </a:prstGeom>
        </p:spPr>
        <p:txBody>
          <a:bodyPr vert="horz" wrap="square" lIns="0" tIns="12065" rIns="0" bIns="0" rtlCol="0">
            <a:spAutoFit/>
          </a:bodyPr>
          <a:lstStyle/>
          <a:p>
            <a:pPr marL="1703705" marR="5080" indent="-1691639">
              <a:lnSpc>
                <a:spcPct val="116399"/>
              </a:lnSpc>
              <a:spcBef>
                <a:spcPts val="95"/>
              </a:spcBef>
            </a:pPr>
            <a:r>
              <a:rPr lang="en-US" sz="3600" b="1" spc="-40" dirty="0">
                <a:solidFill>
                  <a:srgbClr val="F0F1F5"/>
                </a:solidFill>
                <a:latin typeface="Trebuchet MS" panose="020B0603020202020204" pitchFamily="34" charset="0"/>
                <a:cs typeface="Arial"/>
              </a:rPr>
              <a:t>The Situation Analysis</a:t>
            </a:r>
            <a:endParaRPr sz="3600" b="1" dirty="0">
              <a:latin typeface="Trebuchet MS" panose="020B0603020202020204" pitchFamily="34" charset="0"/>
              <a:cs typeface="Arial"/>
            </a:endParaRPr>
          </a:p>
        </p:txBody>
      </p:sp>
      <p:sp>
        <p:nvSpPr>
          <p:cNvPr id="33" name="TextBox 32">
            <a:extLst>
              <a:ext uri="{FF2B5EF4-FFF2-40B4-BE49-F238E27FC236}">
                <a16:creationId xmlns:a16="http://schemas.microsoft.com/office/drawing/2014/main" id="{88E4764B-3ED8-4546-88DA-83A973BDB3BE}"/>
              </a:ext>
            </a:extLst>
          </p:cNvPr>
          <p:cNvSpPr txBox="1"/>
          <p:nvPr/>
        </p:nvSpPr>
        <p:spPr>
          <a:xfrm>
            <a:off x="7924800" y="3627768"/>
            <a:ext cx="9895896" cy="2677656"/>
          </a:xfrm>
          <a:prstGeom prst="rect">
            <a:avLst/>
          </a:prstGeom>
          <a:noFill/>
        </p:spPr>
        <p:txBody>
          <a:bodyPr wrap="square">
            <a:spAutoFit/>
          </a:bodyPr>
          <a:lstStyle/>
          <a:p>
            <a:r>
              <a:rPr lang="en-US" sz="2400" dirty="0">
                <a:solidFill>
                  <a:schemeClr val="bg1"/>
                </a:solidFill>
                <a:latin typeface="Trebuchet MS" panose="020B0603020202020204" pitchFamily="34" charset="0"/>
              </a:rPr>
              <a:t>Samsung’s mission is committed to providing the best innovations and technologies in the world. However, Samsung don’t stand a good position in laptop market, lead by Lenovo, HP, Dell, Apple, Acer and Asus. To get its position in laptop market, Samsung can follow the path of Apple, as Apple has achieved 3rd position, defeating ACER and ASUS, after launch of Apple Silicon chip, M1. </a:t>
            </a:r>
          </a:p>
          <a:p>
            <a:r>
              <a:rPr lang="en-US" sz="2400" dirty="0">
                <a:solidFill>
                  <a:schemeClr val="bg1"/>
                </a:solidFill>
                <a:latin typeface="Trebuchet MS" panose="020B060302020202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0F1F5"/>
          </a:solidFill>
        </p:spPr>
        <p:txBody>
          <a:bodyPr wrap="square" lIns="0" tIns="0" rIns="0" bIns="0" rtlCol="0"/>
          <a:lstStyle/>
          <a:p>
            <a:endParaRPr/>
          </a:p>
        </p:txBody>
      </p:sp>
      <p:sp>
        <p:nvSpPr>
          <p:cNvPr id="3" name="object 3"/>
          <p:cNvSpPr/>
          <p:nvPr/>
        </p:nvSpPr>
        <p:spPr>
          <a:xfrm>
            <a:off x="8718255" y="9420605"/>
            <a:ext cx="153282" cy="15328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066184" y="9420605"/>
            <a:ext cx="153282" cy="15328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414083" y="9420605"/>
            <a:ext cx="153282" cy="153282"/>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74513" y="0"/>
            <a:ext cx="18289905" cy="8687435"/>
            <a:chOff x="0" y="0"/>
            <a:chExt cx="18289905" cy="8687435"/>
          </a:xfrm>
        </p:grpSpPr>
        <p:sp>
          <p:nvSpPr>
            <p:cNvPr id="7" name="object 7"/>
            <p:cNvSpPr/>
            <p:nvPr/>
          </p:nvSpPr>
          <p:spPr>
            <a:xfrm>
              <a:off x="0" y="0"/>
              <a:ext cx="9144000" cy="8658225"/>
            </a:xfrm>
            <a:custGeom>
              <a:avLst/>
              <a:gdLst/>
              <a:ahLst/>
              <a:cxnLst/>
              <a:rect l="l" t="t" r="r" b="b"/>
              <a:pathLst>
                <a:path w="9144000" h="8658225">
                  <a:moveTo>
                    <a:pt x="9144000" y="8658225"/>
                  </a:moveTo>
                  <a:lnTo>
                    <a:pt x="0" y="8658225"/>
                  </a:lnTo>
                  <a:lnTo>
                    <a:pt x="0" y="0"/>
                  </a:lnTo>
                  <a:lnTo>
                    <a:pt x="9144000" y="0"/>
                  </a:lnTo>
                  <a:lnTo>
                    <a:pt x="9144000" y="8658225"/>
                  </a:lnTo>
                  <a:close/>
                </a:path>
              </a:pathLst>
            </a:custGeom>
            <a:solidFill>
              <a:srgbClr val="2F2A6F"/>
            </a:solidFill>
          </p:spPr>
          <p:txBody>
            <a:bodyPr wrap="square" lIns="0" tIns="0" rIns="0" bIns="0" rtlCol="0"/>
            <a:lstStyle/>
            <a:p>
              <a:endParaRPr/>
            </a:p>
          </p:txBody>
        </p:sp>
        <p:sp>
          <p:nvSpPr>
            <p:cNvPr id="8" name="object 8"/>
            <p:cNvSpPr/>
            <p:nvPr/>
          </p:nvSpPr>
          <p:spPr>
            <a:xfrm>
              <a:off x="9144000" y="5772923"/>
              <a:ext cx="9144000" cy="2886075"/>
            </a:xfrm>
            <a:custGeom>
              <a:avLst/>
              <a:gdLst/>
              <a:ahLst/>
              <a:cxnLst/>
              <a:rect l="l" t="t" r="r" b="b"/>
              <a:pathLst>
                <a:path w="9144000" h="2886075">
                  <a:moveTo>
                    <a:pt x="9144000" y="2886075"/>
                  </a:moveTo>
                  <a:lnTo>
                    <a:pt x="0" y="2886075"/>
                  </a:lnTo>
                  <a:lnTo>
                    <a:pt x="0" y="0"/>
                  </a:lnTo>
                  <a:lnTo>
                    <a:pt x="9144000" y="0"/>
                  </a:lnTo>
                  <a:lnTo>
                    <a:pt x="9144000" y="2886075"/>
                  </a:lnTo>
                  <a:close/>
                </a:path>
              </a:pathLst>
            </a:custGeom>
            <a:solidFill>
              <a:srgbClr val="787CD0">
                <a:alpha val="19999"/>
              </a:srgbClr>
            </a:solidFill>
          </p:spPr>
          <p:txBody>
            <a:bodyPr wrap="square" lIns="0" tIns="0" rIns="0" bIns="0" rtlCol="0"/>
            <a:lstStyle/>
            <a:p>
              <a:endParaRPr/>
            </a:p>
          </p:txBody>
        </p:sp>
        <p:sp>
          <p:nvSpPr>
            <p:cNvPr id="9" name="object 9"/>
            <p:cNvSpPr/>
            <p:nvPr/>
          </p:nvSpPr>
          <p:spPr>
            <a:xfrm>
              <a:off x="1026423" y="4782829"/>
              <a:ext cx="2081530" cy="3556000"/>
            </a:xfrm>
            <a:custGeom>
              <a:avLst/>
              <a:gdLst/>
              <a:ahLst/>
              <a:cxnLst/>
              <a:rect l="l" t="t" r="r" b="b"/>
              <a:pathLst>
                <a:path w="2081530" h="3556000">
                  <a:moveTo>
                    <a:pt x="1119267" y="1841499"/>
                  </a:moveTo>
                  <a:lnTo>
                    <a:pt x="972198" y="1841499"/>
                  </a:lnTo>
                  <a:lnTo>
                    <a:pt x="965723" y="1803399"/>
                  </a:lnTo>
                  <a:lnTo>
                    <a:pt x="953627" y="1714499"/>
                  </a:lnTo>
                  <a:lnTo>
                    <a:pt x="947153" y="1676399"/>
                  </a:lnTo>
                  <a:lnTo>
                    <a:pt x="938680" y="1625599"/>
                  </a:lnTo>
                  <a:lnTo>
                    <a:pt x="929966" y="1574799"/>
                  </a:lnTo>
                  <a:lnTo>
                    <a:pt x="921022" y="1523999"/>
                  </a:lnTo>
                  <a:lnTo>
                    <a:pt x="911861" y="1473199"/>
                  </a:lnTo>
                  <a:lnTo>
                    <a:pt x="902493" y="1422399"/>
                  </a:lnTo>
                  <a:lnTo>
                    <a:pt x="892931" y="1371599"/>
                  </a:lnTo>
                  <a:lnTo>
                    <a:pt x="883186" y="1320799"/>
                  </a:lnTo>
                  <a:lnTo>
                    <a:pt x="873270" y="1269999"/>
                  </a:lnTo>
                  <a:lnTo>
                    <a:pt x="863195" y="1219199"/>
                  </a:lnTo>
                  <a:lnTo>
                    <a:pt x="852973" y="1168399"/>
                  </a:lnTo>
                  <a:lnTo>
                    <a:pt x="842614" y="1130299"/>
                  </a:lnTo>
                  <a:lnTo>
                    <a:pt x="832132" y="1079499"/>
                  </a:lnTo>
                  <a:lnTo>
                    <a:pt x="821537" y="1028699"/>
                  </a:lnTo>
                  <a:lnTo>
                    <a:pt x="810841" y="977899"/>
                  </a:lnTo>
                  <a:lnTo>
                    <a:pt x="800056" y="927099"/>
                  </a:lnTo>
                  <a:lnTo>
                    <a:pt x="789194" y="876299"/>
                  </a:lnTo>
                  <a:lnTo>
                    <a:pt x="778266" y="825499"/>
                  </a:lnTo>
                  <a:lnTo>
                    <a:pt x="767285" y="774699"/>
                  </a:lnTo>
                  <a:lnTo>
                    <a:pt x="744492" y="673099"/>
                  </a:lnTo>
                  <a:lnTo>
                    <a:pt x="733048" y="622299"/>
                  </a:lnTo>
                  <a:lnTo>
                    <a:pt x="721549" y="571499"/>
                  </a:lnTo>
                  <a:lnTo>
                    <a:pt x="709974" y="520699"/>
                  </a:lnTo>
                  <a:lnTo>
                    <a:pt x="698306" y="469899"/>
                  </a:lnTo>
                  <a:lnTo>
                    <a:pt x="686525" y="431799"/>
                  </a:lnTo>
                  <a:lnTo>
                    <a:pt x="674613" y="380999"/>
                  </a:lnTo>
                  <a:lnTo>
                    <a:pt x="662551" y="330199"/>
                  </a:lnTo>
                  <a:lnTo>
                    <a:pt x="649164" y="279399"/>
                  </a:lnTo>
                  <a:lnTo>
                    <a:pt x="636323" y="228599"/>
                  </a:lnTo>
                  <a:lnTo>
                    <a:pt x="624028" y="177799"/>
                  </a:lnTo>
                  <a:lnTo>
                    <a:pt x="612279" y="126999"/>
                  </a:lnTo>
                  <a:lnTo>
                    <a:pt x="601077" y="76199"/>
                  </a:lnTo>
                  <a:lnTo>
                    <a:pt x="596666" y="63499"/>
                  </a:lnTo>
                  <a:lnTo>
                    <a:pt x="589551" y="12699"/>
                  </a:lnTo>
                  <a:lnTo>
                    <a:pt x="585140" y="0"/>
                  </a:lnTo>
                  <a:lnTo>
                    <a:pt x="601250" y="38099"/>
                  </a:lnTo>
                  <a:lnTo>
                    <a:pt x="633355" y="139699"/>
                  </a:lnTo>
                  <a:lnTo>
                    <a:pt x="649337" y="190499"/>
                  </a:lnTo>
                  <a:lnTo>
                    <a:pt x="665266" y="241299"/>
                  </a:lnTo>
                  <a:lnTo>
                    <a:pt x="681135" y="292099"/>
                  </a:lnTo>
                  <a:lnTo>
                    <a:pt x="696939" y="330199"/>
                  </a:lnTo>
                  <a:lnTo>
                    <a:pt x="712672" y="380999"/>
                  </a:lnTo>
                  <a:lnTo>
                    <a:pt x="728330" y="431799"/>
                  </a:lnTo>
                  <a:lnTo>
                    <a:pt x="743906" y="482599"/>
                  </a:lnTo>
                  <a:lnTo>
                    <a:pt x="759394" y="533399"/>
                  </a:lnTo>
                  <a:lnTo>
                    <a:pt x="774790" y="584199"/>
                  </a:lnTo>
                  <a:lnTo>
                    <a:pt x="790087" y="622299"/>
                  </a:lnTo>
                  <a:lnTo>
                    <a:pt x="805280" y="673099"/>
                  </a:lnTo>
                  <a:lnTo>
                    <a:pt x="820364" y="723899"/>
                  </a:lnTo>
                  <a:lnTo>
                    <a:pt x="835333" y="774699"/>
                  </a:lnTo>
                  <a:lnTo>
                    <a:pt x="850181" y="825499"/>
                  </a:lnTo>
                  <a:lnTo>
                    <a:pt x="864903" y="876299"/>
                  </a:lnTo>
                  <a:lnTo>
                    <a:pt x="879493" y="927099"/>
                  </a:lnTo>
                  <a:lnTo>
                    <a:pt x="893946" y="965199"/>
                  </a:lnTo>
                  <a:lnTo>
                    <a:pt x="908256" y="1015999"/>
                  </a:lnTo>
                  <a:lnTo>
                    <a:pt x="922417" y="1066799"/>
                  </a:lnTo>
                  <a:lnTo>
                    <a:pt x="936425" y="1117599"/>
                  </a:lnTo>
                  <a:lnTo>
                    <a:pt x="950273" y="1168399"/>
                  </a:lnTo>
                  <a:lnTo>
                    <a:pt x="963955" y="1219199"/>
                  </a:lnTo>
                  <a:lnTo>
                    <a:pt x="977468" y="1269999"/>
                  </a:lnTo>
                  <a:lnTo>
                    <a:pt x="990803" y="1320799"/>
                  </a:lnTo>
                  <a:lnTo>
                    <a:pt x="1003957" y="1371599"/>
                  </a:lnTo>
                  <a:lnTo>
                    <a:pt x="1016924" y="1409699"/>
                  </a:lnTo>
                  <a:lnTo>
                    <a:pt x="1029698" y="1460499"/>
                  </a:lnTo>
                  <a:lnTo>
                    <a:pt x="1042273" y="1511299"/>
                  </a:lnTo>
                  <a:lnTo>
                    <a:pt x="1054644" y="1562099"/>
                  </a:lnTo>
                  <a:lnTo>
                    <a:pt x="1066805" y="1612899"/>
                  </a:lnTo>
                  <a:lnTo>
                    <a:pt x="1078751" y="1663699"/>
                  </a:lnTo>
                  <a:lnTo>
                    <a:pt x="1090477" y="1714499"/>
                  </a:lnTo>
                  <a:lnTo>
                    <a:pt x="1101976" y="1765299"/>
                  </a:lnTo>
                  <a:lnTo>
                    <a:pt x="1112613" y="1816099"/>
                  </a:lnTo>
                  <a:lnTo>
                    <a:pt x="1119267" y="1841499"/>
                  </a:lnTo>
                  <a:close/>
                </a:path>
                <a:path w="2081530" h="3556000">
                  <a:moveTo>
                    <a:pt x="1312294" y="2108199"/>
                  </a:moveTo>
                  <a:lnTo>
                    <a:pt x="846973" y="2108199"/>
                  </a:lnTo>
                  <a:lnTo>
                    <a:pt x="833302" y="2057399"/>
                  </a:lnTo>
                  <a:lnTo>
                    <a:pt x="819567" y="2006599"/>
                  </a:lnTo>
                  <a:lnTo>
                    <a:pt x="805706" y="1968499"/>
                  </a:lnTo>
                  <a:lnTo>
                    <a:pt x="791655" y="1917699"/>
                  </a:lnTo>
                  <a:lnTo>
                    <a:pt x="777351" y="1879599"/>
                  </a:lnTo>
                  <a:lnTo>
                    <a:pt x="762731" y="1828799"/>
                  </a:lnTo>
                  <a:lnTo>
                    <a:pt x="746803" y="1777999"/>
                  </a:lnTo>
                  <a:lnTo>
                    <a:pt x="730576" y="1739899"/>
                  </a:lnTo>
                  <a:lnTo>
                    <a:pt x="714043" y="1689099"/>
                  </a:lnTo>
                  <a:lnTo>
                    <a:pt x="697198" y="1638299"/>
                  </a:lnTo>
                  <a:lnTo>
                    <a:pt x="680033" y="1600199"/>
                  </a:lnTo>
                  <a:lnTo>
                    <a:pt x="662542" y="1549399"/>
                  </a:lnTo>
                  <a:lnTo>
                    <a:pt x="644719" y="1498599"/>
                  </a:lnTo>
                  <a:lnTo>
                    <a:pt x="626556" y="1447799"/>
                  </a:lnTo>
                  <a:lnTo>
                    <a:pt x="608047" y="1409699"/>
                  </a:lnTo>
                  <a:lnTo>
                    <a:pt x="589185" y="1358899"/>
                  </a:lnTo>
                  <a:lnTo>
                    <a:pt x="569964" y="1308099"/>
                  </a:lnTo>
                  <a:lnTo>
                    <a:pt x="550376" y="1269999"/>
                  </a:lnTo>
                  <a:lnTo>
                    <a:pt x="530415" y="1219199"/>
                  </a:lnTo>
                  <a:lnTo>
                    <a:pt x="510074" y="1168399"/>
                  </a:lnTo>
                  <a:lnTo>
                    <a:pt x="489347" y="1117599"/>
                  </a:lnTo>
                  <a:lnTo>
                    <a:pt x="468227" y="1079499"/>
                  </a:lnTo>
                  <a:lnTo>
                    <a:pt x="446707" y="1028699"/>
                  </a:lnTo>
                  <a:lnTo>
                    <a:pt x="424780" y="990599"/>
                  </a:lnTo>
                  <a:lnTo>
                    <a:pt x="402439" y="939799"/>
                  </a:lnTo>
                  <a:lnTo>
                    <a:pt x="379679" y="888999"/>
                  </a:lnTo>
                  <a:lnTo>
                    <a:pt x="356492" y="850899"/>
                  </a:lnTo>
                  <a:lnTo>
                    <a:pt x="332871" y="800099"/>
                  </a:lnTo>
                  <a:lnTo>
                    <a:pt x="308810" y="761999"/>
                  </a:lnTo>
                  <a:lnTo>
                    <a:pt x="284302" y="711199"/>
                  </a:lnTo>
                  <a:lnTo>
                    <a:pt x="259341" y="673099"/>
                  </a:lnTo>
                  <a:lnTo>
                    <a:pt x="233918" y="622299"/>
                  </a:lnTo>
                  <a:lnTo>
                    <a:pt x="208029" y="584199"/>
                  </a:lnTo>
                  <a:lnTo>
                    <a:pt x="181666" y="533399"/>
                  </a:lnTo>
                  <a:lnTo>
                    <a:pt x="154822" y="495299"/>
                  </a:lnTo>
                  <a:lnTo>
                    <a:pt x="182508" y="533399"/>
                  </a:lnTo>
                  <a:lnTo>
                    <a:pt x="210456" y="584199"/>
                  </a:lnTo>
                  <a:lnTo>
                    <a:pt x="266993" y="660399"/>
                  </a:lnTo>
                  <a:lnTo>
                    <a:pt x="295510" y="711199"/>
                  </a:lnTo>
                  <a:lnTo>
                    <a:pt x="352860" y="787399"/>
                  </a:lnTo>
                  <a:lnTo>
                    <a:pt x="410390" y="876299"/>
                  </a:lnTo>
                  <a:lnTo>
                    <a:pt x="439132" y="914399"/>
                  </a:lnTo>
                  <a:lnTo>
                    <a:pt x="467810" y="965199"/>
                  </a:lnTo>
                  <a:lnTo>
                    <a:pt x="524830" y="1041399"/>
                  </a:lnTo>
                  <a:lnTo>
                    <a:pt x="553099" y="1092199"/>
                  </a:lnTo>
                  <a:lnTo>
                    <a:pt x="581160" y="1130299"/>
                  </a:lnTo>
                  <a:lnTo>
                    <a:pt x="608976" y="1181099"/>
                  </a:lnTo>
                  <a:lnTo>
                    <a:pt x="636511" y="1219199"/>
                  </a:lnTo>
                  <a:lnTo>
                    <a:pt x="663728" y="1257299"/>
                  </a:lnTo>
                  <a:lnTo>
                    <a:pt x="690592" y="1308099"/>
                  </a:lnTo>
                  <a:lnTo>
                    <a:pt x="717067" y="1346199"/>
                  </a:lnTo>
                  <a:lnTo>
                    <a:pt x="743115" y="1396999"/>
                  </a:lnTo>
                  <a:lnTo>
                    <a:pt x="768701" y="1435099"/>
                  </a:lnTo>
                  <a:lnTo>
                    <a:pt x="793788" y="1485899"/>
                  </a:lnTo>
                  <a:lnTo>
                    <a:pt x="818341" y="1523999"/>
                  </a:lnTo>
                  <a:lnTo>
                    <a:pt x="842323" y="1574799"/>
                  </a:lnTo>
                  <a:lnTo>
                    <a:pt x="865698" y="1612899"/>
                  </a:lnTo>
                  <a:lnTo>
                    <a:pt x="888430" y="1663699"/>
                  </a:lnTo>
                  <a:lnTo>
                    <a:pt x="910482" y="1701799"/>
                  </a:lnTo>
                  <a:lnTo>
                    <a:pt x="931818" y="1752599"/>
                  </a:lnTo>
                  <a:lnTo>
                    <a:pt x="952402" y="1790699"/>
                  </a:lnTo>
                  <a:lnTo>
                    <a:pt x="972198" y="1841499"/>
                  </a:lnTo>
                  <a:lnTo>
                    <a:pt x="1119267" y="1841499"/>
                  </a:lnTo>
                  <a:lnTo>
                    <a:pt x="1122595" y="1854199"/>
                  </a:lnTo>
                  <a:lnTo>
                    <a:pt x="1131811" y="1904999"/>
                  </a:lnTo>
                  <a:lnTo>
                    <a:pt x="1140153" y="1955799"/>
                  </a:lnTo>
                  <a:lnTo>
                    <a:pt x="1147512" y="1993899"/>
                  </a:lnTo>
                  <a:lnTo>
                    <a:pt x="1346822" y="1993899"/>
                  </a:lnTo>
                  <a:lnTo>
                    <a:pt x="1333518" y="2044699"/>
                  </a:lnTo>
                  <a:lnTo>
                    <a:pt x="1316561" y="2095499"/>
                  </a:lnTo>
                  <a:lnTo>
                    <a:pt x="1312294" y="2108199"/>
                  </a:lnTo>
                  <a:close/>
                </a:path>
                <a:path w="2081530" h="3556000">
                  <a:moveTo>
                    <a:pt x="1346822" y="1993899"/>
                  </a:moveTo>
                  <a:lnTo>
                    <a:pt x="1147512" y="1993899"/>
                  </a:lnTo>
                  <a:lnTo>
                    <a:pt x="1161173" y="1943099"/>
                  </a:lnTo>
                  <a:lnTo>
                    <a:pt x="1174301" y="1892299"/>
                  </a:lnTo>
                  <a:lnTo>
                    <a:pt x="1188436" y="1841499"/>
                  </a:lnTo>
                  <a:lnTo>
                    <a:pt x="1203536" y="1790699"/>
                  </a:lnTo>
                  <a:lnTo>
                    <a:pt x="1219555" y="1752599"/>
                  </a:lnTo>
                  <a:lnTo>
                    <a:pt x="1236452" y="1701799"/>
                  </a:lnTo>
                  <a:lnTo>
                    <a:pt x="1254181" y="1650999"/>
                  </a:lnTo>
                  <a:lnTo>
                    <a:pt x="1272700" y="1600199"/>
                  </a:lnTo>
                  <a:lnTo>
                    <a:pt x="1291966" y="1549399"/>
                  </a:lnTo>
                  <a:lnTo>
                    <a:pt x="1311933" y="1511299"/>
                  </a:lnTo>
                  <a:lnTo>
                    <a:pt x="1332561" y="1460499"/>
                  </a:lnTo>
                  <a:lnTo>
                    <a:pt x="1353803" y="1409699"/>
                  </a:lnTo>
                  <a:lnTo>
                    <a:pt x="1375618" y="1358899"/>
                  </a:lnTo>
                  <a:lnTo>
                    <a:pt x="1397961" y="1320799"/>
                  </a:lnTo>
                  <a:lnTo>
                    <a:pt x="1422447" y="1269999"/>
                  </a:lnTo>
                  <a:lnTo>
                    <a:pt x="1448135" y="1219199"/>
                  </a:lnTo>
                  <a:lnTo>
                    <a:pt x="1475088" y="1181099"/>
                  </a:lnTo>
                  <a:lnTo>
                    <a:pt x="1503369" y="1130299"/>
                  </a:lnTo>
                  <a:lnTo>
                    <a:pt x="1533041" y="1092199"/>
                  </a:lnTo>
                  <a:lnTo>
                    <a:pt x="1564168" y="1041399"/>
                  </a:lnTo>
                  <a:lnTo>
                    <a:pt x="1593293" y="1003299"/>
                  </a:lnTo>
                  <a:lnTo>
                    <a:pt x="1630505" y="977899"/>
                  </a:lnTo>
                  <a:lnTo>
                    <a:pt x="1670231" y="939799"/>
                  </a:lnTo>
                  <a:lnTo>
                    <a:pt x="1706897" y="901699"/>
                  </a:lnTo>
                  <a:lnTo>
                    <a:pt x="1734929" y="863599"/>
                  </a:lnTo>
                  <a:lnTo>
                    <a:pt x="1710809" y="914399"/>
                  </a:lnTo>
                  <a:lnTo>
                    <a:pt x="1687921" y="952499"/>
                  </a:lnTo>
                  <a:lnTo>
                    <a:pt x="1666193" y="990599"/>
                  </a:lnTo>
                  <a:lnTo>
                    <a:pt x="1645554" y="1041399"/>
                  </a:lnTo>
                  <a:lnTo>
                    <a:pt x="1625930" y="1092199"/>
                  </a:lnTo>
                  <a:lnTo>
                    <a:pt x="1607250" y="1130299"/>
                  </a:lnTo>
                  <a:lnTo>
                    <a:pt x="1589441" y="1181099"/>
                  </a:lnTo>
                  <a:lnTo>
                    <a:pt x="1572432" y="1219199"/>
                  </a:lnTo>
                  <a:lnTo>
                    <a:pt x="1556150" y="1269999"/>
                  </a:lnTo>
                  <a:lnTo>
                    <a:pt x="1540524" y="1320799"/>
                  </a:lnTo>
                  <a:lnTo>
                    <a:pt x="1525480" y="1371599"/>
                  </a:lnTo>
                  <a:lnTo>
                    <a:pt x="1510948" y="1409699"/>
                  </a:lnTo>
                  <a:lnTo>
                    <a:pt x="1496854" y="1460499"/>
                  </a:lnTo>
                  <a:lnTo>
                    <a:pt x="1483127" y="1511299"/>
                  </a:lnTo>
                  <a:lnTo>
                    <a:pt x="1469694" y="1562099"/>
                  </a:lnTo>
                  <a:lnTo>
                    <a:pt x="1456484" y="1612899"/>
                  </a:lnTo>
                  <a:lnTo>
                    <a:pt x="1443423" y="1650999"/>
                  </a:lnTo>
                  <a:lnTo>
                    <a:pt x="1417465" y="1752599"/>
                  </a:lnTo>
                  <a:lnTo>
                    <a:pt x="1404423" y="1803399"/>
                  </a:lnTo>
                  <a:lnTo>
                    <a:pt x="1391242" y="1841499"/>
                  </a:lnTo>
                  <a:lnTo>
                    <a:pt x="1377851" y="1892299"/>
                  </a:lnTo>
                  <a:lnTo>
                    <a:pt x="1364177" y="1943099"/>
                  </a:lnTo>
                  <a:lnTo>
                    <a:pt x="1350148" y="1981199"/>
                  </a:lnTo>
                  <a:lnTo>
                    <a:pt x="1346822" y="1993899"/>
                  </a:lnTo>
                  <a:close/>
                </a:path>
                <a:path w="2081530" h="3556000">
                  <a:moveTo>
                    <a:pt x="976778" y="3440866"/>
                  </a:moveTo>
                  <a:lnTo>
                    <a:pt x="986022" y="3390899"/>
                  </a:lnTo>
                  <a:lnTo>
                    <a:pt x="993891" y="3340099"/>
                  </a:lnTo>
                  <a:lnTo>
                    <a:pt x="1000558" y="3289299"/>
                  </a:lnTo>
                  <a:lnTo>
                    <a:pt x="1006350" y="3251199"/>
                  </a:lnTo>
                  <a:lnTo>
                    <a:pt x="1008057" y="3225799"/>
                  </a:lnTo>
                  <a:lnTo>
                    <a:pt x="1011473" y="3162299"/>
                  </a:lnTo>
                  <a:lnTo>
                    <a:pt x="1013180" y="3136899"/>
                  </a:lnTo>
                  <a:lnTo>
                    <a:pt x="1012397" y="3098799"/>
                  </a:lnTo>
                  <a:lnTo>
                    <a:pt x="1010334" y="3047999"/>
                  </a:lnTo>
                  <a:lnTo>
                    <a:pt x="1007417" y="2997199"/>
                  </a:lnTo>
                  <a:lnTo>
                    <a:pt x="1004073" y="2946399"/>
                  </a:lnTo>
                  <a:lnTo>
                    <a:pt x="990092" y="2895599"/>
                  </a:lnTo>
                  <a:lnTo>
                    <a:pt x="975897" y="2844799"/>
                  </a:lnTo>
                  <a:lnTo>
                    <a:pt x="962130" y="2806699"/>
                  </a:lnTo>
                  <a:lnTo>
                    <a:pt x="949429" y="2768599"/>
                  </a:lnTo>
                  <a:lnTo>
                    <a:pt x="934064" y="2717799"/>
                  </a:lnTo>
                  <a:lnTo>
                    <a:pt x="917575" y="2666999"/>
                  </a:lnTo>
                  <a:lnTo>
                    <a:pt x="899980" y="2628899"/>
                  </a:lnTo>
                  <a:lnTo>
                    <a:pt x="881294" y="2578099"/>
                  </a:lnTo>
                  <a:lnTo>
                    <a:pt x="861532" y="2539999"/>
                  </a:lnTo>
                  <a:lnTo>
                    <a:pt x="840712" y="2489199"/>
                  </a:lnTo>
                  <a:lnTo>
                    <a:pt x="818848" y="2451099"/>
                  </a:lnTo>
                  <a:lnTo>
                    <a:pt x="795956" y="2412999"/>
                  </a:lnTo>
                  <a:lnTo>
                    <a:pt x="772052" y="2362199"/>
                  </a:lnTo>
                  <a:lnTo>
                    <a:pt x="747152" y="2324099"/>
                  </a:lnTo>
                  <a:lnTo>
                    <a:pt x="721271" y="2285999"/>
                  </a:lnTo>
                  <a:lnTo>
                    <a:pt x="694427" y="2235199"/>
                  </a:lnTo>
                  <a:lnTo>
                    <a:pt x="667221" y="2197099"/>
                  </a:lnTo>
                  <a:lnTo>
                    <a:pt x="639020" y="2158999"/>
                  </a:lnTo>
                  <a:lnTo>
                    <a:pt x="609844" y="2120899"/>
                  </a:lnTo>
                  <a:lnTo>
                    <a:pt x="579714" y="2082799"/>
                  </a:lnTo>
                  <a:lnTo>
                    <a:pt x="548649" y="2044699"/>
                  </a:lnTo>
                  <a:lnTo>
                    <a:pt x="516671" y="2006599"/>
                  </a:lnTo>
                  <a:lnTo>
                    <a:pt x="483800" y="1968499"/>
                  </a:lnTo>
                  <a:lnTo>
                    <a:pt x="450057" y="1930399"/>
                  </a:lnTo>
                  <a:lnTo>
                    <a:pt x="415462" y="1892299"/>
                  </a:lnTo>
                  <a:lnTo>
                    <a:pt x="380035" y="1866899"/>
                  </a:lnTo>
                  <a:lnTo>
                    <a:pt x="343798" y="1828799"/>
                  </a:lnTo>
                  <a:lnTo>
                    <a:pt x="307021" y="1790699"/>
                  </a:lnTo>
                  <a:lnTo>
                    <a:pt x="269675" y="1765299"/>
                  </a:lnTo>
                  <a:lnTo>
                    <a:pt x="231950" y="1727199"/>
                  </a:lnTo>
                  <a:lnTo>
                    <a:pt x="194034" y="1701799"/>
                  </a:lnTo>
                  <a:lnTo>
                    <a:pt x="156119" y="1663699"/>
                  </a:lnTo>
                  <a:lnTo>
                    <a:pt x="118394" y="1638299"/>
                  </a:lnTo>
                  <a:lnTo>
                    <a:pt x="94451" y="1612899"/>
                  </a:lnTo>
                  <a:lnTo>
                    <a:pt x="65173" y="1587499"/>
                  </a:lnTo>
                  <a:lnTo>
                    <a:pt x="32906" y="1549399"/>
                  </a:lnTo>
                  <a:lnTo>
                    <a:pt x="0" y="1523999"/>
                  </a:lnTo>
                  <a:lnTo>
                    <a:pt x="321148" y="1701799"/>
                  </a:lnTo>
                  <a:lnTo>
                    <a:pt x="410384" y="1752599"/>
                  </a:lnTo>
                  <a:lnTo>
                    <a:pt x="497448" y="1803399"/>
                  </a:lnTo>
                  <a:lnTo>
                    <a:pt x="539986" y="1841499"/>
                  </a:lnTo>
                  <a:lnTo>
                    <a:pt x="581766" y="1866899"/>
                  </a:lnTo>
                  <a:lnTo>
                    <a:pt x="622716" y="1892299"/>
                  </a:lnTo>
                  <a:lnTo>
                    <a:pt x="662765" y="1930399"/>
                  </a:lnTo>
                  <a:lnTo>
                    <a:pt x="701840" y="1955799"/>
                  </a:lnTo>
                  <a:lnTo>
                    <a:pt x="739870" y="1993899"/>
                  </a:lnTo>
                  <a:lnTo>
                    <a:pt x="776783" y="2031999"/>
                  </a:lnTo>
                  <a:lnTo>
                    <a:pt x="812508" y="2070099"/>
                  </a:lnTo>
                  <a:lnTo>
                    <a:pt x="846973" y="2108199"/>
                  </a:lnTo>
                  <a:lnTo>
                    <a:pt x="1312294" y="2108199"/>
                  </a:lnTo>
                  <a:lnTo>
                    <a:pt x="1299494" y="2146299"/>
                  </a:lnTo>
                  <a:lnTo>
                    <a:pt x="1282536" y="2197099"/>
                  </a:lnTo>
                  <a:lnTo>
                    <a:pt x="1265906" y="2247899"/>
                  </a:lnTo>
                  <a:lnTo>
                    <a:pt x="1432052" y="2247899"/>
                  </a:lnTo>
                  <a:lnTo>
                    <a:pt x="1423731" y="2260599"/>
                  </a:lnTo>
                  <a:lnTo>
                    <a:pt x="1399480" y="2311399"/>
                  </a:lnTo>
                  <a:lnTo>
                    <a:pt x="1375925" y="2349499"/>
                  </a:lnTo>
                  <a:lnTo>
                    <a:pt x="1353047" y="2400299"/>
                  </a:lnTo>
                  <a:lnTo>
                    <a:pt x="1330831" y="2438399"/>
                  </a:lnTo>
                  <a:lnTo>
                    <a:pt x="1309258" y="2489199"/>
                  </a:lnTo>
                  <a:lnTo>
                    <a:pt x="1288311" y="2527299"/>
                  </a:lnTo>
                  <a:lnTo>
                    <a:pt x="1267974" y="2578099"/>
                  </a:lnTo>
                  <a:lnTo>
                    <a:pt x="1248230" y="2616199"/>
                  </a:lnTo>
                  <a:lnTo>
                    <a:pt x="1229060" y="2666999"/>
                  </a:lnTo>
                  <a:lnTo>
                    <a:pt x="1210449" y="2705099"/>
                  </a:lnTo>
                  <a:lnTo>
                    <a:pt x="1192380" y="2755899"/>
                  </a:lnTo>
                  <a:lnTo>
                    <a:pt x="1174834" y="2806699"/>
                  </a:lnTo>
                  <a:lnTo>
                    <a:pt x="1172557" y="2819399"/>
                  </a:lnTo>
                  <a:lnTo>
                    <a:pt x="1292940" y="2819399"/>
                  </a:lnTo>
                  <a:lnTo>
                    <a:pt x="1271694" y="2844799"/>
                  </a:lnTo>
                  <a:lnTo>
                    <a:pt x="1240981" y="2882899"/>
                  </a:lnTo>
                  <a:lnTo>
                    <a:pt x="1211263" y="2920999"/>
                  </a:lnTo>
                  <a:lnTo>
                    <a:pt x="1198135" y="2933699"/>
                  </a:lnTo>
                  <a:lnTo>
                    <a:pt x="1183087" y="2946399"/>
                  </a:lnTo>
                  <a:lnTo>
                    <a:pt x="1166758" y="2959099"/>
                  </a:lnTo>
                  <a:lnTo>
                    <a:pt x="1149789" y="2984499"/>
                  </a:lnTo>
                  <a:lnTo>
                    <a:pt x="1141392" y="3035299"/>
                  </a:lnTo>
                  <a:lnTo>
                    <a:pt x="1132133" y="3073399"/>
                  </a:lnTo>
                  <a:lnTo>
                    <a:pt x="1122005" y="3124199"/>
                  </a:lnTo>
                  <a:lnTo>
                    <a:pt x="1110999" y="3174999"/>
                  </a:lnTo>
                  <a:lnTo>
                    <a:pt x="1099107" y="3225799"/>
                  </a:lnTo>
                  <a:lnTo>
                    <a:pt x="1086323" y="3276599"/>
                  </a:lnTo>
                  <a:lnTo>
                    <a:pt x="1072637" y="3314699"/>
                  </a:lnTo>
                  <a:lnTo>
                    <a:pt x="1058042" y="3365499"/>
                  </a:lnTo>
                  <a:lnTo>
                    <a:pt x="997242" y="3365499"/>
                  </a:lnTo>
                  <a:lnTo>
                    <a:pt x="988740" y="3390899"/>
                  </a:lnTo>
                  <a:lnTo>
                    <a:pt x="980451" y="3428999"/>
                  </a:lnTo>
                  <a:lnTo>
                    <a:pt x="976778" y="3440866"/>
                  </a:lnTo>
                  <a:close/>
                </a:path>
                <a:path w="2081530" h="3556000">
                  <a:moveTo>
                    <a:pt x="1432052" y="2247899"/>
                  </a:moveTo>
                  <a:lnTo>
                    <a:pt x="1265906" y="2247899"/>
                  </a:lnTo>
                  <a:lnTo>
                    <a:pt x="1290096" y="2209799"/>
                  </a:lnTo>
                  <a:lnTo>
                    <a:pt x="1315476" y="2171699"/>
                  </a:lnTo>
                  <a:lnTo>
                    <a:pt x="1342052" y="2120899"/>
                  </a:lnTo>
                  <a:lnTo>
                    <a:pt x="1369829" y="2082799"/>
                  </a:lnTo>
                  <a:lnTo>
                    <a:pt x="1398811" y="2044699"/>
                  </a:lnTo>
                  <a:lnTo>
                    <a:pt x="1429005" y="2006599"/>
                  </a:lnTo>
                  <a:lnTo>
                    <a:pt x="1460415" y="1968499"/>
                  </a:lnTo>
                  <a:lnTo>
                    <a:pt x="1493047" y="1930399"/>
                  </a:lnTo>
                  <a:lnTo>
                    <a:pt x="1526904" y="1892299"/>
                  </a:lnTo>
                  <a:lnTo>
                    <a:pt x="1561994" y="1866899"/>
                  </a:lnTo>
                  <a:lnTo>
                    <a:pt x="1598320" y="1828799"/>
                  </a:lnTo>
                  <a:lnTo>
                    <a:pt x="1635889" y="1790699"/>
                  </a:lnTo>
                  <a:lnTo>
                    <a:pt x="1674704" y="1765299"/>
                  </a:lnTo>
                  <a:lnTo>
                    <a:pt x="1714771" y="1739899"/>
                  </a:lnTo>
                  <a:lnTo>
                    <a:pt x="1756096" y="1701799"/>
                  </a:lnTo>
                  <a:lnTo>
                    <a:pt x="1798683" y="1676399"/>
                  </a:lnTo>
                  <a:lnTo>
                    <a:pt x="1842538" y="1650999"/>
                  </a:lnTo>
                  <a:lnTo>
                    <a:pt x="1887665" y="1638299"/>
                  </a:lnTo>
                  <a:lnTo>
                    <a:pt x="1934070" y="1612899"/>
                  </a:lnTo>
                  <a:lnTo>
                    <a:pt x="1981758" y="1587499"/>
                  </a:lnTo>
                  <a:lnTo>
                    <a:pt x="2081004" y="1562099"/>
                  </a:lnTo>
                  <a:lnTo>
                    <a:pt x="2039265" y="1587499"/>
                  </a:lnTo>
                  <a:lnTo>
                    <a:pt x="1998563" y="1612899"/>
                  </a:lnTo>
                  <a:lnTo>
                    <a:pt x="1958880" y="1638299"/>
                  </a:lnTo>
                  <a:lnTo>
                    <a:pt x="1920200" y="1663699"/>
                  </a:lnTo>
                  <a:lnTo>
                    <a:pt x="1882505" y="1701799"/>
                  </a:lnTo>
                  <a:lnTo>
                    <a:pt x="1845779" y="1727199"/>
                  </a:lnTo>
                  <a:lnTo>
                    <a:pt x="1810005" y="1765299"/>
                  </a:lnTo>
                  <a:lnTo>
                    <a:pt x="1775164" y="1803399"/>
                  </a:lnTo>
                  <a:lnTo>
                    <a:pt x="1741241" y="1828799"/>
                  </a:lnTo>
                  <a:lnTo>
                    <a:pt x="1708218" y="1866899"/>
                  </a:lnTo>
                  <a:lnTo>
                    <a:pt x="1676078" y="1904999"/>
                  </a:lnTo>
                  <a:lnTo>
                    <a:pt x="1644804" y="1943099"/>
                  </a:lnTo>
                  <a:lnTo>
                    <a:pt x="1614378" y="1981199"/>
                  </a:lnTo>
                  <a:lnTo>
                    <a:pt x="1584785" y="2019299"/>
                  </a:lnTo>
                  <a:lnTo>
                    <a:pt x="1556005" y="2057399"/>
                  </a:lnTo>
                  <a:lnTo>
                    <a:pt x="1528024" y="2095499"/>
                  </a:lnTo>
                  <a:lnTo>
                    <a:pt x="1500823" y="2133599"/>
                  </a:lnTo>
                  <a:lnTo>
                    <a:pt x="1474385" y="2184399"/>
                  </a:lnTo>
                  <a:lnTo>
                    <a:pt x="1448693" y="2222499"/>
                  </a:lnTo>
                  <a:lnTo>
                    <a:pt x="1432052" y="2247899"/>
                  </a:lnTo>
                  <a:close/>
                </a:path>
                <a:path w="2081530" h="3556000">
                  <a:moveTo>
                    <a:pt x="1292940" y="2819399"/>
                  </a:moveTo>
                  <a:lnTo>
                    <a:pt x="1172557" y="2819399"/>
                  </a:lnTo>
                  <a:lnTo>
                    <a:pt x="1200901" y="2781299"/>
                  </a:lnTo>
                  <a:lnTo>
                    <a:pt x="1231585" y="2730499"/>
                  </a:lnTo>
                  <a:lnTo>
                    <a:pt x="1265052" y="2692399"/>
                  </a:lnTo>
                  <a:lnTo>
                    <a:pt x="1301745" y="2654299"/>
                  </a:lnTo>
                  <a:lnTo>
                    <a:pt x="1342105" y="2616199"/>
                  </a:lnTo>
                  <a:lnTo>
                    <a:pt x="1386577" y="2578099"/>
                  </a:lnTo>
                  <a:lnTo>
                    <a:pt x="1432144" y="2552699"/>
                  </a:lnTo>
                  <a:lnTo>
                    <a:pt x="1478383" y="2539999"/>
                  </a:lnTo>
                  <a:lnTo>
                    <a:pt x="1525157" y="2514599"/>
                  </a:lnTo>
                  <a:lnTo>
                    <a:pt x="1572328" y="2514599"/>
                  </a:lnTo>
                  <a:lnTo>
                    <a:pt x="1619761" y="2501899"/>
                  </a:lnTo>
                  <a:lnTo>
                    <a:pt x="1714863" y="2501899"/>
                  </a:lnTo>
                  <a:lnTo>
                    <a:pt x="1902181" y="2552699"/>
                  </a:lnTo>
                  <a:lnTo>
                    <a:pt x="1924896" y="2565399"/>
                  </a:lnTo>
                  <a:lnTo>
                    <a:pt x="1761484" y="2565399"/>
                  </a:lnTo>
                  <a:lnTo>
                    <a:pt x="1610716" y="2603499"/>
                  </a:lnTo>
                  <a:lnTo>
                    <a:pt x="1563812" y="2616199"/>
                  </a:lnTo>
                  <a:lnTo>
                    <a:pt x="1520087" y="2641599"/>
                  </a:lnTo>
                  <a:lnTo>
                    <a:pt x="1480440" y="2666999"/>
                  </a:lnTo>
                  <a:lnTo>
                    <a:pt x="1445774" y="2679699"/>
                  </a:lnTo>
                  <a:lnTo>
                    <a:pt x="1407692" y="2705099"/>
                  </a:lnTo>
                  <a:lnTo>
                    <a:pt x="1371403" y="2743199"/>
                  </a:lnTo>
                  <a:lnTo>
                    <a:pt x="1336746" y="2768599"/>
                  </a:lnTo>
                  <a:lnTo>
                    <a:pt x="1303563" y="2806699"/>
                  </a:lnTo>
                  <a:lnTo>
                    <a:pt x="1292940" y="2819399"/>
                  </a:lnTo>
                  <a:close/>
                </a:path>
                <a:path w="2081530" h="3556000">
                  <a:moveTo>
                    <a:pt x="1942561" y="2575276"/>
                  </a:moveTo>
                  <a:lnTo>
                    <a:pt x="1908409" y="2565399"/>
                  </a:lnTo>
                  <a:lnTo>
                    <a:pt x="1924896" y="2565399"/>
                  </a:lnTo>
                  <a:lnTo>
                    <a:pt x="1942561" y="2575276"/>
                  </a:lnTo>
                  <a:close/>
                </a:path>
                <a:path w="2081530" h="3556000">
                  <a:moveTo>
                    <a:pt x="1992209" y="2603499"/>
                  </a:moveTo>
                  <a:lnTo>
                    <a:pt x="1947611" y="2578099"/>
                  </a:lnTo>
                  <a:lnTo>
                    <a:pt x="1942561" y="2575276"/>
                  </a:lnTo>
                  <a:lnTo>
                    <a:pt x="1952325" y="2578099"/>
                  </a:lnTo>
                  <a:lnTo>
                    <a:pt x="1992209" y="2603499"/>
                  </a:lnTo>
                  <a:close/>
                </a:path>
                <a:path w="2081530" h="3556000">
                  <a:moveTo>
                    <a:pt x="990412" y="3555999"/>
                  </a:moveTo>
                  <a:lnTo>
                    <a:pt x="995962" y="3517899"/>
                  </a:lnTo>
                  <a:lnTo>
                    <a:pt x="997242" y="3467099"/>
                  </a:lnTo>
                  <a:lnTo>
                    <a:pt x="996816" y="3416299"/>
                  </a:lnTo>
                  <a:lnTo>
                    <a:pt x="997242" y="3378199"/>
                  </a:lnTo>
                  <a:lnTo>
                    <a:pt x="997242" y="3365499"/>
                  </a:lnTo>
                  <a:lnTo>
                    <a:pt x="1058042" y="3365499"/>
                  </a:lnTo>
                  <a:lnTo>
                    <a:pt x="1042530" y="3416299"/>
                  </a:lnTo>
                  <a:lnTo>
                    <a:pt x="1026093" y="3467099"/>
                  </a:lnTo>
                  <a:lnTo>
                    <a:pt x="1008723" y="3505199"/>
                  </a:lnTo>
                  <a:lnTo>
                    <a:pt x="990412" y="3555999"/>
                  </a:lnTo>
                  <a:close/>
                </a:path>
                <a:path w="2081530" h="3556000">
                  <a:moveTo>
                    <a:pt x="965367" y="3479799"/>
                  </a:moveTo>
                  <a:lnTo>
                    <a:pt x="972589" y="3454399"/>
                  </a:lnTo>
                  <a:lnTo>
                    <a:pt x="976778" y="3440866"/>
                  </a:lnTo>
                  <a:lnTo>
                    <a:pt x="976624" y="3441699"/>
                  </a:lnTo>
                  <a:lnTo>
                    <a:pt x="965367" y="3479799"/>
                  </a:lnTo>
                  <a:close/>
                </a:path>
              </a:pathLst>
            </a:custGeom>
            <a:solidFill>
              <a:srgbClr val="F0F1F5"/>
            </a:solidFill>
          </p:spPr>
          <p:txBody>
            <a:bodyPr wrap="square" lIns="0" tIns="0" rIns="0" bIns="0" rtlCol="0"/>
            <a:lstStyle/>
            <a:p>
              <a:endParaRPr/>
            </a:p>
          </p:txBody>
        </p:sp>
        <p:sp>
          <p:nvSpPr>
            <p:cNvPr id="10" name="object 10"/>
            <p:cNvSpPr/>
            <p:nvPr/>
          </p:nvSpPr>
          <p:spPr>
            <a:xfrm>
              <a:off x="1486331" y="0"/>
              <a:ext cx="16802100" cy="8687435"/>
            </a:xfrm>
            <a:custGeom>
              <a:avLst/>
              <a:gdLst/>
              <a:ahLst/>
              <a:cxnLst/>
              <a:rect l="l" t="t" r="r" b="b"/>
              <a:pathLst>
                <a:path w="16802100" h="8687435">
                  <a:moveTo>
                    <a:pt x="1252245" y="7774546"/>
                  </a:moveTo>
                  <a:lnTo>
                    <a:pt x="0" y="7774546"/>
                  </a:lnTo>
                  <a:lnTo>
                    <a:pt x="177" y="7826210"/>
                  </a:lnTo>
                  <a:lnTo>
                    <a:pt x="774" y="7877137"/>
                  </a:lnTo>
                  <a:lnTo>
                    <a:pt x="1930" y="7927238"/>
                  </a:lnTo>
                  <a:lnTo>
                    <a:pt x="3746" y="7976438"/>
                  </a:lnTo>
                  <a:lnTo>
                    <a:pt x="6400" y="8025473"/>
                  </a:lnTo>
                  <a:lnTo>
                    <a:pt x="9956" y="8072729"/>
                  </a:lnTo>
                  <a:lnTo>
                    <a:pt x="14541" y="8118830"/>
                  </a:lnTo>
                  <a:lnTo>
                    <a:pt x="20294" y="8163700"/>
                  </a:lnTo>
                  <a:lnTo>
                    <a:pt x="27330" y="8207261"/>
                  </a:lnTo>
                  <a:lnTo>
                    <a:pt x="35788" y="8249437"/>
                  </a:lnTo>
                  <a:lnTo>
                    <a:pt x="45758" y="8290166"/>
                  </a:lnTo>
                  <a:lnTo>
                    <a:pt x="57391" y="8329346"/>
                  </a:lnTo>
                  <a:lnTo>
                    <a:pt x="70789" y="8366925"/>
                  </a:lnTo>
                  <a:lnTo>
                    <a:pt x="86093" y="8402802"/>
                  </a:lnTo>
                  <a:lnTo>
                    <a:pt x="103403" y="8436927"/>
                  </a:lnTo>
                  <a:lnTo>
                    <a:pt x="144576" y="8499577"/>
                  </a:lnTo>
                  <a:lnTo>
                    <a:pt x="195300" y="8554263"/>
                  </a:lnTo>
                  <a:lnTo>
                    <a:pt x="256527" y="8600364"/>
                  </a:lnTo>
                  <a:lnTo>
                    <a:pt x="291388" y="8620011"/>
                  </a:lnTo>
                  <a:lnTo>
                    <a:pt x="329247" y="8637295"/>
                  </a:lnTo>
                  <a:lnTo>
                    <a:pt x="370217" y="8652116"/>
                  </a:lnTo>
                  <a:lnTo>
                    <a:pt x="414439" y="8664410"/>
                  </a:lnTo>
                  <a:lnTo>
                    <a:pt x="462013" y="8674113"/>
                  </a:lnTo>
                  <a:lnTo>
                    <a:pt x="513067" y="8681136"/>
                  </a:lnTo>
                  <a:lnTo>
                    <a:pt x="567626" y="8685403"/>
                  </a:lnTo>
                  <a:lnTo>
                    <a:pt x="626122" y="8686851"/>
                  </a:lnTo>
                  <a:lnTo>
                    <a:pt x="684517" y="8685403"/>
                  </a:lnTo>
                  <a:lnTo>
                    <a:pt x="739178" y="8681110"/>
                  </a:lnTo>
                  <a:lnTo>
                    <a:pt x="790232" y="8674049"/>
                  </a:lnTo>
                  <a:lnTo>
                    <a:pt x="837819" y="8664308"/>
                  </a:lnTo>
                  <a:lnTo>
                    <a:pt x="882027" y="8651951"/>
                  </a:lnTo>
                  <a:lnTo>
                    <a:pt x="922997" y="8637054"/>
                  </a:lnTo>
                  <a:lnTo>
                    <a:pt x="960856" y="8619719"/>
                  </a:lnTo>
                  <a:lnTo>
                    <a:pt x="995718" y="8599995"/>
                  </a:lnTo>
                  <a:lnTo>
                    <a:pt x="1027709" y="8577974"/>
                  </a:lnTo>
                  <a:lnTo>
                    <a:pt x="1083564" y="8527351"/>
                  </a:lnTo>
                  <a:lnTo>
                    <a:pt x="1129385" y="8468462"/>
                  </a:lnTo>
                  <a:lnTo>
                    <a:pt x="1166152" y="8401926"/>
                  </a:lnTo>
                  <a:lnTo>
                    <a:pt x="1181455" y="8365985"/>
                  </a:lnTo>
                  <a:lnTo>
                    <a:pt x="1194854" y="8328380"/>
                  </a:lnTo>
                  <a:lnTo>
                    <a:pt x="1206487" y="8289163"/>
                  </a:lnTo>
                  <a:lnTo>
                    <a:pt x="1216469" y="8248434"/>
                  </a:lnTo>
                  <a:lnTo>
                    <a:pt x="1224915" y="8206257"/>
                  </a:lnTo>
                  <a:lnTo>
                    <a:pt x="1231950" y="8162709"/>
                  </a:lnTo>
                  <a:lnTo>
                    <a:pt x="1237703" y="8117878"/>
                  </a:lnTo>
                  <a:lnTo>
                    <a:pt x="1242301" y="8071840"/>
                  </a:lnTo>
                  <a:lnTo>
                    <a:pt x="1245844" y="8024673"/>
                  </a:lnTo>
                  <a:lnTo>
                    <a:pt x="1248435" y="7977137"/>
                  </a:lnTo>
                  <a:lnTo>
                    <a:pt x="1250289" y="7927810"/>
                  </a:lnTo>
                  <a:lnTo>
                    <a:pt x="1251458" y="7877543"/>
                  </a:lnTo>
                  <a:lnTo>
                    <a:pt x="1252067" y="7826426"/>
                  </a:lnTo>
                  <a:lnTo>
                    <a:pt x="1252245" y="7774546"/>
                  </a:lnTo>
                  <a:close/>
                </a:path>
                <a:path w="16802100" h="8687435">
                  <a:moveTo>
                    <a:pt x="16801668" y="0"/>
                  </a:moveTo>
                  <a:lnTo>
                    <a:pt x="7657668" y="0"/>
                  </a:lnTo>
                  <a:lnTo>
                    <a:pt x="7657668" y="2886075"/>
                  </a:lnTo>
                  <a:lnTo>
                    <a:pt x="16801668" y="2886075"/>
                  </a:lnTo>
                  <a:lnTo>
                    <a:pt x="16801668" y="0"/>
                  </a:lnTo>
                  <a:close/>
                </a:path>
              </a:pathLst>
            </a:custGeom>
            <a:solidFill>
              <a:srgbClr val="787CD0"/>
            </a:solidFill>
          </p:spPr>
          <p:txBody>
            <a:bodyPr wrap="square" lIns="0" tIns="0" rIns="0" bIns="0" rtlCol="0"/>
            <a:lstStyle/>
            <a:p>
              <a:endParaRPr/>
            </a:p>
          </p:txBody>
        </p:sp>
        <p:sp>
          <p:nvSpPr>
            <p:cNvPr id="11" name="object 11"/>
            <p:cNvSpPr/>
            <p:nvPr/>
          </p:nvSpPr>
          <p:spPr>
            <a:xfrm>
              <a:off x="9145541" y="2886467"/>
              <a:ext cx="9144000" cy="2886075"/>
            </a:xfrm>
            <a:custGeom>
              <a:avLst/>
              <a:gdLst/>
              <a:ahLst/>
              <a:cxnLst/>
              <a:rect l="l" t="t" r="r" b="b"/>
              <a:pathLst>
                <a:path w="9144000" h="2886075">
                  <a:moveTo>
                    <a:pt x="9144000" y="2886075"/>
                  </a:moveTo>
                  <a:lnTo>
                    <a:pt x="0" y="2886075"/>
                  </a:lnTo>
                  <a:lnTo>
                    <a:pt x="0" y="0"/>
                  </a:lnTo>
                  <a:lnTo>
                    <a:pt x="9144000" y="0"/>
                  </a:lnTo>
                  <a:lnTo>
                    <a:pt x="9144000" y="2886075"/>
                  </a:lnTo>
                  <a:close/>
                </a:path>
              </a:pathLst>
            </a:custGeom>
            <a:solidFill>
              <a:srgbClr val="787CD0">
                <a:alpha val="59999"/>
              </a:srgbClr>
            </a:solidFill>
          </p:spPr>
          <p:txBody>
            <a:bodyPr wrap="square" lIns="0" tIns="0" rIns="0" bIns="0" rtlCol="0"/>
            <a:lstStyle/>
            <a:p>
              <a:endParaRPr/>
            </a:p>
          </p:txBody>
        </p:sp>
      </p:grpSp>
      <p:sp>
        <p:nvSpPr>
          <p:cNvPr id="12" name="object 12"/>
          <p:cNvSpPr txBox="1"/>
          <p:nvPr/>
        </p:nvSpPr>
        <p:spPr>
          <a:xfrm>
            <a:off x="1016000" y="982390"/>
            <a:ext cx="6848432" cy="3547766"/>
          </a:xfrm>
          <a:prstGeom prst="rect">
            <a:avLst/>
          </a:prstGeom>
        </p:spPr>
        <p:txBody>
          <a:bodyPr vert="horz" wrap="square" lIns="0" tIns="13335" rIns="0" bIns="0" rtlCol="0">
            <a:spAutoFit/>
          </a:bodyPr>
          <a:lstStyle/>
          <a:p>
            <a:pPr marL="12700">
              <a:lnSpc>
                <a:spcPct val="100000"/>
              </a:lnSpc>
              <a:spcBef>
                <a:spcPts val="105"/>
              </a:spcBef>
            </a:pPr>
            <a:r>
              <a:rPr lang="en-US" sz="5400" spc="275" dirty="0">
                <a:solidFill>
                  <a:srgbClr val="F0F1F5"/>
                </a:solidFill>
                <a:latin typeface="Trebuchet MS" panose="020B0603020202020204" pitchFamily="34" charset="0"/>
                <a:cs typeface="Arial"/>
              </a:rPr>
              <a:t>The Marketing Strategy Plan</a:t>
            </a:r>
          </a:p>
          <a:p>
            <a:pPr marL="12700">
              <a:lnSpc>
                <a:spcPct val="100000"/>
              </a:lnSpc>
              <a:spcBef>
                <a:spcPts val="105"/>
              </a:spcBef>
            </a:pPr>
            <a:endParaRPr lang="en-US" sz="2400" dirty="0">
              <a:solidFill>
                <a:schemeClr val="bg1"/>
              </a:solidFill>
              <a:latin typeface="Trebuchet MS" panose="020B0603020202020204" pitchFamily="34" charset="0"/>
              <a:cs typeface="Arial"/>
            </a:endParaRPr>
          </a:p>
          <a:p>
            <a:pPr marL="12700">
              <a:lnSpc>
                <a:spcPct val="100000"/>
              </a:lnSpc>
              <a:spcBef>
                <a:spcPts val="105"/>
              </a:spcBef>
            </a:pPr>
            <a:r>
              <a:rPr lang="en-US" sz="2400" dirty="0">
                <a:solidFill>
                  <a:schemeClr val="bg1"/>
                </a:solidFill>
                <a:latin typeface="Trebuchet MS" panose="020B0603020202020204" pitchFamily="34" charset="0"/>
                <a:cs typeface="Arial"/>
              </a:rPr>
              <a:t>In order to increase Samsung's market share, increase sales, brand awareness and brand loyalty, we can utilize the principles of marketing: product, price, place and promotion. </a:t>
            </a:r>
          </a:p>
        </p:txBody>
      </p:sp>
      <p:sp>
        <p:nvSpPr>
          <p:cNvPr id="17" name="object 10">
            <a:extLst>
              <a:ext uri="{FF2B5EF4-FFF2-40B4-BE49-F238E27FC236}">
                <a16:creationId xmlns:a16="http://schemas.microsoft.com/office/drawing/2014/main" id="{EC1DF9BA-949C-481E-8242-1FA621B71863}"/>
              </a:ext>
            </a:extLst>
          </p:cNvPr>
          <p:cNvSpPr txBox="1"/>
          <p:nvPr/>
        </p:nvSpPr>
        <p:spPr>
          <a:xfrm>
            <a:off x="9763357" y="361165"/>
            <a:ext cx="8128949" cy="2187330"/>
          </a:xfrm>
          <a:prstGeom prst="rect">
            <a:avLst/>
          </a:prstGeom>
        </p:spPr>
        <p:txBody>
          <a:bodyPr vert="horz" wrap="square" lIns="0" tIns="12065" rIns="0" bIns="0" rtlCol="0">
            <a:spAutoFit/>
          </a:bodyPr>
          <a:lstStyle/>
          <a:p>
            <a:pPr marL="12700" marR="218440">
              <a:lnSpc>
                <a:spcPct val="115399"/>
              </a:lnSpc>
              <a:spcBef>
                <a:spcPts val="95"/>
              </a:spcBef>
            </a:pPr>
            <a:r>
              <a:rPr lang="en-US" sz="2500" spc="-25" dirty="0">
                <a:solidFill>
                  <a:srgbClr val="2F2A6F"/>
                </a:solidFill>
                <a:latin typeface="Trebuchet MS" panose="020B0603020202020204" pitchFamily="34" charset="0"/>
                <a:cs typeface="Arial"/>
              </a:rPr>
              <a:t>We can advertise nationally with a heavy up plan in the major metropolitan areas of New Delhi, Mumbai, Bangalore, Chennai, Lucknow. These are trendy areas with heavy internet usage. According to Simmons, a large portion of Samsung’s targets live in these areas. </a:t>
            </a:r>
            <a:endParaRPr lang="en-US" sz="2500" dirty="0">
              <a:latin typeface="Trebuchet MS" panose="020B0603020202020204" pitchFamily="34" charset="0"/>
              <a:cs typeface="Arial"/>
            </a:endParaRPr>
          </a:p>
        </p:txBody>
      </p:sp>
      <p:sp>
        <p:nvSpPr>
          <p:cNvPr id="20" name="object 10">
            <a:extLst>
              <a:ext uri="{FF2B5EF4-FFF2-40B4-BE49-F238E27FC236}">
                <a16:creationId xmlns:a16="http://schemas.microsoft.com/office/drawing/2014/main" id="{1CCD304D-C268-4B2D-A4B5-A49A1DEB027A}"/>
              </a:ext>
            </a:extLst>
          </p:cNvPr>
          <p:cNvSpPr txBox="1"/>
          <p:nvPr/>
        </p:nvSpPr>
        <p:spPr>
          <a:xfrm>
            <a:off x="9799800" y="3232388"/>
            <a:ext cx="8128949" cy="1744901"/>
          </a:xfrm>
          <a:prstGeom prst="rect">
            <a:avLst/>
          </a:prstGeom>
        </p:spPr>
        <p:txBody>
          <a:bodyPr vert="horz" wrap="square" lIns="0" tIns="12065" rIns="0" bIns="0" rtlCol="0">
            <a:spAutoFit/>
          </a:bodyPr>
          <a:lstStyle/>
          <a:p>
            <a:pPr marL="12700" marR="218440">
              <a:lnSpc>
                <a:spcPct val="115399"/>
              </a:lnSpc>
              <a:spcBef>
                <a:spcPts val="95"/>
              </a:spcBef>
            </a:pPr>
            <a:r>
              <a:rPr lang="en-US" sz="2500" spc="-25" dirty="0">
                <a:solidFill>
                  <a:srgbClr val="2F2A6F"/>
                </a:solidFill>
                <a:latin typeface="Trebuchet MS" panose="020B0603020202020204" pitchFamily="34" charset="0"/>
                <a:cs typeface="Arial"/>
              </a:rPr>
              <a:t>Reaching at least 60% of Samsung's primary target audience of young professionals and students from the ages 18-34 throughout the country throughout the course of 5 months could be a goal.</a:t>
            </a:r>
            <a:endParaRPr lang="en-US" sz="2500" dirty="0">
              <a:latin typeface="Trebuchet MS" panose="020B0603020202020204" pitchFamily="34" charset="0"/>
              <a:cs typeface="Arial"/>
            </a:endParaRPr>
          </a:p>
        </p:txBody>
      </p:sp>
      <p:sp>
        <p:nvSpPr>
          <p:cNvPr id="21" name="object 10">
            <a:extLst>
              <a:ext uri="{FF2B5EF4-FFF2-40B4-BE49-F238E27FC236}">
                <a16:creationId xmlns:a16="http://schemas.microsoft.com/office/drawing/2014/main" id="{870B1B5B-86FE-48DE-86A5-1569EE1F17FB}"/>
              </a:ext>
            </a:extLst>
          </p:cNvPr>
          <p:cNvSpPr txBox="1"/>
          <p:nvPr/>
        </p:nvSpPr>
        <p:spPr>
          <a:xfrm>
            <a:off x="9915756" y="6161171"/>
            <a:ext cx="8128949" cy="2187330"/>
          </a:xfrm>
          <a:prstGeom prst="rect">
            <a:avLst/>
          </a:prstGeom>
        </p:spPr>
        <p:txBody>
          <a:bodyPr vert="horz" wrap="square" lIns="0" tIns="12065" rIns="0" bIns="0" rtlCol="0">
            <a:spAutoFit/>
          </a:bodyPr>
          <a:lstStyle/>
          <a:p>
            <a:pPr marL="12700" marR="218440">
              <a:lnSpc>
                <a:spcPct val="115399"/>
              </a:lnSpc>
              <a:spcBef>
                <a:spcPts val="95"/>
              </a:spcBef>
            </a:pPr>
            <a:r>
              <a:rPr lang="en-US" sz="2500" spc="-25" dirty="0">
                <a:solidFill>
                  <a:srgbClr val="2F2A6F"/>
                </a:solidFill>
                <a:latin typeface="Trebuchet MS" panose="020B0603020202020204" pitchFamily="34" charset="0"/>
                <a:cs typeface="Arial"/>
              </a:rPr>
              <a:t>Configuring social media posts in this media plan is crucial in order for Samsung to boost their brand recognition wherever people are, whether that means interactive marketing campaigns, posting photos and videos, creating polls or giveaways.</a:t>
            </a:r>
            <a:endParaRPr lang="en-US" sz="2500" dirty="0">
              <a:latin typeface="Trebuchet MS" panose="020B0603020202020204" pitchFamily="34" charset="0"/>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787CD0"/>
          </a:solidFill>
        </p:spPr>
        <p:txBody>
          <a:bodyPr wrap="square" lIns="0" tIns="0" rIns="0" bIns="0" rtlCol="0"/>
          <a:lstStyle/>
          <a:p>
            <a:endParaRPr lang="en-US"/>
          </a:p>
        </p:txBody>
      </p:sp>
      <p:sp>
        <p:nvSpPr>
          <p:cNvPr id="3" name="object 3"/>
          <p:cNvSpPr/>
          <p:nvPr/>
        </p:nvSpPr>
        <p:spPr>
          <a:xfrm>
            <a:off x="16216914" y="980818"/>
            <a:ext cx="187650" cy="1876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642812" y="980818"/>
            <a:ext cx="187650" cy="1876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068739" y="980818"/>
            <a:ext cx="187650" cy="187650"/>
          </a:xfrm>
          <a:prstGeom prst="rect">
            <a:avLst/>
          </a:prstGeom>
          <a:blipFill>
            <a:blip r:embed="rId4" cstate="print"/>
            <a:stretch>
              <a:fillRect/>
            </a:stretch>
          </a:blipFill>
        </p:spPr>
        <p:txBody>
          <a:bodyPr wrap="square" lIns="0" tIns="0" rIns="0" bIns="0" rtlCol="0"/>
          <a:lstStyle/>
          <a:p>
            <a:endParaRPr/>
          </a:p>
        </p:txBody>
      </p:sp>
      <p:grpSp>
        <p:nvGrpSpPr>
          <p:cNvPr id="6" name="object 6"/>
          <p:cNvGrpSpPr/>
          <p:nvPr/>
        </p:nvGrpSpPr>
        <p:grpSpPr>
          <a:xfrm>
            <a:off x="0" y="0"/>
            <a:ext cx="9229725" cy="5163859"/>
            <a:chOff x="0" y="0"/>
            <a:chExt cx="9229725" cy="5163859"/>
          </a:xfrm>
        </p:grpSpPr>
        <p:sp>
          <p:nvSpPr>
            <p:cNvPr id="7" name="object 7"/>
            <p:cNvSpPr/>
            <p:nvPr/>
          </p:nvSpPr>
          <p:spPr>
            <a:xfrm>
              <a:off x="0" y="2582584"/>
              <a:ext cx="9229725" cy="2581275"/>
            </a:xfrm>
            <a:custGeom>
              <a:avLst/>
              <a:gdLst/>
              <a:ahLst/>
              <a:cxnLst/>
              <a:rect l="l" t="t" r="r" b="b"/>
              <a:pathLst>
                <a:path w="9229725" h="2581275">
                  <a:moveTo>
                    <a:pt x="9229725" y="2581275"/>
                  </a:moveTo>
                  <a:lnTo>
                    <a:pt x="0" y="2581275"/>
                  </a:lnTo>
                  <a:lnTo>
                    <a:pt x="0" y="0"/>
                  </a:lnTo>
                  <a:lnTo>
                    <a:pt x="9229725" y="0"/>
                  </a:lnTo>
                  <a:lnTo>
                    <a:pt x="9229725" y="2581275"/>
                  </a:lnTo>
                  <a:close/>
                </a:path>
              </a:pathLst>
            </a:custGeom>
            <a:solidFill>
              <a:srgbClr val="F0F1F5">
                <a:alpha val="69799"/>
              </a:srgbClr>
            </a:solidFill>
          </p:spPr>
          <p:txBody>
            <a:bodyPr wrap="square" lIns="0" tIns="0" rIns="0" bIns="0" rtlCol="0"/>
            <a:lstStyle/>
            <a:p>
              <a:endParaRPr/>
            </a:p>
          </p:txBody>
        </p:sp>
        <p:sp>
          <p:nvSpPr>
            <p:cNvPr id="8" name="object 8"/>
            <p:cNvSpPr/>
            <p:nvPr/>
          </p:nvSpPr>
          <p:spPr>
            <a:xfrm>
              <a:off x="0" y="0"/>
              <a:ext cx="9229725" cy="2581275"/>
            </a:xfrm>
            <a:custGeom>
              <a:avLst/>
              <a:gdLst/>
              <a:ahLst/>
              <a:cxnLst/>
              <a:rect l="l" t="t" r="r" b="b"/>
              <a:pathLst>
                <a:path w="9229725" h="2581275">
                  <a:moveTo>
                    <a:pt x="9229725" y="2581275"/>
                  </a:moveTo>
                  <a:lnTo>
                    <a:pt x="0" y="2581275"/>
                  </a:lnTo>
                  <a:lnTo>
                    <a:pt x="0" y="0"/>
                  </a:lnTo>
                  <a:lnTo>
                    <a:pt x="9229725" y="0"/>
                  </a:lnTo>
                  <a:lnTo>
                    <a:pt x="9229725" y="2581275"/>
                  </a:lnTo>
                  <a:close/>
                </a:path>
              </a:pathLst>
            </a:custGeom>
            <a:solidFill>
              <a:srgbClr val="F0F1F5">
                <a:alpha val="49798"/>
              </a:srgbClr>
            </a:solidFill>
          </p:spPr>
          <p:txBody>
            <a:bodyPr wrap="square" lIns="0" tIns="0" rIns="0" bIns="0" rtlCol="0"/>
            <a:lstStyle/>
            <a:p>
              <a:endParaRPr/>
            </a:p>
          </p:txBody>
        </p:sp>
      </p:grpSp>
      <p:grpSp>
        <p:nvGrpSpPr>
          <p:cNvPr id="9" name="object 9"/>
          <p:cNvGrpSpPr/>
          <p:nvPr/>
        </p:nvGrpSpPr>
        <p:grpSpPr>
          <a:xfrm>
            <a:off x="0" y="5165163"/>
            <a:ext cx="9229725" cy="5121910"/>
            <a:chOff x="0" y="5165163"/>
            <a:chExt cx="9229725" cy="5121910"/>
          </a:xfrm>
        </p:grpSpPr>
        <p:sp>
          <p:nvSpPr>
            <p:cNvPr id="10" name="object 10"/>
            <p:cNvSpPr/>
            <p:nvPr/>
          </p:nvSpPr>
          <p:spPr>
            <a:xfrm>
              <a:off x="0" y="7747741"/>
              <a:ext cx="9229725" cy="2539365"/>
            </a:xfrm>
            <a:custGeom>
              <a:avLst/>
              <a:gdLst/>
              <a:ahLst/>
              <a:cxnLst/>
              <a:rect l="l" t="t" r="r" b="b"/>
              <a:pathLst>
                <a:path w="9229725" h="2539365">
                  <a:moveTo>
                    <a:pt x="0" y="0"/>
                  </a:moveTo>
                  <a:lnTo>
                    <a:pt x="9229710" y="0"/>
                  </a:lnTo>
                  <a:lnTo>
                    <a:pt x="9229710" y="2539252"/>
                  </a:lnTo>
                  <a:lnTo>
                    <a:pt x="0" y="2539252"/>
                  </a:lnTo>
                  <a:lnTo>
                    <a:pt x="0" y="0"/>
                  </a:lnTo>
                  <a:close/>
                </a:path>
              </a:pathLst>
            </a:custGeom>
            <a:solidFill>
              <a:srgbClr val="F0F1F5"/>
            </a:solidFill>
          </p:spPr>
          <p:txBody>
            <a:bodyPr wrap="square" lIns="0" tIns="0" rIns="0" bIns="0" rtlCol="0"/>
            <a:lstStyle/>
            <a:p>
              <a:endParaRPr/>
            </a:p>
          </p:txBody>
        </p:sp>
        <p:sp>
          <p:nvSpPr>
            <p:cNvPr id="11" name="object 11"/>
            <p:cNvSpPr/>
            <p:nvPr/>
          </p:nvSpPr>
          <p:spPr>
            <a:xfrm>
              <a:off x="0" y="5165163"/>
              <a:ext cx="9229725" cy="2581275"/>
            </a:xfrm>
            <a:custGeom>
              <a:avLst/>
              <a:gdLst/>
              <a:ahLst/>
              <a:cxnLst/>
              <a:rect l="l" t="t" r="r" b="b"/>
              <a:pathLst>
                <a:path w="9229725" h="2581275">
                  <a:moveTo>
                    <a:pt x="9229725" y="2581275"/>
                  </a:moveTo>
                  <a:lnTo>
                    <a:pt x="0" y="2581275"/>
                  </a:lnTo>
                  <a:lnTo>
                    <a:pt x="0" y="0"/>
                  </a:lnTo>
                  <a:lnTo>
                    <a:pt x="9229725" y="0"/>
                  </a:lnTo>
                  <a:lnTo>
                    <a:pt x="9229725" y="2581275"/>
                  </a:lnTo>
                  <a:close/>
                </a:path>
              </a:pathLst>
            </a:custGeom>
            <a:solidFill>
              <a:srgbClr val="F0F1F5">
                <a:alpha val="79998"/>
              </a:srgbClr>
            </a:solidFill>
          </p:spPr>
          <p:txBody>
            <a:bodyPr wrap="square" lIns="0" tIns="0" rIns="0" bIns="0" rtlCol="0"/>
            <a:lstStyle/>
            <a:p>
              <a:endParaRPr/>
            </a:p>
          </p:txBody>
        </p:sp>
      </p:grpSp>
      <p:sp>
        <p:nvSpPr>
          <p:cNvPr id="17" name="object 12">
            <a:extLst>
              <a:ext uri="{FF2B5EF4-FFF2-40B4-BE49-F238E27FC236}">
                <a16:creationId xmlns:a16="http://schemas.microsoft.com/office/drawing/2014/main" id="{95C9C90D-461F-4CBE-9EEB-93A65008FE20}"/>
              </a:ext>
            </a:extLst>
          </p:cNvPr>
          <p:cNvSpPr txBox="1"/>
          <p:nvPr/>
        </p:nvSpPr>
        <p:spPr>
          <a:xfrm>
            <a:off x="517687" y="452907"/>
            <a:ext cx="8194350" cy="1675459"/>
          </a:xfrm>
          <a:prstGeom prst="rect">
            <a:avLst/>
          </a:prstGeom>
        </p:spPr>
        <p:txBody>
          <a:bodyPr vert="horz" wrap="square" lIns="0" tIns="13335" rIns="0" bIns="0" rtlCol="0">
            <a:spAutoFit/>
          </a:bodyPr>
          <a:lstStyle/>
          <a:p>
            <a:pPr marL="12700">
              <a:lnSpc>
                <a:spcPct val="100000"/>
              </a:lnSpc>
              <a:spcBef>
                <a:spcPts val="105"/>
              </a:spcBef>
            </a:pPr>
            <a:r>
              <a:rPr lang="en-US" sz="5400" spc="275" dirty="0">
                <a:solidFill>
                  <a:srgbClr val="002060"/>
                </a:solidFill>
                <a:latin typeface="Trebuchet MS" panose="020B0603020202020204" pitchFamily="34" charset="0"/>
                <a:cs typeface="Arial"/>
              </a:rPr>
              <a:t>The Creative Strategy Plan</a:t>
            </a:r>
            <a:endParaRPr lang="en-US" sz="2400" dirty="0">
              <a:solidFill>
                <a:srgbClr val="002060"/>
              </a:solidFill>
              <a:latin typeface="Trebuchet MS" panose="020B0603020202020204" pitchFamily="34" charset="0"/>
              <a:cs typeface="Arial"/>
            </a:endParaRPr>
          </a:p>
        </p:txBody>
      </p:sp>
      <p:sp>
        <p:nvSpPr>
          <p:cNvPr id="21" name="object 12">
            <a:extLst>
              <a:ext uri="{FF2B5EF4-FFF2-40B4-BE49-F238E27FC236}">
                <a16:creationId xmlns:a16="http://schemas.microsoft.com/office/drawing/2014/main" id="{6F971D87-5971-4162-980C-2E078894D726}"/>
              </a:ext>
            </a:extLst>
          </p:cNvPr>
          <p:cNvSpPr txBox="1"/>
          <p:nvPr/>
        </p:nvSpPr>
        <p:spPr>
          <a:xfrm>
            <a:off x="9525000" y="3163326"/>
            <a:ext cx="8194350" cy="4458272"/>
          </a:xfrm>
          <a:prstGeom prst="rect">
            <a:avLst/>
          </a:prstGeom>
        </p:spPr>
        <p:txBody>
          <a:bodyPr vert="horz" wrap="square" lIns="0" tIns="13335" rIns="0" bIns="0" rtlCol="0">
            <a:spAutoFit/>
          </a:bodyPr>
          <a:lstStyle/>
          <a:p>
            <a:pPr marL="12700">
              <a:lnSpc>
                <a:spcPct val="100000"/>
              </a:lnSpc>
              <a:spcBef>
                <a:spcPts val="105"/>
              </a:spcBef>
            </a:pPr>
            <a:r>
              <a:rPr lang="en-US" sz="2400" dirty="0">
                <a:solidFill>
                  <a:schemeClr val="bg1"/>
                </a:solidFill>
                <a:latin typeface="Trebuchet MS" panose="020B0603020202020204" pitchFamily="34" charset="0"/>
                <a:cs typeface="Arial"/>
              </a:rPr>
              <a:t>Our primary target audience of young professionals and students ages 18-35, as well as our secondary target audience of content creators, respond best to commercials on television, periodicals, and the internet. </a:t>
            </a:r>
          </a:p>
          <a:p>
            <a:pPr marL="12700">
              <a:lnSpc>
                <a:spcPct val="100000"/>
              </a:lnSpc>
              <a:spcBef>
                <a:spcPts val="105"/>
              </a:spcBef>
            </a:pPr>
            <a:r>
              <a:rPr lang="en-US" sz="2400" dirty="0">
                <a:solidFill>
                  <a:schemeClr val="bg1"/>
                </a:solidFill>
                <a:latin typeface="Trebuchet MS" panose="020B0603020202020204" pitchFamily="34" charset="0"/>
                <a:cs typeface="Arial"/>
              </a:rPr>
              <a:t>	Our commercials will air precisely in time for the launch of Samsung's newest products. We'll hit the ground running in December 2021, then slow down until February push in March, with the campaign winding up in April. Despite the fact that there is no official peak season for laptop purchases, sales nevertheless face greater competition around the holidays and reopening of schools and colleges.</a:t>
            </a:r>
          </a:p>
        </p:txBody>
      </p:sp>
      <p:sp>
        <p:nvSpPr>
          <p:cNvPr id="24" name="object 10">
            <a:extLst>
              <a:ext uri="{FF2B5EF4-FFF2-40B4-BE49-F238E27FC236}">
                <a16:creationId xmlns:a16="http://schemas.microsoft.com/office/drawing/2014/main" id="{BA70CB83-832D-4E89-AFAF-A72BF91F0A41}"/>
              </a:ext>
            </a:extLst>
          </p:cNvPr>
          <p:cNvSpPr txBox="1"/>
          <p:nvPr/>
        </p:nvSpPr>
        <p:spPr>
          <a:xfrm>
            <a:off x="187651" y="2936579"/>
            <a:ext cx="8128949" cy="1744901"/>
          </a:xfrm>
          <a:prstGeom prst="rect">
            <a:avLst/>
          </a:prstGeom>
        </p:spPr>
        <p:txBody>
          <a:bodyPr vert="horz" wrap="square" lIns="0" tIns="12065" rIns="0" bIns="0" rtlCol="0">
            <a:spAutoFit/>
          </a:bodyPr>
          <a:lstStyle/>
          <a:p>
            <a:pPr marL="12700" marR="218440">
              <a:lnSpc>
                <a:spcPct val="115399"/>
              </a:lnSpc>
              <a:spcBef>
                <a:spcPts val="95"/>
              </a:spcBef>
            </a:pPr>
            <a:r>
              <a:rPr lang="en-US" sz="2500" spc="-25" dirty="0">
                <a:solidFill>
                  <a:srgbClr val="2F2A6F"/>
                </a:solidFill>
                <a:latin typeface="Trebuchet MS" panose="020B0603020202020204" pitchFamily="34" charset="0"/>
                <a:cs typeface="Arial"/>
              </a:rPr>
              <a:t>The ultimate goal of this media plan is to persuade consumers that the Samsung Galaxy Book X is not just the lightweight yet powerful laptop but also affordable among its competitors.</a:t>
            </a:r>
          </a:p>
        </p:txBody>
      </p:sp>
      <p:sp>
        <p:nvSpPr>
          <p:cNvPr id="27" name="object 10">
            <a:extLst>
              <a:ext uri="{FF2B5EF4-FFF2-40B4-BE49-F238E27FC236}">
                <a16:creationId xmlns:a16="http://schemas.microsoft.com/office/drawing/2014/main" id="{C773DD20-9FC3-4A7F-B686-03C548752991}"/>
              </a:ext>
            </a:extLst>
          </p:cNvPr>
          <p:cNvSpPr txBox="1"/>
          <p:nvPr/>
        </p:nvSpPr>
        <p:spPr>
          <a:xfrm>
            <a:off x="187651" y="5163859"/>
            <a:ext cx="8575350" cy="2187330"/>
          </a:xfrm>
          <a:prstGeom prst="rect">
            <a:avLst/>
          </a:prstGeom>
        </p:spPr>
        <p:txBody>
          <a:bodyPr vert="horz" wrap="square" lIns="0" tIns="12065" rIns="0" bIns="0" rtlCol="0">
            <a:spAutoFit/>
          </a:bodyPr>
          <a:lstStyle/>
          <a:p>
            <a:pPr marL="12700" marR="218440">
              <a:lnSpc>
                <a:spcPct val="115399"/>
              </a:lnSpc>
              <a:spcBef>
                <a:spcPts val="95"/>
              </a:spcBef>
            </a:pPr>
            <a:r>
              <a:rPr lang="en-US" sz="2500" spc="-25" dirty="0">
                <a:solidFill>
                  <a:srgbClr val="2F2A6F"/>
                </a:solidFill>
                <a:latin typeface="Trebuchet MS" panose="020B0603020202020204" pitchFamily="34" charset="0"/>
                <a:cs typeface="Arial"/>
              </a:rPr>
              <a:t>This media plan also aim to send a clear message to Samsung's individual target markets, such as providing a more valuable experience for current users while also attracting new customers by establishing a stronger social media presence for the younger primary target markets.</a:t>
            </a:r>
          </a:p>
        </p:txBody>
      </p:sp>
      <p:sp>
        <p:nvSpPr>
          <p:cNvPr id="28" name="object 10">
            <a:extLst>
              <a:ext uri="{FF2B5EF4-FFF2-40B4-BE49-F238E27FC236}">
                <a16:creationId xmlns:a16="http://schemas.microsoft.com/office/drawing/2014/main" id="{60126F8A-761F-40CE-868E-3E9B6879D497}"/>
              </a:ext>
            </a:extLst>
          </p:cNvPr>
          <p:cNvSpPr txBox="1"/>
          <p:nvPr/>
        </p:nvSpPr>
        <p:spPr>
          <a:xfrm>
            <a:off x="327187" y="7746437"/>
            <a:ext cx="8128949" cy="2629759"/>
          </a:xfrm>
          <a:prstGeom prst="rect">
            <a:avLst/>
          </a:prstGeom>
        </p:spPr>
        <p:txBody>
          <a:bodyPr vert="horz" wrap="square" lIns="0" tIns="12065" rIns="0" bIns="0" rtlCol="0">
            <a:spAutoFit/>
          </a:bodyPr>
          <a:lstStyle/>
          <a:p>
            <a:pPr marL="12700" marR="218440">
              <a:lnSpc>
                <a:spcPct val="115399"/>
              </a:lnSpc>
              <a:spcBef>
                <a:spcPts val="95"/>
              </a:spcBef>
            </a:pPr>
            <a:r>
              <a:rPr lang="en-US" sz="2500" spc="-25" dirty="0">
                <a:solidFill>
                  <a:srgbClr val="2F2A6F"/>
                </a:solidFill>
                <a:latin typeface="Trebuchet MS" panose="020B0603020202020204" pitchFamily="34" charset="0"/>
                <a:cs typeface="Arial"/>
              </a:rPr>
              <a:t>The awareness about benefits of Tech-ecosystem, and the freedom of Android and Windows in Samsung ecosystem, hardware and software optimization of Samsung products for the enclosed Samsung ecosystem, optimization leading to better connectivity, reliability and efficiency. </a:t>
            </a:r>
          </a:p>
        </p:txBody>
      </p:sp>
      <p:sp>
        <p:nvSpPr>
          <p:cNvPr id="29" name="object 12">
            <a:extLst>
              <a:ext uri="{FF2B5EF4-FFF2-40B4-BE49-F238E27FC236}">
                <a16:creationId xmlns:a16="http://schemas.microsoft.com/office/drawing/2014/main" id="{B318E49D-557E-4404-9855-18B80B1A6815}"/>
              </a:ext>
            </a:extLst>
          </p:cNvPr>
          <p:cNvSpPr txBox="1"/>
          <p:nvPr/>
        </p:nvSpPr>
        <p:spPr>
          <a:xfrm>
            <a:off x="9495183" y="1210057"/>
            <a:ext cx="8194350" cy="844462"/>
          </a:xfrm>
          <a:prstGeom prst="rect">
            <a:avLst/>
          </a:prstGeom>
        </p:spPr>
        <p:txBody>
          <a:bodyPr vert="horz" wrap="square" lIns="0" tIns="13335" rIns="0" bIns="0" rtlCol="0">
            <a:spAutoFit/>
          </a:bodyPr>
          <a:lstStyle/>
          <a:p>
            <a:pPr marL="12700">
              <a:lnSpc>
                <a:spcPct val="100000"/>
              </a:lnSpc>
              <a:spcBef>
                <a:spcPts val="105"/>
              </a:spcBef>
            </a:pPr>
            <a:r>
              <a:rPr lang="en-US" sz="5400" spc="275" dirty="0">
                <a:solidFill>
                  <a:srgbClr val="002060"/>
                </a:solidFill>
                <a:latin typeface="Trebuchet MS" panose="020B0603020202020204" pitchFamily="34" charset="0"/>
                <a:cs typeface="Arial"/>
              </a:rPr>
              <a:t>Setting Media Objective</a:t>
            </a:r>
            <a:endParaRPr lang="en-US" sz="2400" dirty="0">
              <a:solidFill>
                <a:srgbClr val="002060"/>
              </a:solidFill>
              <a:latin typeface="Trebuchet MS" panose="020B0603020202020204" pitchFamily="34" charset="0"/>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2">
            <a:extLst>
              <a:ext uri="{FF2B5EF4-FFF2-40B4-BE49-F238E27FC236}">
                <a16:creationId xmlns:a16="http://schemas.microsoft.com/office/drawing/2014/main" id="{86DCBD2F-893F-476D-9131-96C75542BDAF}"/>
              </a:ext>
            </a:extLst>
          </p:cNvPr>
          <p:cNvSpPr/>
          <p:nvPr/>
        </p:nvSpPr>
        <p:spPr>
          <a:xfrm>
            <a:off x="9939" y="-140294"/>
            <a:ext cx="18288000" cy="10427294"/>
          </a:xfrm>
          <a:custGeom>
            <a:avLst/>
            <a:gdLst/>
            <a:ahLst/>
            <a:cxnLst/>
            <a:rect l="l" t="t" r="r" b="b"/>
            <a:pathLst>
              <a:path w="18288000" h="8844915">
                <a:moveTo>
                  <a:pt x="0" y="8844412"/>
                </a:moveTo>
                <a:lnTo>
                  <a:pt x="18288000" y="8844412"/>
                </a:lnTo>
                <a:lnTo>
                  <a:pt x="18288000" y="0"/>
                </a:lnTo>
                <a:lnTo>
                  <a:pt x="0" y="0"/>
                </a:lnTo>
                <a:lnTo>
                  <a:pt x="0" y="8844412"/>
                </a:lnTo>
                <a:close/>
              </a:path>
            </a:pathLst>
          </a:custGeom>
          <a:solidFill>
            <a:srgbClr val="2F2A6F"/>
          </a:solidFill>
        </p:spPr>
        <p:txBody>
          <a:bodyPr wrap="square" lIns="0" tIns="0" rIns="0" bIns="0" rtlCol="0"/>
          <a:lstStyle/>
          <a:p>
            <a:endParaRPr/>
          </a:p>
        </p:txBody>
      </p:sp>
      <p:sp>
        <p:nvSpPr>
          <p:cNvPr id="17" name="object 9">
            <a:extLst>
              <a:ext uri="{FF2B5EF4-FFF2-40B4-BE49-F238E27FC236}">
                <a16:creationId xmlns:a16="http://schemas.microsoft.com/office/drawing/2014/main" id="{3F4B0386-C5AB-4699-938B-17EBF99B8D91}"/>
              </a:ext>
            </a:extLst>
          </p:cNvPr>
          <p:cNvSpPr txBox="1"/>
          <p:nvPr/>
        </p:nvSpPr>
        <p:spPr>
          <a:xfrm>
            <a:off x="457200" y="2095500"/>
            <a:ext cx="17373600" cy="7848302"/>
          </a:xfrm>
          <a:prstGeom prst="rect">
            <a:avLst/>
          </a:prstGeom>
        </p:spPr>
        <p:txBody>
          <a:bodyPr vert="horz" wrap="square" lIns="0" tIns="12700" rIns="0" bIns="0" rtlCol="0">
            <a:spAutoFit/>
          </a:bodyPr>
          <a:lstStyle/>
          <a:p>
            <a:pPr marL="355600" indent="-342900">
              <a:lnSpc>
                <a:spcPct val="100000"/>
              </a:lnSpc>
              <a:spcBef>
                <a:spcPts val="100"/>
              </a:spcBef>
              <a:buFont typeface="Wingdings" panose="05000000000000000000" pitchFamily="2" charset="2"/>
              <a:buChar char="v"/>
            </a:pPr>
            <a:r>
              <a:rPr lang="en-US" sz="2500" spc="105" dirty="0">
                <a:solidFill>
                  <a:schemeClr val="bg2"/>
                </a:solidFill>
                <a:latin typeface="Arial"/>
                <a:cs typeface="Arial"/>
              </a:rPr>
              <a:t>The main strategy of the plan is to increase the sales of the Samsung Galaxy Book X and to convince consumers that the Samsung Galaxy X is not only the best laptop they can get but also the one having all the trendy features and the most processing power.</a:t>
            </a:r>
          </a:p>
          <a:p>
            <a:pPr marL="355600" indent="-342900">
              <a:lnSpc>
                <a:spcPct val="100000"/>
              </a:lnSpc>
              <a:spcBef>
                <a:spcPts val="100"/>
              </a:spcBef>
              <a:buFont typeface="Wingdings" panose="05000000000000000000" pitchFamily="2" charset="2"/>
              <a:buChar char="v"/>
            </a:pPr>
            <a:endParaRPr lang="en-US" sz="2500" spc="105" dirty="0">
              <a:solidFill>
                <a:schemeClr val="bg2"/>
              </a:solidFill>
              <a:latin typeface="Arial"/>
              <a:cs typeface="Arial"/>
            </a:endParaRPr>
          </a:p>
          <a:p>
            <a:pPr marL="355600" indent="-342900">
              <a:lnSpc>
                <a:spcPct val="100000"/>
              </a:lnSpc>
              <a:spcBef>
                <a:spcPts val="100"/>
              </a:spcBef>
              <a:buFont typeface="Wingdings" panose="05000000000000000000" pitchFamily="2" charset="2"/>
              <a:buChar char="v"/>
            </a:pPr>
            <a:r>
              <a:rPr lang="en-US" sz="2500" spc="105" dirty="0">
                <a:solidFill>
                  <a:schemeClr val="bg2"/>
                </a:solidFill>
                <a:latin typeface="Arial"/>
                <a:cs typeface="Arial"/>
              </a:rPr>
              <a:t>Selection of Broad Media Classes will include Television, Internet Advertisement and Magazine Advertisement. Social media like Facebook, Instagram and Twitter maintains the age record of their users, so the audience will be targeted on the basis of age group. Top celebrities will be paid to share the post of the Samsung Galaxy Book X on their social media. For the promotion on </a:t>
            </a:r>
            <a:r>
              <a:rPr lang="en-US" sz="2500" spc="105" dirty="0" err="1">
                <a:solidFill>
                  <a:schemeClr val="bg2"/>
                </a:solidFill>
                <a:latin typeface="Arial"/>
                <a:cs typeface="Arial"/>
              </a:rPr>
              <a:t>Youtube</a:t>
            </a:r>
            <a:r>
              <a:rPr lang="en-US" sz="2500" spc="105" dirty="0">
                <a:solidFill>
                  <a:schemeClr val="bg2"/>
                </a:solidFill>
                <a:latin typeface="Arial"/>
                <a:cs typeface="Arial"/>
              </a:rPr>
              <a:t>, the tech reviewers channels and other channels highly viewed by the targeted age groups will be paid.</a:t>
            </a:r>
          </a:p>
          <a:p>
            <a:pPr marL="355600" indent="-342900">
              <a:lnSpc>
                <a:spcPct val="100000"/>
              </a:lnSpc>
              <a:spcBef>
                <a:spcPts val="100"/>
              </a:spcBef>
              <a:buFont typeface="Wingdings" panose="05000000000000000000" pitchFamily="2" charset="2"/>
              <a:buChar char="v"/>
            </a:pPr>
            <a:endParaRPr lang="en-US" sz="2500" spc="105" dirty="0">
              <a:solidFill>
                <a:schemeClr val="bg2"/>
              </a:solidFill>
              <a:latin typeface="Arial"/>
              <a:cs typeface="Arial"/>
            </a:endParaRPr>
          </a:p>
          <a:p>
            <a:pPr marL="355600" indent="-342900">
              <a:lnSpc>
                <a:spcPct val="100000"/>
              </a:lnSpc>
              <a:spcBef>
                <a:spcPts val="100"/>
              </a:spcBef>
              <a:buFont typeface="Wingdings" panose="05000000000000000000" pitchFamily="2" charset="2"/>
              <a:buChar char="v"/>
            </a:pPr>
            <a:r>
              <a:rPr lang="en-US" sz="2500" spc="105" dirty="0">
                <a:solidFill>
                  <a:schemeClr val="bg2"/>
                </a:solidFill>
                <a:latin typeface="Arial"/>
                <a:cs typeface="Arial"/>
              </a:rPr>
              <a:t>The product itself being best in competition, hyped in technical social media world and “out of the box” methods of advertising like physical advertisements highlighting the effective features of product will act as peculiar decisions for the product. </a:t>
            </a:r>
          </a:p>
          <a:p>
            <a:pPr marL="12700">
              <a:lnSpc>
                <a:spcPct val="100000"/>
              </a:lnSpc>
              <a:spcBef>
                <a:spcPts val="100"/>
              </a:spcBef>
            </a:pPr>
            <a:endParaRPr lang="en-US" sz="2500" spc="105" dirty="0">
              <a:solidFill>
                <a:schemeClr val="bg2"/>
              </a:solidFill>
              <a:latin typeface="Arial"/>
              <a:cs typeface="Arial"/>
            </a:endParaRPr>
          </a:p>
          <a:p>
            <a:pPr marL="355600" indent="-342900">
              <a:lnSpc>
                <a:spcPct val="100000"/>
              </a:lnSpc>
              <a:spcBef>
                <a:spcPts val="100"/>
              </a:spcBef>
              <a:buFont typeface="Wingdings" panose="05000000000000000000" pitchFamily="2" charset="2"/>
              <a:buChar char="v"/>
            </a:pPr>
            <a:r>
              <a:rPr lang="en-US" sz="2500" spc="105" dirty="0">
                <a:solidFill>
                  <a:schemeClr val="bg2"/>
                </a:solidFill>
                <a:latin typeface="Arial"/>
                <a:cs typeface="Arial"/>
              </a:rPr>
              <a:t>Event technology sponsorships ideas that can be used, such as:</a:t>
            </a:r>
          </a:p>
          <a:p>
            <a:pPr marL="812800" lvl="1" indent="-342900">
              <a:spcBef>
                <a:spcPts val="100"/>
              </a:spcBef>
              <a:buFont typeface="Wingdings" panose="05000000000000000000" pitchFamily="2" charset="2"/>
              <a:buChar char="§"/>
            </a:pPr>
            <a:r>
              <a:rPr lang="en-US" sz="2500" spc="105" dirty="0">
                <a:solidFill>
                  <a:schemeClr val="bg2"/>
                </a:solidFill>
                <a:latin typeface="Arial"/>
                <a:cs typeface="Arial"/>
              </a:rPr>
              <a:t>CELL PHONE CHARGING LOCKERS</a:t>
            </a:r>
          </a:p>
          <a:p>
            <a:pPr marL="812800" lvl="1" indent="-342900">
              <a:spcBef>
                <a:spcPts val="100"/>
              </a:spcBef>
              <a:buFont typeface="Wingdings" panose="05000000000000000000" pitchFamily="2" charset="2"/>
              <a:buChar char="§"/>
            </a:pPr>
            <a:r>
              <a:rPr lang="en-US" sz="2500" spc="105" dirty="0">
                <a:solidFill>
                  <a:schemeClr val="bg2"/>
                </a:solidFill>
                <a:latin typeface="Arial"/>
                <a:cs typeface="Arial"/>
              </a:rPr>
              <a:t>EVENT WIFI</a:t>
            </a:r>
          </a:p>
          <a:p>
            <a:pPr marL="812800" lvl="1" indent="-342900">
              <a:spcBef>
                <a:spcPts val="100"/>
              </a:spcBef>
              <a:buFont typeface="Wingdings" panose="05000000000000000000" pitchFamily="2" charset="2"/>
              <a:buChar char="§"/>
            </a:pPr>
            <a:r>
              <a:rPr lang="en-US" sz="2500" spc="105" dirty="0">
                <a:solidFill>
                  <a:schemeClr val="bg2"/>
                </a:solidFill>
                <a:latin typeface="Arial"/>
                <a:cs typeface="Arial"/>
              </a:rPr>
              <a:t>SOCIAL MEDIA WALL</a:t>
            </a:r>
          </a:p>
          <a:p>
            <a:pPr marL="812800" lvl="1" indent="-342900">
              <a:spcBef>
                <a:spcPts val="100"/>
              </a:spcBef>
              <a:buFont typeface="Wingdings" panose="05000000000000000000" pitchFamily="2" charset="2"/>
              <a:buChar char="§"/>
            </a:pPr>
            <a:r>
              <a:rPr lang="en-US" sz="2500" spc="105" dirty="0">
                <a:solidFill>
                  <a:schemeClr val="bg2"/>
                </a:solidFill>
                <a:latin typeface="Arial"/>
                <a:cs typeface="Arial"/>
              </a:rPr>
              <a:t>INTERACTIVE THEMED GAMING</a:t>
            </a:r>
          </a:p>
          <a:p>
            <a:pPr marL="469900" lvl="1">
              <a:spcBef>
                <a:spcPts val="100"/>
              </a:spcBef>
            </a:pPr>
            <a:endParaRPr lang="en-US" sz="2500" spc="105" dirty="0">
              <a:solidFill>
                <a:schemeClr val="bg2"/>
              </a:solidFill>
              <a:latin typeface="Arial"/>
              <a:cs typeface="Arial"/>
            </a:endParaRPr>
          </a:p>
        </p:txBody>
      </p:sp>
      <p:sp>
        <p:nvSpPr>
          <p:cNvPr id="18" name="object 3">
            <a:extLst>
              <a:ext uri="{FF2B5EF4-FFF2-40B4-BE49-F238E27FC236}">
                <a16:creationId xmlns:a16="http://schemas.microsoft.com/office/drawing/2014/main" id="{00B591BC-DB61-4213-9394-BFE710608CC3}"/>
              </a:ext>
            </a:extLst>
          </p:cNvPr>
          <p:cNvSpPr txBox="1"/>
          <p:nvPr/>
        </p:nvSpPr>
        <p:spPr>
          <a:xfrm>
            <a:off x="3581400" y="609650"/>
            <a:ext cx="8915400" cy="735907"/>
          </a:xfrm>
          <a:prstGeom prst="rect">
            <a:avLst/>
          </a:prstGeom>
        </p:spPr>
        <p:txBody>
          <a:bodyPr vert="horz" wrap="square" lIns="0" tIns="12065" rIns="0" bIns="0" rtlCol="0">
            <a:spAutoFit/>
          </a:bodyPr>
          <a:lstStyle/>
          <a:p>
            <a:pPr marL="469900" marR="5080" lvl="1">
              <a:lnSpc>
                <a:spcPct val="116500"/>
              </a:lnSpc>
              <a:spcBef>
                <a:spcPts val="95"/>
              </a:spcBef>
            </a:pPr>
            <a:r>
              <a:rPr lang="en-US" sz="4400" b="1" dirty="0">
                <a:solidFill>
                  <a:schemeClr val="bg2"/>
                </a:solidFill>
                <a:latin typeface="Trebuchet MS" panose="020B0603020202020204" pitchFamily="34" charset="0"/>
                <a:cs typeface="Arial"/>
              </a:rPr>
              <a:t>Other Media Planning Activities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0F1F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TotalTime>
  <Words>1148</Words>
  <Application>Microsoft Office PowerPoint</Application>
  <PresentationFormat>Custom</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PowerPoint Presentation</vt:lpstr>
      <vt:lpstr>PROBLEM STATEMENT</vt:lpstr>
      <vt:lpstr>PowerPoint Presentation</vt:lpstr>
      <vt:lpstr>Advantages Over Competitors</vt:lpstr>
      <vt:lpstr>Features of Product:</vt:lpstr>
      <vt:lpstr>MEDIA PLANNING</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Cream Illustrated Technology Sales Presentation</dc:title>
  <cp:lastModifiedBy>sonu kushwaha</cp:lastModifiedBy>
  <cp:revision>24</cp:revision>
  <dcterms:created xsi:type="dcterms:W3CDTF">2021-11-07T22:02:36Z</dcterms:created>
  <dcterms:modified xsi:type="dcterms:W3CDTF">2021-11-19T10:12:44Z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2021-11-07T00:00:00Z</vt:filetime>
  </property>
  <property fmtid="{D5CDD505-2E9C-101B-9397-08002B2CF9AE}" pid="3" name="Creator">
    <vt:lpwstr>Canva</vt:lpwstr>
  </property>
  <property fmtid="{D5CDD505-2E9C-101B-9397-08002B2CF9AE}" pid="4" name="LastSaved">
    <vt:filetime>2021-11-07T00:00:00Z</vt:filetime>
  </property>
</Properties>
</file>