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FEA57E-7C1A-457B-A4CD-5DCEB057B502}" type="datetime1">
              <a:rPr lang="en-US" smtClean="0"/>
              <a:t>11/12/2020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F8E28480-1C08-4458-AD97-0283E6FFD09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32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11/12/2020</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2396084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30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7855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2023987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1293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0720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9416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66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1457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11/12/2020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77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11/12/2020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6670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11/12/2020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4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11/12/2020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58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11/12/2020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7864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11/12/2020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1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11/12/2020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5747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E42E8-8B57-452D-A122-4DCE9AC771EF}" type="datetime1">
              <a:rPr lang="en-US" smtClean="0"/>
              <a:t>11/12/2020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4328477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251FB-1CF2-447F-BCA7-82A656378462}"/>
              </a:ext>
            </a:extLst>
          </p:cNvPr>
          <p:cNvSpPr>
            <a:spLocks noGrp="1"/>
          </p:cNvSpPr>
          <p:nvPr>
            <p:ph type="title"/>
          </p:nvPr>
        </p:nvSpPr>
        <p:spPr/>
        <p:txBody>
          <a:bodyPr>
            <a:normAutofit/>
          </a:bodyPr>
          <a:lstStyle/>
          <a:p>
            <a:r>
              <a:rPr lang="en-US" sz="32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PHONEBOOK Application</a:t>
            </a:r>
            <a:endParaRPr lang="en-US" sz="3200" dirty="0"/>
          </a:p>
        </p:txBody>
      </p:sp>
      <p:sp>
        <p:nvSpPr>
          <p:cNvPr id="5" name="Content Placeholder 4">
            <a:extLst>
              <a:ext uri="{FF2B5EF4-FFF2-40B4-BE49-F238E27FC236}">
                <a16:creationId xmlns:a16="http://schemas.microsoft.com/office/drawing/2014/main" id="{4F48430E-7AED-42E7-A4C4-607C9E6C56C8}"/>
              </a:ext>
            </a:extLst>
          </p:cNvPr>
          <p:cNvSpPr>
            <a:spLocks noGrp="1"/>
          </p:cNvSpPr>
          <p:nvPr>
            <p:ph idx="1"/>
          </p:nvPr>
        </p:nvSpPr>
        <p:spPr/>
        <p:txBody>
          <a:bodyPr/>
          <a:lstStyle/>
          <a:p>
            <a:pPr marL="0" indent="0">
              <a:buNone/>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Phonebook is a console application without graphics. Phonebook is a very simple project that can help to understand the basic concepts of functions, file handling, class and object. This application will teach how to add, list, modify or edit, search and delete data to/from the file.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0129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33E3A3-9E8B-4F5C-9FCE-50C22F080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72" y="626680"/>
            <a:ext cx="6614628" cy="5521532"/>
          </a:xfrm>
          <a:prstGeom prst="rect">
            <a:avLst/>
          </a:prstGeom>
        </p:spPr>
      </p:pic>
    </p:spTree>
    <p:extLst>
      <p:ext uri="{BB962C8B-B14F-4D97-AF65-F5344CB8AC3E}">
        <p14:creationId xmlns:p14="http://schemas.microsoft.com/office/powerpoint/2010/main" val="373168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F1FFD1-8802-40B4-A8BF-6A3CD01B2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11" y="652879"/>
            <a:ext cx="10819575" cy="3945753"/>
          </a:xfrm>
          <a:prstGeom prst="rect">
            <a:avLst/>
          </a:prstGeom>
        </p:spPr>
      </p:pic>
    </p:spTree>
    <p:extLst>
      <p:ext uri="{BB962C8B-B14F-4D97-AF65-F5344CB8AC3E}">
        <p14:creationId xmlns:p14="http://schemas.microsoft.com/office/powerpoint/2010/main" val="226882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2B4EE-F010-4BD7-B961-A28A9E01A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71" y="629585"/>
            <a:ext cx="9439377" cy="5238555"/>
          </a:xfrm>
          <a:prstGeom prst="rect">
            <a:avLst/>
          </a:prstGeom>
        </p:spPr>
      </p:pic>
    </p:spTree>
    <p:extLst>
      <p:ext uri="{BB962C8B-B14F-4D97-AF65-F5344CB8AC3E}">
        <p14:creationId xmlns:p14="http://schemas.microsoft.com/office/powerpoint/2010/main" val="21338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54305-050F-4D69-BA56-F08CD5988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23" y="475994"/>
            <a:ext cx="8694320" cy="4557645"/>
          </a:xfrm>
          <a:prstGeom prst="rect">
            <a:avLst/>
          </a:prstGeom>
        </p:spPr>
      </p:pic>
      <p:pic>
        <p:nvPicPr>
          <p:cNvPr id="7" name="Picture 6">
            <a:extLst>
              <a:ext uri="{FF2B5EF4-FFF2-40B4-BE49-F238E27FC236}">
                <a16:creationId xmlns:a16="http://schemas.microsoft.com/office/drawing/2014/main" id="{C574899B-E38A-4CAF-9BCB-415AD3CDD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23" y="5033639"/>
            <a:ext cx="6485182" cy="1181202"/>
          </a:xfrm>
          <a:prstGeom prst="rect">
            <a:avLst/>
          </a:prstGeom>
        </p:spPr>
      </p:pic>
    </p:spTree>
    <p:extLst>
      <p:ext uri="{BB962C8B-B14F-4D97-AF65-F5344CB8AC3E}">
        <p14:creationId xmlns:p14="http://schemas.microsoft.com/office/powerpoint/2010/main" val="344984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831711-9120-4E0C-980E-1870BD470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536" y="610239"/>
            <a:ext cx="4054191" cy="2895851"/>
          </a:xfrm>
          <a:prstGeom prst="rect">
            <a:avLst/>
          </a:prstGeom>
        </p:spPr>
      </p:pic>
      <p:pic>
        <p:nvPicPr>
          <p:cNvPr id="7" name="Picture 6">
            <a:extLst>
              <a:ext uri="{FF2B5EF4-FFF2-40B4-BE49-F238E27FC236}">
                <a16:creationId xmlns:a16="http://schemas.microsoft.com/office/drawing/2014/main" id="{75876EFF-ED54-42C8-8A1F-FAE75F144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9" y="563631"/>
            <a:ext cx="4580017" cy="5730737"/>
          </a:xfrm>
          <a:prstGeom prst="rect">
            <a:avLst/>
          </a:prstGeom>
        </p:spPr>
      </p:pic>
    </p:spTree>
    <p:extLst>
      <p:ext uri="{BB962C8B-B14F-4D97-AF65-F5344CB8AC3E}">
        <p14:creationId xmlns:p14="http://schemas.microsoft.com/office/powerpoint/2010/main" val="21220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DD5C-E4B0-4BEE-9F4D-E279ACCEF8FC}"/>
              </a:ext>
            </a:extLst>
          </p:cNvPr>
          <p:cNvSpPr>
            <a:spLocks noGrp="1"/>
          </p:cNvSpPr>
          <p:nvPr>
            <p:ph type="title"/>
          </p:nvPr>
        </p:nvSpPr>
        <p:spPr/>
        <p:txBody>
          <a:bodyPr>
            <a:normAutofit/>
          </a:bodyPr>
          <a:lstStyle/>
          <a:p>
            <a:r>
              <a:rPr lang="en-US" sz="3200" b="1" dirty="0"/>
              <a:t>Result</a:t>
            </a:r>
          </a:p>
        </p:txBody>
      </p:sp>
      <p:sp>
        <p:nvSpPr>
          <p:cNvPr id="3" name="Content Placeholder 2">
            <a:extLst>
              <a:ext uri="{FF2B5EF4-FFF2-40B4-BE49-F238E27FC236}">
                <a16:creationId xmlns:a16="http://schemas.microsoft.com/office/drawing/2014/main" id="{EFA2DBF4-9617-4765-8B63-16309B5B157E}"/>
              </a:ext>
            </a:extLst>
          </p:cNvPr>
          <p:cNvSpPr>
            <a:spLocks noGrp="1"/>
          </p:cNvSpPr>
          <p:nvPr>
            <p:ph idx="1"/>
          </p:nvPr>
        </p:nvSpPr>
        <p:spPr/>
        <p:txBody>
          <a:bodyPr/>
          <a:lstStyle/>
          <a:p>
            <a:pPr marL="0" indent="0">
              <a:buNone/>
            </a:pPr>
            <a:r>
              <a:rPr lang="en-US" sz="2800" b="1" dirty="0"/>
              <a:t>.exe </a:t>
            </a:r>
            <a:r>
              <a:rPr lang="en-US" sz="2800" dirty="0"/>
              <a:t>file at the desktop.</a:t>
            </a:r>
            <a:endParaRPr lang="en-US" dirty="0"/>
          </a:p>
        </p:txBody>
      </p:sp>
    </p:spTree>
    <p:extLst>
      <p:ext uri="{BB962C8B-B14F-4D97-AF65-F5344CB8AC3E}">
        <p14:creationId xmlns:p14="http://schemas.microsoft.com/office/powerpoint/2010/main" val="12810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CF43-5C84-467C-A4A1-AEA13951EDA9}"/>
              </a:ext>
            </a:extLst>
          </p:cNvPr>
          <p:cNvSpPr>
            <a:spLocks noGrp="1"/>
          </p:cNvSpPr>
          <p:nvPr>
            <p:ph type="title"/>
          </p:nvPr>
        </p:nvSpPr>
        <p:spPr/>
        <p:txBody>
          <a:bodyPr>
            <a:normAutofit/>
          </a:bodyPr>
          <a:lstStyle/>
          <a:p>
            <a:r>
              <a:rPr lang="en-US" sz="32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Features of phonebook</a:t>
            </a:r>
            <a:endParaRPr lang="en-US" sz="3200" dirty="0"/>
          </a:p>
        </p:txBody>
      </p:sp>
      <p:sp>
        <p:nvSpPr>
          <p:cNvPr id="3" name="Content Placeholder 2">
            <a:extLst>
              <a:ext uri="{FF2B5EF4-FFF2-40B4-BE49-F238E27FC236}">
                <a16:creationId xmlns:a16="http://schemas.microsoft.com/office/drawing/2014/main" id="{BFFC2B39-70F9-40E8-BA8F-3D1842AB63B4}"/>
              </a:ext>
            </a:extLst>
          </p:cNvPr>
          <p:cNvSpPr>
            <a:spLocks noGrp="1"/>
          </p:cNvSpPr>
          <p:nvPr>
            <p:ph idx="1"/>
          </p:nvPr>
        </p:nvSpPr>
        <p:spPr/>
        <p:txBody>
          <a:bodyPr>
            <a:normAutofit lnSpcReduction="10000"/>
          </a:bodyPr>
          <a:lstStyle/>
          <a:p>
            <a:pPr marL="0" indent="0">
              <a:buNone/>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1. Add phone record</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This features adds a new phone record to the file. It asks for the phone number and name of the person whose record is to be created.</a:t>
            </a:r>
          </a:p>
          <a:p>
            <a:pPr marL="0" indent="0">
              <a:buNone/>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2. Search phone records</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This function is very simple, and with it users can search for a phone record either by providing the phone number or by the name of a particular person whose record has already been added in the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3. Show phone records</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In phonebook management system, this feature allows user to list all the phone records stored in file.</a:t>
            </a:r>
          </a:p>
          <a:p>
            <a:pPr marL="0" indent="0">
              <a:buNone/>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4. Modify phone record</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This simple feature allows user to edit the phone number and person name corresponding to a particular phone record. </a:t>
            </a:r>
            <a:endParaRPr lang="en-US" sz="1800" dirty="0">
              <a:solidFill>
                <a:srgbClr val="222222"/>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5. Delete phone record</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This feature deletes added phone record from the file.  </a:t>
            </a:r>
            <a:endParaRPr lang="en-US" dirty="0"/>
          </a:p>
        </p:txBody>
      </p:sp>
    </p:spTree>
    <p:extLst>
      <p:ext uri="{BB962C8B-B14F-4D97-AF65-F5344CB8AC3E}">
        <p14:creationId xmlns:p14="http://schemas.microsoft.com/office/powerpoint/2010/main" val="101812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745B-F40C-4CD8-8DC4-1EF56A47989B}"/>
              </a:ext>
            </a:extLst>
          </p:cNvPr>
          <p:cNvSpPr>
            <a:spLocks noGrp="1"/>
          </p:cNvSpPr>
          <p:nvPr>
            <p:ph type="title"/>
          </p:nvPr>
        </p:nvSpPr>
        <p:spPr/>
        <p:txBody>
          <a:bodyPr>
            <a:normAutofit/>
          </a:bodyPr>
          <a:lstStyle/>
          <a:p>
            <a:r>
              <a:rPr lang="en-US" sz="3200" b="1" dirty="0"/>
              <a:t>Functions used </a:t>
            </a:r>
          </a:p>
        </p:txBody>
      </p:sp>
      <p:sp>
        <p:nvSpPr>
          <p:cNvPr id="3" name="Content Placeholder 2">
            <a:extLst>
              <a:ext uri="{FF2B5EF4-FFF2-40B4-BE49-F238E27FC236}">
                <a16:creationId xmlns:a16="http://schemas.microsoft.com/office/drawing/2014/main" id="{C579DEE6-9E3F-4578-BE1B-89809536D425}"/>
              </a:ext>
            </a:extLst>
          </p:cNvPr>
          <p:cNvSpPr>
            <a:spLocks noGrp="1"/>
          </p:cNvSpPr>
          <p:nvPr>
            <p:ph idx="1"/>
          </p:nvPr>
        </p:nvSpPr>
        <p:spPr/>
        <p:txBody>
          <a:bodyPr/>
          <a:lstStyle/>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menu() – This function is used to display the main menu.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start() – This functions calls the menu function mentioned above.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got()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This function is use defined input 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back() – This function is used to go back to start.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a:t>
            </a:r>
            <a:r>
              <a:rPr lang="en-US" sz="20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addrecord</a:t>
            </a: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It adds a new Phonebook record.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a:t>
            </a:r>
            <a:r>
              <a:rPr lang="en-US" sz="20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listrecord</a:t>
            </a: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This function is used to view list of added records in file.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a:t>
            </a:r>
            <a:r>
              <a:rPr lang="en-US" sz="20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modifyrecord</a:t>
            </a: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This function is used to modify added records.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a:t>
            </a:r>
            <a:r>
              <a:rPr lang="en-US" sz="20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deleterecord</a:t>
            </a: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It deletes record from file.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950"/>
              </a:lnSpc>
              <a:spcBef>
                <a:spcPts val="0"/>
              </a:spcBef>
              <a:spcAft>
                <a:spcPts val="800"/>
              </a:spcAft>
              <a:buFont typeface="Symbol" panose="05050102010706020507" pitchFamily="18" charset="2"/>
              <a:buChar char=""/>
            </a:pP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void </a:t>
            </a:r>
            <a:r>
              <a:rPr lang="en-US" sz="20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searchrecord</a:t>
            </a:r>
            <a:r>
              <a:rPr lang="en-US" sz="20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It searches for added record by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316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BE39-C7D9-4588-B915-23041D48E658}"/>
              </a:ext>
            </a:extLst>
          </p:cNvPr>
          <p:cNvSpPr>
            <a:spLocks noGrp="1"/>
          </p:cNvSpPr>
          <p:nvPr>
            <p:ph type="title"/>
          </p:nvPr>
        </p:nvSpPr>
        <p:spPr/>
        <p:txBody>
          <a:bodyPr>
            <a:normAutofit/>
          </a:bodyPr>
          <a:lstStyle/>
          <a:p>
            <a:r>
              <a:rPr lang="en-US" sz="3200" b="1" dirty="0"/>
              <a:t>Header files used</a:t>
            </a:r>
          </a:p>
        </p:txBody>
      </p:sp>
      <p:sp>
        <p:nvSpPr>
          <p:cNvPr id="3" name="Content Placeholder 2">
            <a:extLst>
              <a:ext uri="{FF2B5EF4-FFF2-40B4-BE49-F238E27FC236}">
                <a16:creationId xmlns:a16="http://schemas.microsoft.com/office/drawing/2014/main" id="{821B0D8A-00AE-40E1-A115-69AC8E5E0E44}"/>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&lt;iostream&gt;</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The C++ &lt;iostream&gt; header file declares a set of functions for standard Input/Output. It also defines I/O stream objects such as </a:t>
            </a:r>
            <a:r>
              <a:rPr lang="en-US" sz="18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cin</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cout</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clog,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&lt;</a:t>
            </a:r>
            <a:r>
              <a:rPr lang="en-US" sz="1800" b="1"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cstdio</a:t>
            </a: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Input and Output operations can also be performed in C++ using the C Standard Input and Output Library (</a:t>
            </a:r>
            <a:r>
              <a:rPr lang="en-US" sz="18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cstdio</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known as </a:t>
            </a:r>
            <a:r>
              <a:rPr lang="en-US" sz="18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stdio</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h in the C language). This library uses what are called streams to operate with physical devices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&lt;</a:t>
            </a:r>
            <a:r>
              <a:rPr lang="en-US" sz="1800" b="1"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conio.h</a:t>
            </a: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 The </a:t>
            </a:r>
            <a:r>
              <a:rPr lang="en-US" sz="1800"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conio</a:t>
            </a:r>
            <a:r>
              <a:rPr lang="en-US" sz="18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h is a non-standard header file used in C and C++ programming. This file contains console input-output functions which are mostly used by MS-DOS compilers.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&lt;</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cstring</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&gt;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The C++ &lt;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cstring</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&gt; header file declares a set of functions to work with C style string (null terminated byte strings).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&lt;</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windows.h</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&gt;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h is a Windows-specific header file for the C++ programming languages which contains declarations for all of the functions in the Windows API, all the common macros used by Windows programmers, and all the data types used by the various functions and subsystems.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1009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DDB0-AC30-4CBF-8353-22BC828674F6}"/>
              </a:ext>
            </a:extLst>
          </p:cNvPr>
          <p:cNvSpPr>
            <a:spLocks noGrp="1"/>
          </p:cNvSpPr>
          <p:nvPr>
            <p:ph type="title"/>
          </p:nvPr>
        </p:nvSpPr>
        <p:spPr/>
        <p:txBody>
          <a:bodyPr>
            <a:normAutofit/>
          </a:bodyPr>
          <a:lstStyle/>
          <a:p>
            <a:r>
              <a:rPr lang="en-US" sz="3200" b="1" dirty="0"/>
              <a:t>User Defined Input Function, got()</a:t>
            </a:r>
          </a:p>
        </p:txBody>
      </p:sp>
      <p:sp>
        <p:nvSpPr>
          <p:cNvPr id="3" name="Content Placeholder 2">
            <a:extLst>
              <a:ext uri="{FF2B5EF4-FFF2-40B4-BE49-F238E27FC236}">
                <a16:creationId xmlns:a16="http://schemas.microsoft.com/office/drawing/2014/main" id="{20FE1E0B-94F6-4572-A722-861489F62A14}"/>
              </a:ext>
            </a:extLst>
          </p:cNvPr>
          <p:cNvSpPr>
            <a:spLocks noGrp="1"/>
          </p:cNvSpPr>
          <p:nvPr>
            <p:ph idx="1"/>
          </p:nvPr>
        </p:nvSpPr>
        <p:spPr/>
        <p:txBody>
          <a:bodyPr/>
          <a:lstStyle/>
          <a:p>
            <a:pPr marL="0" indent="0">
              <a:buNone/>
            </a:pPr>
            <a:r>
              <a:rPr lang="en-US" sz="2000" i="1" dirty="0">
                <a:effectLst/>
                <a:latin typeface="Calibri" panose="020F0502020204030204" pitchFamily="34" charset="0"/>
                <a:ea typeface="Calibri" panose="020F0502020204030204" pitchFamily="34" charset="0"/>
                <a:cs typeface="Times New Roman" panose="02020603050405020304" pitchFamily="18" charset="0"/>
              </a:rPr>
              <a:t>While I was searching for a new idea of input, I found the input process of</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passwords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we commonly use in our daily life and I implemented that idea in my phonebook application.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Why I used got() over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cin</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Cin</a:t>
            </a:r>
            <a:r>
              <a:rPr lang="en-US" sz="1800" dirty="0">
                <a:effectLst/>
                <a:latin typeface="Calibri" panose="020F0502020204030204" pitchFamily="34" charset="0"/>
                <a:ea typeface="Calibri" panose="020F0502020204030204" pitchFamily="34" charset="0"/>
                <a:cs typeface="Times New Roman" panose="02020603050405020304" pitchFamily="18" charset="0"/>
              </a:rPr>
              <a:t>() stop reading a string after space but got() continues to read string even after space.</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Got() stops reading the string only after seeing a new line character.</a:t>
            </a:r>
          </a:p>
          <a:p>
            <a:pPr marL="342900" indent="-342900">
              <a:lnSpc>
                <a:spcPct val="107000"/>
              </a:lnSpc>
              <a:spcBef>
                <a:spcPts val="0"/>
              </a:spcBef>
              <a:spcAft>
                <a:spcPts val="800"/>
              </a:spcAft>
              <a:buFont typeface="Symbol" panose="05050102010706020507" pitchFamily="18" charset="2"/>
              <a:buChar char=""/>
            </a:pPr>
            <a:r>
              <a:rPr lang="en-US" sz="1800" b="0" i="0" dirty="0">
                <a:effectLst/>
                <a:latin typeface="Calibri" panose="020F0502020204030204" pitchFamily="34" charset="0"/>
                <a:cs typeface="Calibri" panose="020F0502020204030204" pitchFamily="34" charset="0"/>
              </a:rPr>
              <a:t>The entered character is immediately returned without waiting for the enter key</a:t>
            </a:r>
            <a:r>
              <a:rPr lang="en-US" sz="1400" b="0" i="0" dirty="0">
                <a:effectLst/>
                <a:latin typeface="var(--font-din)"/>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Got()</a:t>
            </a:r>
            <a:r>
              <a:rPr lang="en-US" sz="1800" dirty="0">
                <a:effectLst/>
                <a:latin typeface="Calibri" panose="020F0502020204030204" pitchFamily="34" charset="0"/>
                <a:ea typeface="Calibri" panose="020F0502020204030204" pitchFamily="34" charset="0"/>
                <a:cs typeface="Times New Roman" panose="02020603050405020304" pitchFamily="18" charset="0"/>
              </a:rPr>
              <a:t> does not use any buffer to store the input </a:t>
            </a:r>
            <a:r>
              <a:rPr lang="en-US" sz="1800">
                <a:effectLst/>
                <a:latin typeface="Calibri" panose="020F0502020204030204" pitchFamily="34" charset="0"/>
                <a:ea typeface="Calibri" panose="020F0502020204030204" pitchFamily="34" charset="0"/>
                <a:cs typeface="Times New Roman" panose="02020603050405020304" pitchFamily="18" charset="0"/>
              </a:rPr>
              <a:t>character.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543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36FD6C-BD6A-4DD9-8D2D-70B27F1007B1}"/>
              </a:ext>
            </a:extLst>
          </p:cNvPr>
          <p:cNvSpPr>
            <a:spLocks noGrp="1"/>
          </p:cNvSpPr>
          <p:nvPr>
            <p:ph type="title"/>
          </p:nvPr>
        </p:nvSpPr>
        <p:spPr/>
        <p:txBody>
          <a:bodyPr>
            <a:normAutofit/>
          </a:bodyPr>
          <a:lstStyle/>
          <a:p>
            <a:r>
              <a:rPr lang="en-US" sz="3200" dirty="0"/>
              <a:t>Slide continues</a:t>
            </a:r>
          </a:p>
        </p:txBody>
      </p:sp>
      <p:sp>
        <p:nvSpPr>
          <p:cNvPr id="3" name="Content Placeholder 2">
            <a:extLst>
              <a:ext uri="{FF2B5EF4-FFF2-40B4-BE49-F238E27FC236}">
                <a16:creationId xmlns:a16="http://schemas.microsoft.com/office/drawing/2014/main" id="{10E8A838-8AF8-441A-84C0-EB5C01F010CA}"/>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Got() function uses input from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getch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stores all type of data from keyboard in form of ASCII codes. There are two ASCII codes used in defining the got() function.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ASCII value 8 = Backspace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ASCII value 13 = Carriage Return (reset the position to beginning)</a:t>
            </a: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Putch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is also used to display the value stored in got() input function.</a:t>
            </a:r>
          </a:p>
          <a:p>
            <a:endParaRPr lang="en-US" dirty="0"/>
          </a:p>
        </p:txBody>
      </p:sp>
    </p:spTree>
    <p:extLst>
      <p:ext uri="{BB962C8B-B14F-4D97-AF65-F5344CB8AC3E}">
        <p14:creationId xmlns:p14="http://schemas.microsoft.com/office/powerpoint/2010/main" val="38598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A66AD49-931D-4D51-B837-199B92194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406" y="630253"/>
            <a:ext cx="5605950" cy="5351904"/>
          </a:xfrm>
          <a:prstGeom prst="rect">
            <a:avLst/>
          </a:prstGeom>
        </p:spPr>
      </p:pic>
    </p:spTree>
    <p:extLst>
      <p:ext uri="{BB962C8B-B14F-4D97-AF65-F5344CB8AC3E}">
        <p14:creationId xmlns:p14="http://schemas.microsoft.com/office/powerpoint/2010/main" val="181900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98D2B5-6A46-4CB5-BF73-983623393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14" y="620481"/>
            <a:ext cx="5685142" cy="5617037"/>
          </a:xfrm>
          <a:prstGeom prst="rect">
            <a:avLst/>
          </a:prstGeom>
        </p:spPr>
      </p:pic>
    </p:spTree>
    <p:extLst>
      <p:ext uri="{BB962C8B-B14F-4D97-AF65-F5344CB8AC3E}">
        <p14:creationId xmlns:p14="http://schemas.microsoft.com/office/powerpoint/2010/main" val="150477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DEE622-47F1-45C6-B944-C2CB338F0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39" y="662543"/>
            <a:ext cx="8616718" cy="5409783"/>
          </a:xfrm>
          <a:prstGeom prst="rect">
            <a:avLst/>
          </a:prstGeom>
        </p:spPr>
      </p:pic>
    </p:spTree>
    <p:extLst>
      <p:ext uri="{BB962C8B-B14F-4D97-AF65-F5344CB8AC3E}">
        <p14:creationId xmlns:p14="http://schemas.microsoft.com/office/powerpoint/2010/main" val="32219780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108</TotalTime>
  <Words>728</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Symbol</vt:lpstr>
      <vt:lpstr>var(--font-din)</vt:lpstr>
      <vt:lpstr>Organic</vt:lpstr>
      <vt:lpstr>PHONEBOOK Application</vt:lpstr>
      <vt:lpstr>Features of phonebook</vt:lpstr>
      <vt:lpstr>Functions used </vt:lpstr>
      <vt:lpstr>Header files used</vt:lpstr>
      <vt:lpstr>User Defined Input Function, got()</vt:lpstr>
      <vt:lpstr>Slide continues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Application</dc:title>
  <dc:creator>sonu</dc:creator>
  <cp:lastModifiedBy>sonu</cp:lastModifiedBy>
  <cp:revision>11</cp:revision>
  <dcterms:created xsi:type="dcterms:W3CDTF">2020-11-07T15:16:33Z</dcterms:created>
  <dcterms:modified xsi:type="dcterms:W3CDTF">2020-11-12T08:58:50Z</dcterms:modified>
</cp:coreProperties>
</file>