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438835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LANGUAGE INTERPRETER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6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780557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061447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Sukhmeet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Singh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Prikshat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Pandit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41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148545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5499" y="2563906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87543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Language Interpreter Uses live video feed from the camera and interpret sign language i.e. convert hand signs into normal text.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be very helpful for the deaf and dumb people in communicating with others as knowing sign language is not something that is common to all.</a:t>
            </a:r>
          </a:p>
        </p:txBody>
      </p:sp>
    </p:spTree>
    <p:extLst>
      <p:ext uri="{BB962C8B-B14F-4D97-AF65-F5344CB8AC3E}">
        <p14:creationId xmlns:p14="http://schemas.microsoft.com/office/powerpoint/2010/main" val="354614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Hand Signs from live video feed.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multiple Signs at once.</a:t>
            </a:r>
          </a:p>
        </p:txBody>
      </p:sp>
    </p:spTree>
    <p:extLst>
      <p:ext uri="{BB962C8B-B14F-4D97-AF65-F5344CB8AC3E}">
        <p14:creationId xmlns:p14="http://schemas.microsoft.com/office/powerpoint/2010/main" val="259556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80542"/>
            <a:ext cx="5760881" cy="8862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545815"/>
            <a:ext cx="5015238" cy="7028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 image labels using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labelImg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Picture 7" descr="A picture containing text, screenshot, display&#10;&#10;Description automatically generated">
            <a:extLst>
              <a:ext uri="{FF2B5EF4-FFF2-40B4-BE49-F238E27FC236}">
                <a16:creationId xmlns:a16="http://schemas.microsoft.com/office/drawing/2014/main" id="{B5F0F9BE-9F68-480E-B3F3-17AC348EA6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60"/>
          <a:stretch/>
        </p:blipFill>
        <p:spPr>
          <a:xfrm>
            <a:off x="2589211" y="2158473"/>
            <a:ext cx="7879736" cy="417701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B283098-B53B-4440-8E7F-4EF8EDE10167}"/>
              </a:ext>
            </a:extLst>
          </p:cNvPr>
          <p:cNvSpPr txBox="1">
            <a:spLocks/>
          </p:cNvSpPr>
          <p:nvPr/>
        </p:nvSpPr>
        <p:spPr>
          <a:xfrm>
            <a:off x="2589212" y="3009900"/>
            <a:ext cx="8915400" cy="3223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30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80542"/>
            <a:ext cx="5760881" cy="8862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545815"/>
            <a:ext cx="5015238" cy="7028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using SSD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F0F9BE-9F68-480E-B3F3-17AC348EA6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89210" y="2248678"/>
            <a:ext cx="8482935" cy="398521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B283098-B53B-4440-8E7F-4EF8EDE10167}"/>
              </a:ext>
            </a:extLst>
          </p:cNvPr>
          <p:cNvSpPr txBox="1">
            <a:spLocks/>
          </p:cNvSpPr>
          <p:nvPr/>
        </p:nvSpPr>
        <p:spPr>
          <a:xfrm>
            <a:off x="2589212" y="3009900"/>
            <a:ext cx="8915400" cy="3223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81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80542"/>
            <a:ext cx="5760881" cy="8862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545815"/>
            <a:ext cx="5015238" cy="7028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detection using OpenCV and a webcam.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F0F9BE-9F68-480E-B3F3-17AC348EA6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89211" y="2360645"/>
            <a:ext cx="7385213" cy="415418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B283098-B53B-4440-8E7F-4EF8EDE10167}"/>
              </a:ext>
            </a:extLst>
          </p:cNvPr>
          <p:cNvSpPr txBox="1">
            <a:spLocks/>
          </p:cNvSpPr>
          <p:nvPr/>
        </p:nvSpPr>
        <p:spPr>
          <a:xfrm>
            <a:off x="2589212" y="3009900"/>
            <a:ext cx="8915400" cy="3223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567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recognizing hand signs.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Running time.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specific libraries and modules to ensure compatibility.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0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more hand signs.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detection accuracy.</a:t>
            </a:r>
          </a:p>
        </p:txBody>
      </p:sp>
    </p:spTree>
    <p:extLst>
      <p:ext uri="{BB962C8B-B14F-4D97-AF65-F5344CB8AC3E}">
        <p14:creationId xmlns:p14="http://schemas.microsoft.com/office/powerpoint/2010/main" val="12312977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236</TotalTime>
  <Words>143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Wisp</vt:lpstr>
      <vt:lpstr>SIGN LANGUAGE INTERPRETER</vt:lpstr>
      <vt:lpstr>AGENDA</vt:lpstr>
      <vt:lpstr>INTRODUCTION</vt:lpstr>
      <vt:lpstr>FEATURES</vt:lpstr>
      <vt:lpstr>WORKING</vt:lpstr>
      <vt:lpstr>WORKING</vt:lpstr>
      <vt:lpstr>WORKING</vt:lpstr>
      <vt:lpstr>CHALLENGES</vt:lpstr>
      <vt:lpstr>FUTURE WORK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INTERPRETER</dc:title>
  <dc:creator>Pankaj Prashar</dc:creator>
  <cp:lastModifiedBy>Acer</cp:lastModifiedBy>
  <cp:revision>8</cp:revision>
  <dcterms:created xsi:type="dcterms:W3CDTF">2021-06-09T06:17:20Z</dcterms:created>
  <dcterms:modified xsi:type="dcterms:W3CDTF">2021-06-09T11:56:45Z</dcterms:modified>
</cp:coreProperties>
</file>