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554F-E264-4871-96C9-E7BC3BF49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5C87B-C451-44C1-B85C-B09DAFE98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68606-175A-4A11-B0E1-77C2153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447-EBA3-400F-9063-E8396CD86F5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11B8-AEBA-4D86-AE2C-D0C02885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7855-F89E-45A0-9650-F2E8D0B7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9E2-034B-4DB9-A971-F9A531D96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80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A84D-2F77-4718-A05B-8914559C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6D257-F381-4A85-8A43-85E19F3F1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6BE41-6451-41FA-A9C6-8320684D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447-EBA3-400F-9063-E8396CD86F5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030D-5684-40E2-A69A-AF38416D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0130C-E2E4-4E53-8948-C5B3FDDB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9E2-034B-4DB9-A971-F9A531D96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2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37BAB-F6A0-4674-952B-5E735F96A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7F461-8EDD-4ECE-8B95-7A72B4717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3A827-FD97-408F-AAFA-EEFC59C6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447-EBA3-400F-9063-E8396CD86F5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79010-489E-45E1-91C5-D420F3D5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199E2-8EE2-46D2-9095-414BB67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9E2-034B-4DB9-A971-F9A531D96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27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9513-0F7C-49E5-8F9D-07C460ED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6941-64DD-4536-A5A7-6EEE27238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BF77-10B8-4BE9-A373-FF42581D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447-EBA3-400F-9063-E8396CD86F5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611F-28D4-476E-968D-FC7A7717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4F56-175A-4BDA-8B84-3BB423AD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9E2-034B-4DB9-A971-F9A531D96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6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3E32-48E6-434A-B0FE-3E5DEE49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8ECD-56EF-4CCC-A82C-326F373AF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FEA67-738C-4310-AE18-C32682C5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447-EBA3-400F-9063-E8396CD86F5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5A6AC-BEF0-43D5-8E13-E9E25FCB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7D0A1-0CDF-4664-BCBC-0A82578B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9E2-034B-4DB9-A971-F9A531D96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73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B016-E6BF-49BA-B9FE-EDBEEA0F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0026-9DB8-416F-A5D5-ED6CCF2D8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9F788-4259-4C1C-9CA2-535A79490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1EC4-1428-4E27-A8AE-DDDF93AB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447-EBA3-400F-9063-E8396CD86F5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F7BF7-F39C-4A3E-8814-854DB553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ECD77-244A-43DA-B328-D1719EEF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9E2-034B-4DB9-A971-F9A531D96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7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DC70-59B4-4C29-9F7E-6F4A8CB3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1E841-3A66-43B2-95C5-9123923B8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CC112-EA68-4E9B-9813-100726DF6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738D1-4A6A-4012-BD0F-AC50F78FC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62D74-569F-4FC7-865F-4DC927147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5AB66-206E-4437-AE0F-7A242F2C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447-EBA3-400F-9063-E8396CD86F5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8A291-74DD-4BB4-B071-55861A29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B47F4-9A74-43EF-AE1F-C7AFA5E1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9E2-034B-4DB9-A971-F9A531D96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52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26EA-7727-4D11-A5A1-47258261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B5797-0931-4B10-829C-FF272D99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447-EBA3-400F-9063-E8396CD86F5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4FFF6-E2D1-48E3-A209-FEF78A9B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C2FEF-F38B-451D-86E1-748378AC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9E2-034B-4DB9-A971-F9A531D96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40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669DD-EA83-45B5-AA2D-8893BB93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447-EBA3-400F-9063-E8396CD86F5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E2A70-C1CF-44FD-833D-7B55862D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E1184-BC1E-42DD-97D0-0DEB7BA7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9E2-034B-4DB9-A971-F9A531D96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38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29CA-2D70-4D8A-A5CE-21E54B11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17D8C-DCB6-421F-B627-D475CABC5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1A59E-B7B6-4B84-93BE-6A0D36A49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0151B-8FB2-4A9E-B7DF-CDB3D692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447-EBA3-400F-9063-E8396CD86F5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923EF-2D8F-42E4-82BD-14E050E5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12474-638F-49D4-BF48-0CFD71AF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9E2-034B-4DB9-A971-F9A531D96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56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52BD-1F42-49B0-82EF-9D2BB950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2F577-F152-464B-8C4F-72566EA2B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A879F-9402-4266-B105-AB4D3C0B9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EA847-1F9D-4936-90BA-BCECFE10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447-EBA3-400F-9063-E8396CD86F5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8306B-D7DF-4299-BBFA-989A090F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60328-1D62-4A25-93B3-EE7073C0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9E2-034B-4DB9-A971-F9A531D96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4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A10E8-DA33-48E4-8D22-6D738C31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74679-698D-402B-B878-7D2ECE2CF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5BCE9-CD2E-4BCE-B161-CC4D090ED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C0447-EBA3-400F-9063-E8396CD86F5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42118-6A18-4341-B868-D512F9D97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AE5D8-75EF-4DC4-9EBB-999FB6C53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09E2-034B-4DB9-A971-F9A531D96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14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101799-A972-4C46-A221-DE24D420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3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27D63-058A-4C20-9265-1D593D697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6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DA2547-26E3-4C77-AF66-2369F07A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A6B07-2180-4F9F-AD7B-59A358B8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1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F1E38-AADA-40B3-B335-18B5BBC08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5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1503A-1C06-49DF-A973-C5C373FC1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9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1723AE-530B-4BD8-9ABC-73546E75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5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8665D-4AB4-490B-BD80-C91A4A1DC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7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Sagar</dc:creator>
  <cp:lastModifiedBy>Sonu Sagar</cp:lastModifiedBy>
  <cp:revision>8</cp:revision>
  <dcterms:created xsi:type="dcterms:W3CDTF">2023-07-27T05:29:16Z</dcterms:created>
  <dcterms:modified xsi:type="dcterms:W3CDTF">2023-07-27T05:35:37Z</dcterms:modified>
</cp:coreProperties>
</file>