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8319-8EBD-4796-8390-345DE4DC43AE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036C6-F67E-4AC2-8217-5D7764310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7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15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3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94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8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0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2592D-7CF4-4248-B402-9F9C350E332B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3D16E-C130-4264-BA99-3F9B2F4F9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81D7C-80DD-7A5D-4C15-FBCB478B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21" y="488916"/>
            <a:ext cx="5388958" cy="3155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CE2182-8ED5-261E-9888-CA4F5FF40C43}"/>
              </a:ext>
            </a:extLst>
          </p:cNvPr>
          <p:cNvSpPr/>
          <p:nvPr/>
        </p:nvSpPr>
        <p:spPr>
          <a:xfrm>
            <a:off x="2817698" y="4082687"/>
            <a:ext cx="655660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Presented By :</a:t>
            </a:r>
          </a:p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Sneha Chamlewad</a:t>
            </a:r>
          </a:p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    Ecommerce Project</a:t>
            </a:r>
          </a:p>
        </p:txBody>
      </p:sp>
    </p:spTree>
    <p:extLst>
      <p:ext uri="{BB962C8B-B14F-4D97-AF65-F5344CB8AC3E}">
        <p14:creationId xmlns:p14="http://schemas.microsoft.com/office/powerpoint/2010/main" val="176497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9359D-A121-1608-76F5-961CFB94A855}"/>
              </a:ext>
            </a:extLst>
          </p:cNvPr>
          <p:cNvSpPr/>
          <p:nvPr/>
        </p:nvSpPr>
        <p:spPr>
          <a:xfrm>
            <a:off x="1819175" y="1126155"/>
            <a:ext cx="1357162" cy="163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E160A-78BE-D376-A2EA-414E15AB77D9}"/>
              </a:ext>
            </a:extLst>
          </p:cNvPr>
          <p:cNvSpPr/>
          <p:nvPr/>
        </p:nvSpPr>
        <p:spPr>
          <a:xfrm>
            <a:off x="5807242" y="1126155"/>
            <a:ext cx="1357162" cy="163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D7A2D-33BC-B147-A0AE-A39AD47E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25" y="1135780"/>
            <a:ext cx="1377815" cy="16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479F2-97A4-F05E-E212-663075874B9A}"/>
              </a:ext>
            </a:extLst>
          </p:cNvPr>
          <p:cNvSpPr txBox="1"/>
          <p:nvPr/>
        </p:nvSpPr>
        <p:spPr>
          <a:xfrm>
            <a:off x="2059806" y="622071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5A928-4931-4E91-6159-0E83F7EE0E1F}"/>
              </a:ext>
            </a:extLst>
          </p:cNvPr>
          <p:cNvSpPr txBox="1"/>
          <p:nvPr/>
        </p:nvSpPr>
        <p:spPr>
          <a:xfrm>
            <a:off x="5994934" y="635267"/>
            <a:ext cx="12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Dot 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70FDF-7017-4DCA-AE3A-7D105DA9FBD4}"/>
              </a:ext>
            </a:extLst>
          </p:cNvPr>
          <p:cNvSpPr txBox="1"/>
          <p:nvPr/>
        </p:nvSpPr>
        <p:spPr>
          <a:xfrm>
            <a:off x="10662985" y="62028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5AA2A-6F65-BE02-3BC6-5BD3FAE4EA55}"/>
              </a:ext>
            </a:extLst>
          </p:cNvPr>
          <p:cNvSpPr txBox="1"/>
          <p:nvPr/>
        </p:nvSpPr>
        <p:spPr>
          <a:xfrm>
            <a:off x="1896177" y="300209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657A4-BF0C-5A38-97AD-6B1F1F8A3E9A}"/>
              </a:ext>
            </a:extLst>
          </p:cNvPr>
          <p:cNvSpPr txBox="1"/>
          <p:nvPr/>
        </p:nvSpPr>
        <p:spPr>
          <a:xfrm>
            <a:off x="5898682" y="2870991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3366E-2E3B-854B-DCBC-886A88D96EE2}"/>
              </a:ext>
            </a:extLst>
          </p:cNvPr>
          <p:cNvSpPr txBox="1"/>
          <p:nvPr/>
        </p:nvSpPr>
        <p:spPr>
          <a:xfrm>
            <a:off x="10415687" y="2934101"/>
            <a:ext cx="12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9F956A-ED46-0DB4-61D9-3237888B425D}"/>
              </a:ext>
            </a:extLst>
          </p:cNvPr>
          <p:cNvCxnSpPr>
            <a:cxnSpLocks/>
          </p:cNvCxnSpPr>
          <p:nvPr/>
        </p:nvCxnSpPr>
        <p:spPr>
          <a:xfrm>
            <a:off x="3320716" y="2156059"/>
            <a:ext cx="2290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1F4F4-A6C0-2C9D-460D-E8EE3518D117}"/>
              </a:ext>
            </a:extLst>
          </p:cNvPr>
          <p:cNvCxnSpPr>
            <a:cxnSpLocks/>
          </p:cNvCxnSpPr>
          <p:nvPr/>
        </p:nvCxnSpPr>
        <p:spPr>
          <a:xfrm>
            <a:off x="7257448" y="2079056"/>
            <a:ext cx="297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116B34-E8B4-1180-1B02-316797AE0222}"/>
              </a:ext>
            </a:extLst>
          </p:cNvPr>
          <p:cNvCxnSpPr>
            <a:cxnSpLocks/>
          </p:cNvCxnSpPr>
          <p:nvPr/>
        </p:nvCxnSpPr>
        <p:spPr>
          <a:xfrm flipH="1">
            <a:off x="3320716" y="1838425"/>
            <a:ext cx="2290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0A7ECA-D130-D9A1-7A59-385E046353D8}"/>
              </a:ext>
            </a:extLst>
          </p:cNvPr>
          <p:cNvCxnSpPr>
            <a:cxnSpLocks/>
          </p:cNvCxnSpPr>
          <p:nvPr/>
        </p:nvCxnSpPr>
        <p:spPr>
          <a:xfrm flipH="1">
            <a:off x="7257448" y="1838425"/>
            <a:ext cx="297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A21FE6-0F41-4174-A09B-78CFE09DB2C5}"/>
              </a:ext>
            </a:extLst>
          </p:cNvPr>
          <p:cNvSpPr txBox="1"/>
          <p:nvPr/>
        </p:nvSpPr>
        <p:spPr>
          <a:xfrm>
            <a:off x="3372051" y="804952"/>
            <a:ext cx="2290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provide interfaces for client application to have access to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3D2628-5823-A1DF-1587-CF62F5831052}"/>
              </a:ext>
            </a:extLst>
          </p:cNvPr>
          <p:cNvSpPr txBox="1"/>
          <p:nvPr/>
        </p:nvSpPr>
        <p:spPr>
          <a:xfrm>
            <a:off x="7553526" y="819933"/>
            <a:ext cx="24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access data from the database and save back to database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C78D83-DE3D-D26A-A397-DF827A7848B2}"/>
              </a:ext>
            </a:extLst>
          </p:cNvPr>
          <p:cNvCxnSpPr/>
          <p:nvPr/>
        </p:nvCxnSpPr>
        <p:spPr>
          <a:xfrm>
            <a:off x="6352674" y="35613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2D6D97-C9FC-2039-4CE1-9F14A4EB3FE5}"/>
              </a:ext>
            </a:extLst>
          </p:cNvPr>
          <p:cNvCxnSpPr>
            <a:cxnSpLocks/>
          </p:cNvCxnSpPr>
          <p:nvPr/>
        </p:nvCxnSpPr>
        <p:spPr>
          <a:xfrm>
            <a:off x="6546783" y="3240323"/>
            <a:ext cx="0" cy="99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26FA4-43F2-2BBE-A5D7-3511F5E67F92}"/>
              </a:ext>
            </a:extLst>
          </p:cNvPr>
          <p:cNvSpPr/>
          <p:nvPr/>
        </p:nvSpPr>
        <p:spPr>
          <a:xfrm>
            <a:off x="5011554" y="4391533"/>
            <a:ext cx="3070458" cy="1164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provide data connectivity between front end and  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42115F-B686-6D72-908D-009D5E2CA84C}"/>
              </a:ext>
            </a:extLst>
          </p:cNvPr>
          <p:cNvSpPr txBox="1"/>
          <p:nvPr/>
        </p:nvSpPr>
        <p:spPr>
          <a:xfrm>
            <a:off x="5496025" y="42240"/>
            <a:ext cx="36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7569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0DA59-8FA0-A73E-124C-E4ACB7E9D09C}"/>
              </a:ext>
            </a:extLst>
          </p:cNvPr>
          <p:cNvSpPr txBox="1"/>
          <p:nvPr/>
        </p:nvSpPr>
        <p:spPr>
          <a:xfrm>
            <a:off x="1633591" y="327475"/>
            <a:ext cx="310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4292F"/>
                </a:solidFill>
                <a:latin typeface="ui-monospace"/>
              </a:rPr>
              <a:t>F</a:t>
            </a:r>
            <a:r>
              <a:rPr lang="en-IN" sz="4000" b="1" i="0" dirty="0">
                <a:solidFill>
                  <a:srgbClr val="24292F"/>
                </a:solidFill>
                <a:effectLst/>
                <a:latin typeface="ui-monospace"/>
              </a:rPr>
              <a:t>eatures:-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D78-39CE-9807-9CEF-867C5B2AA30A}"/>
              </a:ext>
            </a:extLst>
          </p:cNvPr>
          <p:cNvSpPr txBox="1"/>
          <p:nvPr/>
        </p:nvSpPr>
        <p:spPr>
          <a:xfrm>
            <a:off x="1751798" y="1183907"/>
            <a:ext cx="9461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4000" dirty="0"/>
              <a:t>In this project used Angular as front end.</a:t>
            </a:r>
          </a:p>
          <a:p>
            <a:pPr marL="457200" indent="-457200">
              <a:buAutoNum type="arabicPeriod"/>
            </a:pPr>
            <a:r>
              <a:rPr lang="en-IN" sz="4000" dirty="0"/>
              <a:t>In the back end language is used C# Dot Net.</a:t>
            </a:r>
          </a:p>
          <a:p>
            <a:pPr marL="457200" indent="-457200">
              <a:buAutoNum type="arabicPeriod"/>
            </a:pPr>
            <a:r>
              <a:rPr lang="en-IN" sz="4000" dirty="0"/>
              <a:t>Using SQL Commands I stored data in database.</a:t>
            </a:r>
          </a:p>
          <a:p>
            <a:pPr marL="457200" indent="-457200">
              <a:buAutoNum type="arabicPeriod"/>
            </a:pPr>
            <a:r>
              <a:rPr lang="en-IN" sz="4000" dirty="0"/>
              <a:t>User can login and register.</a:t>
            </a:r>
          </a:p>
          <a:p>
            <a:pPr marL="457200" indent="-457200">
              <a:buAutoNum type="arabicPeriod"/>
            </a:pPr>
            <a:r>
              <a:rPr lang="en-IN" sz="4000" dirty="0"/>
              <a:t>Admin can login and register.</a:t>
            </a:r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379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363</TotalTime>
  <Words>94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ui-monospace</vt:lpstr>
      <vt:lpstr>Parallax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Commerce</dc:title>
  <dc:creator>Priyanka Mishra</dc:creator>
  <cp:lastModifiedBy>S C</cp:lastModifiedBy>
  <cp:revision>11</cp:revision>
  <dcterms:created xsi:type="dcterms:W3CDTF">2022-06-22T06:53:09Z</dcterms:created>
  <dcterms:modified xsi:type="dcterms:W3CDTF">2022-06-27T06:56:29Z</dcterms:modified>
</cp:coreProperties>
</file>