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2"/>
    <p:sldMasterId id="2147483664" r:id="rId3"/>
    <p:sldMasterId id="2147483670" r:id="rId4"/>
    <p:sldMasterId id="2147483674" r:id="rId5"/>
    <p:sldMasterId id="2147483706" r:id="rId6"/>
  </p:sldMasterIdLst>
  <p:sldIdLst>
    <p:sldId id="256" r:id="rId7"/>
    <p:sldId id="257" r:id="rId8"/>
    <p:sldId id="258" r:id="rId9"/>
    <p:sldId id="259" r:id="rId10"/>
    <p:sldId id="260" r:id="rId11"/>
    <p:sldId id="261" r:id="rId12"/>
    <p:sldId id="268" r:id="rId13"/>
    <p:sldId id="262" r:id="rId14"/>
    <p:sldId id="263" r:id="rId15"/>
    <p:sldId id="264" r:id="rId16"/>
    <p:sldId id="265" r:id="rId17"/>
    <p:sldId id="266" r:id="rId18"/>
    <p:sldId id="267"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FF0165-D023-4C92-8C10-97497F109BF4}" v="4" dt="2025-02-02T17:56:02.6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Raj" userId="f859a8e3139d0b31" providerId="LiveId" clId="{0BFF0165-D023-4C92-8C10-97497F109BF4}"/>
    <pc:docChg chg="undo redo custSel addSld modSld delMainMaster">
      <pc:chgData name="Kevin Raj" userId="f859a8e3139d0b31" providerId="LiveId" clId="{0BFF0165-D023-4C92-8C10-97497F109BF4}" dt="2025-02-02T17:57:12.593" v="74" actId="1076"/>
      <pc:docMkLst>
        <pc:docMk/>
      </pc:docMkLst>
      <pc:sldChg chg="addSp delSp modSp new mod">
        <pc:chgData name="Kevin Raj" userId="f859a8e3139d0b31" providerId="LiveId" clId="{0BFF0165-D023-4C92-8C10-97497F109BF4}" dt="2025-02-02T17:57:12.593" v="74" actId="1076"/>
        <pc:sldMkLst>
          <pc:docMk/>
          <pc:sldMk cId="158045913" sldId="268"/>
        </pc:sldMkLst>
        <pc:spChg chg="add mod">
          <ac:chgData name="Kevin Raj" userId="f859a8e3139d0b31" providerId="LiveId" clId="{0BFF0165-D023-4C92-8C10-97497F109BF4}" dt="2025-02-02T17:57:12.593" v="74" actId="1076"/>
          <ac:spMkLst>
            <pc:docMk/>
            <pc:sldMk cId="158045913" sldId="268"/>
            <ac:spMk id="8" creationId="{119F3C0A-7BA1-BD86-6CA2-E44DD7193FA1}"/>
          </ac:spMkLst>
        </pc:spChg>
        <pc:spChg chg="add mod">
          <ac:chgData name="Kevin Raj" userId="f859a8e3139d0b31" providerId="LiveId" clId="{0BFF0165-D023-4C92-8C10-97497F109BF4}" dt="2025-02-02T17:57:07.535" v="73" actId="1076"/>
          <ac:spMkLst>
            <pc:docMk/>
            <pc:sldMk cId="158045913" sldId="268"/>
            <ac:spMk id="9" creationId="{6D3ABEDD-82FE-9369-0C04-2987A8F5D731}"/>
          </ac:spMkLst>
        </pc:spChg>
        <pc:graphicFrameChg chg="add del mod modGraphic">
          <ac:chgData name="Kevin Raj" userId="f859a8e3139d0b31" providerId="LiveId" clId="{0BFF0165-D023-4C92-8C10-97497F109BF4}" dt="2025-02-02T17:51:06.545" v="29" actId="1032"/>
          <ac:graphicFrameMkLst>
            <pc:docMk/>
            <pc:sldMk cId="158045913" sldId="268"/>
            <ac:graphicFrameMk id="2" creationId="{DE2AA860-7681-97D0-7801-93F4B6ECD3A1}"/>
          </ac:graphicFrameMkLst>
        </pc:graphicFrameChg>
        <pc:picChg chg="add del mod">
          <ac:chgData name="Kevin Raj" userId="f859a8e3139d0b31" providerId="LiveId" clId="{0BFF0165-D023-4C92-8C10-97497F109BF4}" dt="2025-02-02T17:53:58.954" v="32" actId="478"/>
          <ac:picMkLst>
            <pc:docMk/>
            <pc:sldMk cId="158045913" sldId="268"/>
            <ac:picMk id="4" creationId="{38676B5A-3F47-454C-0960-1EF810C90021}"/>
          </ac:picMkLst>
        </pc:picChg>
        <pc:picChg chg="add del mod">
          <ac:chgData name="Kevin Raj" userId="f859a8e3139d0b31" providerId="LiveId" clId="{0BFF0165-D023-4C92-8C10-97497F109BF4}" dt="2025-02-02T17:54:40.409" v="35" actId="478"/>
          <ac:picMkLst>
            <pc:docMk/>
            <pc:sldMk cId="158045913" sldId="268"/>
            <ac:picMk id="6" creationId="{CF36E700-449C-2FBA-843B-FD502A448C97}"/>
          </ac:picMkLst>
        </pc:picChg>
      </pc:sldChg>
      <pc:sldMasterChg chg="del delSldLayout">
        <pc:chgData name="Kevin Raj" userId="f859a8e3139d0b31" providerId="LiveId" clId="{0BFF0165-D023-4C92-8C10-97497F109BF4}" dt="2025-02-02T17:50:19.873" v="1"/>
        <pc:sldMasterMkLst>
          <pc:docMk/>
          <pc:sldMasterMk cId="0" sldId="2147483650"/>
        </pc:sldMasterMkLst>
        <pc:sldLayoutChg chg="del">
          <pc:chgData name="Kevin Raj" userId="f859a8e3139d0b31" providerId="LiveId" clId="{0BFF0165-D023-4C92-8C10-97497F109BF4}" dt="2025-02-02T17:50:19.873" v="1"/>
          <pc:sldLayoutMkLst>
            <pc:docMk/>
            <pc:sldMasterMk cId="0" sldId="2147483650"/>
            <pc:sldLayoutMk cId="0" sldId="2147483651"/>
          </pc:sldLayoutMkLst>
        </pc:sldLayoutChg>
      </pc:sldMasterChg>
      <pc:sldMasterChg chg="del delSldLayout">
        <pc:chgData name="Kevin Raj" userId="f859a8e3139d0b31" providerId="LiveId" clId="{0BFF0165-D023-4C92-8C10-97497F109BF4}" dt="2025-02-02T17:50:19.875" v="2"/>
        <pc:sldMasterMkLst>
          <pc:docMk/>
          <pc:sldMasterMk cId="0" sldId="2147483652"/>
        </pc:sldMasterMkLst>
        <pc:sldLayoutChg chg="del">
          <pc:chgData name="Kevin Raj" userId="f859a8e3139d0b31" providerId="LiveId" clId="{0BFF0165-D023-4C92-8C10-97497F109BF4}" dt="2025-02-02T17:50:19.875" v="2"/>
          <pc:sldLayoutMkLst>
            <pc:docMk/>
            <pc:sldMasterMk cId="0" sldId="2147483652"/>
            <pc:sldLayoutMk cId="0" sldId="2147483653"/>
          </pc:sldLayoutMkLst>
        </pc:sldLayoutChg>
      </pc:sldMasterChg>
      <pc:sldMasterChg chg="del delSldLayout">
        <pc:chgData name="Kevin Raj" userId="f859a8e3139d0b31" providerId="LiveId" clId="{0BFF0165-D023-4C92-8C10-97497F109BF4}" dt="2025-02-02T17:50:19.875" v="3"/>
        <pc:sldMasterMkLst>
          <pc:docMk/>
          <pc:sldMasterMk cId="0" sldId="2147483654"/>
        </pc:sldMasterMkLst>
        <pc:sldLayoutChg chg="del">
          <pc:chgData name="Kevin Raj" userId="f859a8e3139d0b31" providerId="LiveId" clId="{0BFF0165-D023-4C92-8C10-97497F109BF4}" dt="2025-02-02T17:50:19.875" v="3"/>
          <pc:sldLayoutMkLst>
            <pc:docMk/>
            <pc:sldMasterMk cId="0" sldId="2147483654"/>
            <pc:sldLayoutMk cId="0" sldId="2147483655"/>
          </pc:sldLayoutMkLst>
        </pc:sldLayoutChg>
      </pc:sldMasterChg>
      <pc:sldMasterChg chg="del delSldLayout">
        <pc:chgData name="Kevin Raj" userId="f859a8e3139d0b31" providerId="LiveId" clId="{0BFF0165-D023-4C92-8C10-97497F109BF4}" dt="2025-02-02T17:50:19.875" v="4"/>
        <pc:sldMasterMkLst>
          <pc:docMk/>
          <pc:sldMasterMk cId="0" sldId="2147483656"/>
        </pc:sldMasterMkLst>
        <pc:sldLayoutChg chg="del">
          <pc:chgData name="Kevin Raj" userId="f859a8e3139d0b31" providerId="LiveId" clId="{0BFF0165-D023-4C92-8C10-97497F109BF4}" dt="2025-02-02T17:50:19.875" v="4"/>
          <pc:sldLayoutMkLst>
            <pc:docMk/>
            <pc:sldMasterMk cId="0" sldId="2147483656"/>
            <pc:sldLayoutMk cId="0" sldId="2147483657"/>
          </pc:sldLayoutMkLst>
        </pc:sldLayoutChg>
      </pc:sldMasterChg>
      <pc:sldMasterChg chg="del delSldLayout">
        <pc:chgData name="Kevin Raj" userId="f859a8e3139d0b31" providerId="LiveId" clId="{0BFF0165-D023-4C92-8C10-97497F109BF4}" dt="2025-02-02T17:50:19.875" v="5"/>
        <pc:sldMasterMkLst>
          <pc:docMk/>
          <pc:sldMasterMk cId="0" sldId="2147483660"/>
        </pc:sldMasterMkLst>
        <pc:sldLayoutChg chg="del">
          <pc:chgData name="Kevin Raj" userId="f859a8e3139d0b31" providerId="LiveId" clId="{0BFF0165-D023-4C92-8C10-97497F109BF4}" dt="2025-02-02T17:50:19.875" v="5"/>
          <pc:sldLayoutMkLst>
            <pc:docMk/>
            <pc:sldMasterMk cId="0" sldId="2147483660"/>
            <pc:sldLayoutMk cId="0" sldId="2147483661"/>
          </pc:sldLayoutMkLst>
        </pc:sldLayoutChg>
      </pc:sldMasterChg>
      <pc:sldMasterChg chg="del delSldLayout">
        <pc:chgData name="Kevin Raj" userId="f859a8e3139d0b31" providerId="LiveId" clId="{0BFF0165-D023-4C92-8C10-97497F109BF4}" dt="2025-02-02T17:50:19.875" v="6"/>
        <pc:sldMasterMkLst>
          <pc:docMk/>
          <pc:sldMasterMk cId="0" sldId="2147483662"/>
        </pc:sldMasterMkLst>
        <pc:sldLayoutChg chg="del">
          <pc:chgData name="Kevin Raj" userId="f859a8e3139d0b31" providerId="LiveId" clId="{0BFF0165-D023-4C92-8C10-97497F109BF4}" dt="2025-02-02T17:50:19.875" v="6"/>
          <pc:sldLayoutMkLst>
            <pc:docMk/>
            <pc:sldMasterMk cId="0" sldId="2147483662"/>
            <pc:sldLayoutMk cId="0" sldId="2147483663"/>
          </pc:sldLayoutMkLst>
        </pc:sldLayoutChg>
      </pc:sldMasterChg>
      <pc:sldMasterChg chg="del delSldLayout">
        <pc:chgData name="Kevin Raj" userId="f859a8e3139d0b31" providerId="LiveId" clId="{0BFF0165-D023-4C92-8C10-97497F109BF4}" dt="2025-02-02T17:50:19.877" v="7"/>
        <pc:sldMasterMkLst>
          <pc:docMk/>
          <pc:sldMasterMk cId="0" sldId="2147483666"/>
        </pc:sldMasterMkLst>
        <pc:sldLayoutChg chg="del">
          <pc:chgData name="Kevin Raj" userId="f859a8e3139d0b31" providerId="LiveId" clId="{0BFF0165-D023-4C92-8C10-97497F109BF4}" dt="2025-02-02T17:50:19.877" v="7"/>
          <pc:sldLayoutMkLst>
            <pc:docMk/>
            <pc:sldMasterMk cId="0" sldId="2147483666"/>
            <pc:sldLayoutMk cId="0" sldId="2147483667"/>
          </pc:sldLayoutMkLst>
        </pc:sldLayoutChg>
      </pc:sldMasterChg>
      <pc:sldMasterChg chg="del delSldLayout">
        <pc:chgData name="Kevin Raj" userId="f859a8e3139d0b31" providerId="LiveId" clId="{0BFF0165-D023-4C92-8C10-97497F109BF4}" dt="2025-02-02T17:50:19.877" v="8"/>
        <pc:sldMasterMkLst>
          <pc:docMk/>
          <pc:sldMasterMk cId="0" sldId="2147483668"/>
        </pc:sldMasterMkLst>
        <pc:sldLayoutChg chg="del">
          <pc:chgData name="Kevin Raj" userId="f859a8e3139d0b31" providerId="LiveId" clId="{0BFF0165-D023-4C92-8C10-97497F109BF4}" dt="2025-02-02T17:50:19.877" v="8"/>
          <pc:sldLayoutMkLst>
            <pc:docMk/>
            <pc:sldMasterMk cId="0" sldId="2147483668"/>
            <pc:sldLayoutMk cId="0" sldId="2147483669"/>
          </pc:sldLayoutMkLst>
        </pc:sldLayoutChg>
      </pc:sldMasterChg>
      <pc:sldMasterChg chg="del delSldLayout">
        <pc:chgData name="Kevin Raj" userId="f859a8e3139d0b31" providerId="LiveId" clId="{0BFF0165-D023-4C92-8C10-97497F109BF4}" dt="2025-02-02T17:50:19.877" v="9"/>
        <pc:sldMasterMkLst>
          <pc:docMk/>
          <pc:sldMasterMk cId="0" sldId="2147483672"/>
        </pc:sldMasterMkLst>
        <pc:sldLayoutChg chg="del">
          <pc:chgData name="Kevin Raj" userId="f859a8e3139d0b31" providerId="LiveId" clId="{0BFF0165-D023-4C92-8C10-97497F109BF4}" dt="2025-02-02T17:50:19.877" v="9"/>
          <pc:sldLayoutMkLst>
            <pc:docMk/>
            <pc:sldMasterMk cId="0" sldId="2147483672"/>
            <pc:sldLayoutMk cId="0" sldId="2147483673"/>
          </pc:sldLayoutMkLst>
        </pc:sldLayoutChg>
      </pc:sldMasterChg>
      <pc:sldMasterChg chg="del delSldLayout">
        <pc:chgData name="Kevin Raj" userId="f859a8e3139d0b31" providerId="LiveId" clId="{0BFF0165-D023-4C92-8C10-97497F109BF4}" dt="2025-02-02T17:50:19.877" v="10"/>
        <pc:sldMasterMkLst>
          <pc:docMk/>
          <pc:sldMasterMk cId="0" sldId="2147483676"/>
        </pc:sldMasterMkLst>
        <pc:sldLayoutChg chg="del">
          <pc:chgData name="Kevin Raj" userId="f859a8e3139d0b31" providerId="LiveId" clId="{0BFF0165-D023-4C92-8C10-97497F109BF4}" dt="2025-02-02T17:50:19.877" v="10"/>
          <pc:sldLayoutMkLst>
            <pc:docMk/>
            <pc:sldMasterMk cId="0" sldId="2147483676"/>
            <pc:sldLayoutMk cId="0" sldId="2147483677"/>
          </pc:sldLayoutMkLst>
        </pc:sldLayoutChg>
      </pc:sldMasterChg>
      <pc:sldMasterChg chg="del delSldLayout">
        <pc:chgData name="Kevin Raj" userId="f859a8e3139d0b31" providerId="LiveId" clId="{0BFF0165-D023-4C92-8C10-97497F109BF4}" dt="2025-02-02T17:50:19.879" v="11"/>
        <pc:sldMasterMkLst>
          <pc:docMk/>
          <pc:sldMasterMk cId="0" sldId="2147483678"/>
        </pc:sldMasterMkLst>
        <pc:sldLayoutChg chg="del">
          <pc:chgData name="Kevin Raj" userId="f859a8e3139d0b31" providerId="LiveId" clId="{0BFF0165-D023-4C92-8C10-97497F109BF4}" dt="2025-02-02T17:50:19.879" v="11"/>
          <pc:sldLayoutMkLst>
            <pc:docMk/>
            <pc:sldMasterMk cId="0" sldId="2147483678"/>
            <pc:sldLayoutMk cId="0" sldId="2147483679"/>
          </pc:sldLayoutMkLst>
        </pc:sldLayoutChg>
      </pc:sldMasterChg>
      <pc:sldMasterChg chg="del delSldLayout">
        <pc:chgData name="Kevin Raj" userId="f859a8e3139d0b31" providerId="LiveId" clId="{0BFF0165-D023-4C92-8C10-97497F109BF4}" dt="2025-02-02T17:50:19.879" v="12"/>
        <pc:sldMasterMkLst>
          <pc:docMk/>
          <pc:sldMasterMk cId="0" sldId="2147483680"/>
        </pc:sldMasterMkLst>
        <pc:sldLayoutChg chg="del">
          <pc:chgData name="Kevin Raj" userId="f859a8e3139d0b31" providerId="LiveId" clId="{0BFF0165-D023-4C92-8C10-97497F109BF4}" dt="2025-02-02T17:50:19.879" v="12"/>
          <pc:sldLayoutMkLst>
            <pc:docMk/>
            <pc:sldMasterMk cId="0" sldId="2147483680"/>
            <pc:sldLayoutMk cId="0" sldId="2147483681"/>
          </pc:sldLayoutMkLst>
        </pc:sldLayoutChg>
      </pc:sldMasterChg>
      <pc:sldMasterChg chg="del delSldLayout">
        <pc:chgData name="Kevin Raj" userId="f859a8e3139d0b31" providerId="LiveId" clId="{0BFF0165-D023-4C92-8C10-97497F109BF4}" dt="2025-02-02T17:50:19.879" v="13"/>
        <pc:sldMasterMkLst>
          <pc:docMk/>
          <pc:sldMasterMk cId="0" sldId="2147483682"/>
        </pc:sldMasterMkLst>
        <pc:sldLayoutChg chg="del">
          <pc:chgData name="Kevin Raj" userId="f859a8e3139d0b31" providerId="LiveId" clId="{0BFF0165-D023-4C92-8C10-97497F109BF4}" dt="2025-02-02T17:50:19.879" v="13"/>
          <pc:sldLayoutMkLst>
            <pc:docMk/>
            <pc:sldMasterMk cId="0" sldId="2147483682"/>
            <pc:sldLayoutMk cId="0" sldId="2147483683"/>
          </pc:sldLayoutMkLst>
        </pc:sldLayoutChg>
      </pc:sldMasterChg>
      <pc:sldMasterChg chg="del delSldLayout">
        <pc:chgData name="Kevin Raj" userId="f859a8e3139d0b31" providerId="LiveId" clId="{0BFF0165-D023-4C92-8C10-97497F109BF4}" dt="2025-02-02T17:50:19.879" v="14"/>
        <pc:sldMasterMkLst>
          <pc:docMk/>
          <pc:sldMasterMk cId="0" sldId="2147483684"/>
        </pc:sldMasterMkLst>
        <pc:sldLayoutChg chg="del">
          <pc:chgData name="Kevin Raj" userId="f859a8e3139d0b31" providerId="LiveId" clId="{0BFF0165-D023-4C92-8C10-97497F109BF4}" dt="2025-02-02T17:50:19.879" v="14"/>
          <pc:sldLayoutMkLst>
            <pc:docMk/>
            <pc:sldMasterMk cId="0" sldId="2147483684"/>
            <pc:sldLayoutMk cId="0" sldId="2147483685"/>
          </pc:sldLayoutMkLst>
        </pc:sldLayoutChg>
      </pc:sldMasterChg>
      <pc:sldMasterChg chg="del delSldLayout">
        <pc:chgData name="Kevin Raj" userId="f859a8e3139d0b31" providerId="LiveId" clId="{0BFF0165-D023-4C92-8C10-97497F109BF4}" dt="2025-02-02T17:50:19.879" v="15"/>
        <pc:sldMasterMkLst>
          <pc:docMk/>
          <pc:sldMasterMk cId="0" sldId="2147483686"/>
        </pc:sldMasterMkLst>
        <pc:sldLayoutChg chg="del">
          <pc:chgData name="Kevin Raj" userId="f859a8e3139d0b31" providerId="LiveId" clId="{0BFF0165-D023-4C92-8C10-97497F109BF4}" dt="2025-02-02T17:50:19.879" v="15"/>
          <pc:sldLayoutMkLst>
            <pc:docMk/>
            <pc:sldMasterMk cId="0" sldId="2147483686"/>
            <pc:sldLayoutMk cId="0" sldId="2147483687"/>
          </pc:sldLayoutMkLst>
        </pc:sldLayoutChg>
      </pc:sldMasterChg>
      <pc:sldMasterChg chg="del delSldLayout">
        <pc:chgData name="Kevin Raj" userId="f859a8e3139d0b31" providerId="LiveId" clId="{0BFF0165-D023-4C92-8C10-97497F109BF4}" dt="2025-02-02T17:50:19.879" v="16"/>
        <pc:sldMasterMkLst>
          <pc:docMk/>
          <pc:sldMasterMk cId="0" sldId="2147483688"/>
        </pc:sldMasterMkLst>
        <pc:sldLayoutChg chg="del">
          <pc:chgData name="Kevin Raj" userId="f859a8e3139d0b31" providerId="LiveId" clId="{0BFF0165-D023-4C92-8C10-97497F109BF4}" dt="2025-02-02T17:50:19.879" v="16"/>
          <pc:sldLayoutMkLst>
            <pc:docMk/>
            <pc:sldMasterMk cId="0" sldId="2147483688"/>
            <pc:sldLayoutMk cId="0" sldId="2147483689"/>
          </pc:sldLayoutMkLst>
        </pc:sldLayoutChg>
      </pc:sldMasterChg>
      <pc:sldMasterChg chg="del delSldLayout">
        <pc:chgData name="Kevin Raj" userId="f859a8e3139d0b31" providerId="LiveId" clId="{0BFF0165-D023-4C92-8C10-97497F109BF4}" dt="2025-02-02T17:50:19.879" v="17"/>
        <pc:sldMasterMkLst>
          <pc:docMk/>
          <pc:sldMasterMk cId="0" sldId="2147483692"/>
        </pc:sldMasterMkLst>
        <pc:sldLayoutChg chg="del">
          <pc:chgData name="Kevin Raj" userId="f859a8e3139d0b31" providerId="LiveId" clId="{0BFF0165-D023-4C92-8C10-97497F109BF4}" dt="2025-02-02T17:50:19.879" v="17"/>
          <pc:sldLayoutMkLst>
            <pc:docMk/>
            <pc:sldMasterMk cId="0" sldId="2147483692"/>
            <pc:sldLayoutMk cId="0" sldId="2147483693"/>
          </pc:sldLayoutMkLst>
        </pc:sldLayoutChg>
      </pc:sldMasterChg>
      <pc:sldMasterChg chg="del delSldLayout">
        <pc:chgData name="Kevin Raj" userId="f859a8e3139d0b31" providerId="LiveId" clId="{0BFF0165-D023-4C92-8C10-97497F109BF4}" dt="2025-02-02T17:50:19.879" v="18"/>
        <pc:sldMasterMkLst>
          <pc:docMk/>
          <pc:sldMasterMk cId="0" sldId="2147483694"/>
        </pc:sldMasterMkLst>
        <pc:sldLayoutChg chg="del">
          <pc:chgData name="Kevin Raj" userId="f859a8e3139d0b31" providerId="LiveId" clId="{0BFF0165-D023-4C92-8C10-97497F109BF4}" dt="2025-02-02T17:50:19.879" v="18"/>
          <pc:sldLayoutMkLst>
            <pc:docMk/>
            <pc:sldMasterMk cId="0" sldId="2147483694"/>
            <pc:sldLayoutMk cId="0" sldId="2147483695"/>
          </pc:sldLayoutMkLst>
        </pc:sldLayoutChg>
      </pc:sldMasterChg>
      <pc:sldMasterChg chg="del delSldLayout">
        <pc:chgData name="Kevin Raj" userId="f859a8e3139d0b31" providerId="LiveId" clId="{0BFF0165-D023-4C92-8C10-97497F109BF4}" dt="2025-02-02T17:50:19.879" v="19"/>
        <pc:sldMasterMkLst>
          <pc:docMk/>
          <pc:sldMasterMk cId="0" sldId="2147483696"/>
        </pc:sldMasterMkLst>
        <pc:sldLayoutChg chg="del">
          <pc:chgData name="Kevin Raj" userId="f859a8e3139d0b31" providerId="LiveId" clId="{0BFF0165-D023-4C92-8C10-97497F109BF4}" dt="2025-02-02T17:50:19.879" v="19"/>
          <pc:sldLayoutMkLst>
            <pc:docMk/>
            <pc:sldMasterMk cId="0" sldId="2147483696"/>
            <pc:sldLayoutMk cId="0" sldId="2147483697"/>
          </pc:sldLayoutMkLst>
        </pc:sldLayoutChg>
      </pc:sldMasterChg>
      <pc:sldMasterChg chg="del delSldLayout">
        <pc:chgData name="Kevin Raj" userId="f859a8e3139d0b31" providerId="LiveId" clId="{0BFF0165-D023-4C92-8C10-97497F109BF4}" dt="2025-02-02T17:50:19.879" v="20"/>
        <pc:sldMasterMkLst>
          <pc:docMk/>
          <pc:sldMasterMk cId="0" sldId="2147483698"/>
        </pc:sldMasterMkLst>
        <pc:sldLayoutChg chg="del">
          <pc:chgData name="Kevin Raj" userId="f859a8e3139d0b31" providerId="LiveId" clId="{0BFF0165-D023-4C92-8C10-97497F109BF4}" dt="2025-02-02T17:50:19.879" v="20"/>
          <pc:sldLayoutMkLst>
            <pc:docMk/>
            <pc:sldMasterMk cId="0" sldId="2147483698"/>
            <pc:sldLayoutMk cId="0" sldId="2147483699"/>
          </pc:sldLayoutMkLst>
        </pc:sldLayoutChg>
      </pc:sldMasterChg>
      <pc:sldMasterChg chg="del delSldLayout">
        <pc:chgData name="Kevin Raj" userId="f859a8e3139d0b31" providerId="LiveId" clId="{0BFF0165-D023-4C92-8C10-97497F109BF4}" dt="2025-02-02T17:50:19.879" v="21"/>
        <pc:sldMasterMkLst>
          <pc:docMk/>
          <pc:sldMasterMk cId="0" sldId="2147483700"/>
        </pc:sldMasterMkLst>
        <pc:sldLayoutChg chg="del">
          <pc:chgData name="Kevin Raj" userId="f859a8e3139d0b31" providerId="LiveId" clId="{0BFF0165-D023-4C92-8C10-97497F109BF4}" dt="2025-02-02T17:50:19.879" v="21"/>
          <pc:sldLayoutMkLst>
            <pc:docMk/>
            <pc:sldMasterMk cId="0" sldId="2147483700"/>
            <pc:sldLayoutMk cId="0" sldId="2147483701"/>
          </pc:sldLayoutMkLst>
        </pc:sldLayoutChg>
      </pc:sldMasterChg>
      <pc:sldMasterChg chg="del delSldLayout">
        <pc:chgData name="Kevin Raj" userId="f859a8e3139d0b31" providerId="LiveId" clId="{0BFF0165-D023-4C92-8C10-97497F109BF4}" dt="2025-02-02T17:50:19.879" v="22"/>
        <pc:sldMasterMkLst>
          <pc:docMk/>
          <pc:sldMasterMk cId="0" sldId="2147483702"/>
        </pc:sldMasterMkLst>
        <pc:sldLayoutChg chg="del">
          <pc:chgData name="Kevin Raj" userId="f859a8e3139d0b31" providerId="LiveId" clId="{0BFF0165-D023-4C92-8C10-97497F109BF4}" dt="2025-02-02T17:50:19.879" v="22"/>
          <pc:sldLayoutMkLst>
            <pc:docMk/>
            <pc:sldMasterMk cId="0" sldId="2147483702"/>
            <pc:sldLayoutMk cId="0" sldId="2147483703"/>
          </pc:sldLayoutMkLst>
        </pc:sldLayoutChg>
      </pc:sldMasterChg>
      <pc:sldMasterChg chg="del delSldLayout">
        <pc:chgData name="Kevin Raj" userId="f859a8e3139d0b31" providerId="LiveId" clId="{0BFF0165-D023-4C92-8C10-97497F109BF4}" dt="2025-02-02T17:50:19.879" v="23"/>
        <pc:sldMasterMkLst>
          <pc:docMk/>
          <pc:sldMasterMk cId="0" sldId="2147483704"/>
        </pc:sldMasterMkLst>
        <pc:sldLayoutChg chg="del">
          <pc:chgData name="Kevin Raj" userId="f859a8e3139d0b31" providerId="LiveId" clId="{0BFF0165-D023-4C92-8C10-97497F109BF4}" dt="2025-02-02T17:50:19.879" v="23"/>
          <pc:sldLayoutMkLst>
            <pc:docMk/>
            <pc:sldMasterMk cId="0" sldId="2147483704"/>
            <pc:sldLayoutMk cId="0" sldId="2147483705"/>
          </pc:sldLayoutMkLst>
        </pc:sldLayoutChg>
      </pc:sldMasterChg>
      <pc:sldMasterChg chg="del delSldLayout">
        <pc:chgData name="Kevin Raj" userId="f859a8e3139d0b31" providerId="LiveId" clId="{0BFF0165-D023-4C92-8C10-97497F109BF4}" dt="2025-02-02T17:50:19.879" v="24"/>
        <pc:sldMasterMkLst>
          <pc:docMk/>
          <pc:sldMasterMk cId="0" sldId="2147483708"/>
        </pc:sldMasterMkLst>
        <pc:sldLayoutChg chg="del">
          <pc:chgData name="Kevin Raj" userId="f859a8e3139d0b31" providerId="LiveId" clId="{0BFF0165-D023-4C92-8C10-97497F109BF4}" dt="2025-02-02T17:50:19.879" v="24"/>
          <pc:sldLayoutMkLst>
            <pc:docMk/>
            <pc:sldMasterMk cId="0" sldId="2147483708"/>
            <pc:sldLayoutMk cId="0" sldId="2147483709"/>
          </pc:sldLayoutMkLst>
        </pc:sldLayoutChg>
      </pc:sldMasterChg>
      <pc:sldMasterChg chg="del delSldLayout">
        <pc:chgData name="Kevin Raj" userId="f859a8e3139d0b31" providerId="LiveId" clId="{0BFF0165-D023-4C92-8C10-97497F109BF4}" dt="2025-02-02T17:50:19.879" v="25"/>
        <pc:sldMasterMkLst>
          <pc:docMk/>
          <pc:sldMasterMk cId="0" sldId="2147483710"/>
        </pc:sldMasterMkLst>
        <pc:sldLayoutChg chg="del">
          <pc:chgData name="Kevin Raj" userId="f859a8e3139d0b31" providerId="LiveId" clId="{0BFF0165-D023-4C92-8C10-97497F109BF4}" dt="2025-02-02T17:50:19.879" v="25"/>
          <pc:sldLayoutMkLst>
            <pc:docMk/>
            <pc:sldMasterMk cId="0" sldId="2147483710"/>
            <pc:sldLayoutMk cId="0" sldId="2147483711"/>
          </pc:sldLayoutMkLst>
        </pc:sldLayoutChg>
      </pc:sldMasterChg>
      <pc:sldMasterChg chg="del delSldLayout">
        <pc:chgData name="Kevin Raj" userId="f859a8e3139d0b31" providerId="LiveId" clId="{0BFF0165-D023-4C92-8C10-97497F109BF4}" dt="2025-02-02T17:50:19.879" v="26"/>
        <pc:sldMasterMkLst>
          <pc:docMk/>
          <pc:sldMasterMk cId="0" sldId="2147483712"/>
        </pc:sldMasterMkLst>
        <pc:sldLayoutChg chg="del">
          <pc:chgData name="Kevin Raj" userId="f859a8e3139d0b31" providerId="LiveId" clId="{0BFF0165-D023-4C92-8C10-97497F109BF4}" dt="2025-02-02T17:50:19.879" v="26"/>
          <pc:sldLayoutMkLst>
            <pc:docMk/>
            <pc:sldMasterMk cId="0" sldId="2147483712"/>
            <pc:sldLayoutMk cId="0" sldId="214748371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0" name="PlaceHolder 1"/>
          <p:cNvSpPr>
            <a:spLocks noGrp="1"/>
          </p:cNvSpPr>
          <p:nvPr>
            <p:ph type="title"/>
          </p:nvPr>
        </p:nvSpPr>
        <p:spPr>
          <a:xfrm>
            <a:off x="2347920" y="707760"/>
            <a:ext cx="444780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1"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_2_1">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0" name="Google Shape;9;p2"/>
          <p:cNvPicPr/>
          <p:nvPr/>
        </p:nvPicPr>
        <p:blipFill>
          <a:blip r:embed="rId3"/>
          <a:stretch/>
        </p:blipFill>
        <p:spPr>
          <a:xfrm>
            <a:off x="0" y="0"/>
            <a:ext cx="9143640" cy="5143320"/>
          </a:xfrm>
          <a:prstGeom prst="rect">
            <a:avLst/>
          </a:prstGeom>
          <a:ln w="0">
            <a:noFill/>
          </a:ln>
        </p:spPr>
      </p:pic>
      <p:sp>
        <p:nvSpPr>
          <p:cNvPr id="71" name="PlaceHolder 1"/>
          <p:cNvSpPr>
            <a:spLocks noGrp="1"/>
          </p:cNvSpPr>
          <p:nvPr>
            <p:ph type="title"/>
          </p:nvPr>
        </p:nvSpPr>
        <p:spPr>
          <a:xfrm>
            <a:off x="2003760" y="1668240"/>
            <a:ext cx="5119920" cy="1442520"/>
          </a:xfrm>
          <a:prstGeom prst="rect">
            <a:avLst/>
          </a:prstGeom>
          <a:noFill/>
          <a:ln w="0">
            <a:noFill/>
          </a:ln>
        </p:spPr>
        <p:txBody>
          <a:bodyPr lIns="91440" tIns="91440" rIns="91440" bIns="91440" anchor="b">
            <a:noAutofit/>
          </a:bodyPr>
          <a:lstStyle/>
          <a:p>
            <a:pPr indent="0">
              <a:buNone/>
            </a:pPr>
            <a:r>
              <a:rPr lang="fr-FR" sz="4600" b="0" strike="noStrike" spc="-1">
                <a:solidFill>
                  <a:schemeClr val="dk1"/>
                </a:solidFill>
                <a:latin typeface="Arial"/>
              </a:rPr>
              <a:t>Click to edit the title text format</a:t>
            </a:r>
          </a:p>
        </p:txBody>
      </p:sp>
      <p:grpSp>
        <p:nvGrpSpPr>
          <p:cNvPr id="2" name="Google Shape;12;p2"/>
          <p:cNvGrpSpPr/>
          <p:nvPr/>
        </p:nvGrpSpPr>
        <p:grpSpPr>
          <a:xfrm>
            <a:off x="363600" y="272880"/>
            <a:ext cx="8416080" cy="4597200"/>
            <a:chOff x="363600" y="272880"/>
            <a:chExt cx="8416080" cy="4597200"/>
          </a:xfrm>
        </p:grpSpPr>
        <p:pic>
          <p:nvPicPr>
            <p:cNvPr id="3" name="Google Shape;13;p2"/>
            <p:cNvPicPr/>
            <p:nvPr/>
          </p:nvPicPr>
          <p:blipFill>
            <a:blip r:embed="rId4"/>
            <a:stretch/>
          </p:blipFill>
          <p:spPr>
            <a:xfrm>
              <a:off x="363600" y="4551840"/>
              <a:ext cx="2007000" cy="318240"/>
            </a:xfrm>
            <a:prstGeom prst="rect">
              <a:avLst/>
            </a:prstGeom>
            <a:ln w="0">
              <a:noFill/>
            </a:ln>
          </p:spPr>
        </p:pic>
        <p:pic>
          <p:nvPicPr>
            <p:cNvPr id="4" name="Google Shape;14;p2"/>
            <p:cNvPicPr/>
            <p:nvPr/>
          </p:nvPicPr>
          <p:blipFill>
            <a:blip r:embed="rId4"/>
            <a:stretch/>
          </p:blipFill>
          <p:spPr>
            <a:xfrm>
              <a:off x="6772680" y="272880"/>
              <a:ext cx="2007000" cy="318240"/>
            </a:xfrm>
            <a:prstGeom prst="rect">
              <a:avLst/>
            </a:prstGeom>
            <a:ln w="0">
              <a:noFill/>
            </a:ln>
          </p:spPr>
        </p:pic>
      </p:grpSp>
      <p:grpSp>
        <p:nvGrpSpPr>
          <p:cNvPr id="5" name="Google Shape;15;p2"/>
          <p:cNvGrpSpPr/>
          <p:nvPr/>
        </p:nvGrpSpPr>
        <p:grpSpPr>
          <a:xfrm>
            <a:off x="795960" y="186120"/>
            <a:ext cx="8026920" cy="4708080"/>
            <a:chOff x="795960" y="186120"/>
            <a:chExt cx="8026920" cy="4708080"/>
          </a:xfrm>
        </p:grpSpPr>
        <p:sp>
          <p:nvSpPr>
            <p:cNvPr id="6" name="Google Shape;16;p2"/>
            <p:cNvSpPr/>
            <p:nvPr/>
          </p:nvSpPr>
          <p:spPr>
            <a:xfrm>
              <a:off x="795960" y="28807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 name="Google Shape;17;p2"/>
            <p:cNvSpPr/>
            <p:nvPr/>
          </p:nvSpPr>
          <p:spPr>
            <a:xfrm>
              <a:off x="8745480" y="11250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 name="Google Shape;18;p2"/>
            <p:cNvSpPr/>
            <p:nvPr/>
          </p:nvSpPr>
          <p:spPr>
            <a:xfrm>
              <a:off x="3991680" y="48168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 name="Google Shape;19;p2"/>
            <p:cNvSpPr/>
            <p:nvPr/>
          </p:nvSpPr>
          <p:spPr>
            <a:xfrm>
              <a:off x="3991680" y="1861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0" name="Google Shape;20;p2"/>
          <p:cNvGrpSpPr/>
          <p:nvPr/>
        </p:nvGrpSpPr>
        <p:grpSpPr>
          <a:xfrm>
            <a:off x="5211360" y="2075760"/>
            <a:ext cx="4252320" cy="3328560"/>
            <a:chOff x="5211360" y="2075760"/>
            <a:chExt cx="4252320" cy="3328560"/>
          </a:xfrm>
        </p:grpSpPr>
        <p:grpSp>
          <p:nvGrpSpPr>
            <p:cNvPr id="11" name="Google Shape;21;p2"/>
            <p:cNvGrpSpPr/>
            <p:nvPr/>
          </p:nvGrpSpPr>
          <p:grpSpPr>
            <a:xfrm>
              <a:off x="8487720" y="4095720"/>
              <a:ext cx="437760" cy="938520"/>
              <a:chOff x="8487720" y="4095720"/>
              <a:chExt cx="437760" cy="938520"/>
            </a:xfrm>
          </p:grpSpPr>
          <p:sp>
            <p:nvSpPr>
              <p:cNvPr id="12" name="Google Shape;22;p2"/>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 name="Google Shape;23;p2"/>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 name="Google Shape;24;p2"/>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 name="Google Shape;25;p2"/>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 name="Google Shape;26;p2"/>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 name="Google Shape;27;p2"/>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 name="Google Shape;28;p2"/>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 name="Google Shape;29;p2"/>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 name="Google Shape;30;p2"/>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 name="Google Shape;31;p2"/>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 name="Google Shape;32;p2"/>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23" name="Google Shape;33;p2"/>
            <p:cNvSpPr/>
            <p:nvPr/>
          </p:nvSpPr>
          <p:spPr>
            <a:xfrm rot="10800000">
              <a:off x="8379360" y="23400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nvGrpSpPr>
            <p:cNvPr id="24" name="Google Shape;34;p2"/>
            <p:cNvGrpSpPr/>
            <p:nvPr/>
          </p:nvGrpSpPr>
          <p:grpSpPr>
            <a:xfrm>
              <a:off x="5211360" y="2075760"/>
              <a:ext cx="4252320" cy="3328560"/>
              <a:chOff x="5211360" y="2075760"/>
              <a:chExt cx="4252320" cy="3328560"/>
            </a:xfrm>
          </p:grpSpPr>
          <p:sp>
            <p:nvSpPr>
              <p:cNvPr id="25" name="Google Shape;35;p2"/>
              <p:cNvSpPr/>
              <p:nvPr/>
            </p:nvSpPr>
            <p:spPr>
              <a:xfrm rot="10800000">
                <a:off x="5211360" y="207576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 name="Google Shape;36;p2"/>
              <p:cNvSpPr/>
              <p:nvPr/>
            </p:nvSpPr>
            <p:spPr>
              <a:xfrm rot="10800000">
                <a:off x="617508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7" name="Google Shape;37;p2"/>
              <p:cNvSpPr/>
              <p:nvPr/>
            </p:nvSpPr>
            <p:spPr>
              <a:xfrm rot="10800000">
                <a:off x="738252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28" name="Google Shape;38;p2"/>
              <p:cNvCxnSpPr/>
              <p:nvPr/>
            </p:nvCxnSpPr>
            <p:spPr>
              <a:xfrm flipV="1">
                <a:off x="7458840" y="3346200"/>
                <a:ext cx="2005200" cy="2004840"/>
              </a:xfrm>
              <a:prstGeom prst="straightConnector1">
                <a:avLst/>
              </a:prstGeom>
              <a:ln w="19050">
                <a:solidFill>
                  <a:srgbClr val="FFFFFF"/>
                </a:solidFill>
                <a:round/>
              </a:ln>
            </p:spPr>
          </p:cxnSp>
          <p:grpSp>
            <p:nvGrpSpPr>
              <p:cNvPr id="29" name="Google Shape;39;p2"/>
              <p:cNvGrpSpPr/>
              <p:nvPr/>
            </p:nvGrpSpPr>
            <p:grpSpPr>
              <a:xfrm>
                <a:off x="6207480" y="2556360"/>
                <a:ext cx="2953440" cy="2741760"/>
                <a:chOff x="6207480" y="2556360"/>
                <a:chExt cx="2953440" cy="2741760"/>
              </a:xfrm>
            </p:grpSpPr>
            <p:sp>
              <p:nvSpPr>
                <p:cNvPr id="30" name="Google Shape;40;p2"/>
                <p:cNvSpPr/>
                <p:nvPr/>
              </p:nvSpPr>
              <p:spPr>
                <a:xfrm rot="10800000">
                  <a:off x="639324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41;p2"/>
                <p:cNvSpPr/>
                <p:nvPr/>
              </p:nvSpPr>
              <p:spPr>
                <a:xfrm rot="10800000">
                  <a:off x="629604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42;p2"/>
                <p:cNvSpPr/>
                <p:nvPr/>
              </p:nvSpPr>
              <p:spPr>
                <a:xfrm rot="10800000">
                  <a:off x="620748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 name="Google Shape;43;p2"/>
              <p:cNvGrpSpPr/>
              <p:nvPr/>
            </p:nvGrpSpPr>
            <p:grpSpPr>
              <a:xfrm>
                <a:off x="5717520" y="2621880"/>
                <a:ext cx="2383200" cy="2130480"/>
                <a:chOff x="5717520" y="2621880"/>
                <a:chExt cx="2383200" cy="2130480"/>
              </a:xfrm>
            </p:grpSpPr>
            <p:sp>
              <p:nvSpPr>
                <p:cNvPr id="34" name="Google Shape;44;p2"/>
                <p:cNvSpPr/>
                <p:nvPr/>
              </p:nvSpPr>
              <p:spPr>
                <a:xfrm rot="10800000">
                  <a:off x="6452640" y="26467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35" name="Google Shape;45;p2"/>
                <p:cNvSpPr/>
                <p:nvPr/>
              </p:nvSpPr>
              <p:spPr>
                <a:xfrm rot="10800000">
                  <a:off x="5796360" y="299052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36" name="Google Shape;46;p2"/>
                <p:cNvSpPr/>
                <p:nvPr/>
              </p:nvSpPr>
              <p:spPr>
                <a:xfrm rot="10800000">
                  <a:off x="6372000" y="41360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 name="Google Shape;47;p2"/>
                <p:cNvSpPr/>
                <p:nvPr/>
              </p:nvSpPr>
              <p:spPr>
                <a:xfrm rot="10800000">
                  <a:off x="5717520" y="46472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 name="Google Shape;48;p2"/>
                <p:cNvSpPr/>
                <p:nvPr/>
              </p:nvSpPr>
              <p:spPr>
                <a:xfrm rot="10800000">
                  <a:off x="7503480" y="29649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9" name="Google Shape;49;p2"/>
                <p:cNvSpPr/>
                <p:nvPr/>
              </p:nvSpPr>
              <p:spPr>
                <a:xfrm rot="10800000">
                  <a:off x="8048160" y="26218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grpSp>
        <p:nvGrpSpPr>
          <p:cNvPr id="40" name="Google Shape;50;p2"/>
          <p:cNvGrpSpPr/>
          <p:nvPr/>
        </p:nvGrpSpPr>
        <p:grpSpPr>
          <a:xfrm>
            <a:off x="-286920" y="-182160"/>
            <a:ext cx="4251960" cy="3328200"/>
            <a:chOff x="-286920" y="-182160"/>
            <a:chExt cx="4251960" cy="3328200"/>
          </a:xfrm>
        </p:grpSpPr>
        <p:grpSp>
          <p:nvGrpSpPr>
            <p:cNvPr id="41" name="Google Shape;51;p2"/>
            <p:cNvGrpSpPr/>
            <p:nvPr/>
          </p:nvGrpSpPr>
          <p:grpSpPr>
            <a:xfrm>
              <a:off x="250920" y="187560"/>
              <a:ext cx="437760" cy="938520"/>
              <a:chOff x="250920" y="187560"/>
              <a:chExt cx="437760" cy="938520"/>
            </a:xfrm>
          </p:grpSpPr>
          <p:sp>
            <p:nvSpPr>
              <p:cNvPr id="42" name="Google Shape;52;p2"/>
              <p:cNvSpPr/>
              <p:nvPr/>
            </p:nvSpPr>
            <p:spPr>
              <a:xfrm>
                <a:off x="2509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3" name="Google Shape;53;p2"/>
              <p:cNvSpPr/>
              <p:nvPr/>
            </p:nvSpPr>
            <p:spPr>
              <a:xfrm>
                <a:off x="2509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 name="Google Shape;54;p2"/>
              <p:cNvSpPr/>
              <p:nvPr/>
            </p:nvSpPr>
            <p:spPr>
              <a:xfrm>
                <a:off x="2509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 name="Google Shape;55;p2"/>
              <p:cNvSpPr/>
              <p:nvPr/>
            </p:nvSpPr>
            <p:spPr>
              <a:xfrm>
                <a:off x="250920" y="694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6" name="Google Shape;56;p2"/>
              <p:cNvSpPr/>
              <p:nvPr/>
            </p:nvSpPr>
            <p:spPr>
              <a:xfrm>
                <a:off x="250920" y="863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7" name="Google Shape;57;p2"/>
              <p:cNvSpPr/>
              <p:nvPr/>
            </p:nvSpPr>
            <p:spPr>
              <a:xfrm>
                <a:off x="250920" y="10324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8" name="Google Shape;58;p2"/>
              <p:cNvSpPr/>
              <p:nvPr/>
            </p:nvSpPr>
            <p:spPr>
              <a:xfrm>
                <a:off x="4255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9" name="Google Shape;59;p2"/>
              <p:cNvSpPr/>
              <p:nvPr/>
            </p:nvSpPr>
            <p:spPr>
              <a:xfrm>
                <a:off x="4255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0" name="Google Shape;60;p2"/>
              <p:cNvSpPr/>
              <p:nvPr/>
            </p:nvSpPr>
            <p:spPr>
              <a:xfrm>
                <a:off x="4255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 name="Google Shape;61;p2"/>
              <p:cNvSpPr/>
              <p:nvPr/>
            </p:nvSpPr>
            <p:spPr>
              <a:xfrm>
                <a:off x="59508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 name="Google Shape;62;p2"/>
              <p:cNvSpPr/>
              <p:nvPr/>
            </p:nvSpPr>
            <p:spPr>
              <a:xfrm>
                <a:off x="59508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53" name="Google Shape;63;p2"/>
            <p:cNvGrpSpPr/>
            <p:nvPr/>
          </p:nvGrpSpPr>
          <p:grpSpPr>
            <a:xfrm>
              <a:off x="-286920" y="-182160"/>
              <a:ext cx="4251960" cy="3328200"/>
              <a:chOff x="-286920" y="-182160"/>
              <a:chExt cx="4251960" cy="3328200"/>
            </a:xfrm>
          </p:grpSpPr>
          <p:sp>
            <p:nvSpPr>
              <p:cNvPr id="54" name="Google Shape;64;p2"/>
              <p:cNvSpPr/>
              <p:nvPr/>
            </p:nvSpPr>
            <p:spPr>
              <a:xfrm>
                <a:off x="-92160" y="-7632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 name="Google Shape;65;p2"/>
              <p:cNvSpPr/>
              <p:nvPr/>
            </p:nvSpPr>
            <p:spPr>
              <a:xfrm>
                <a:off x="-763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6" name="Google Shape;66;p2"/>
              <p:cNvSpPr/>
              <p:nvPr/>
            </p:nvSpPr>
            <p:spPr>
              <a:xfrm>
                <a:off x="-97920" y="-18216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57" name="Google Shape;67;p2"/>
              <p:cNvCxnSpPr/>
              <p:nvPr/>
            </p:nvCxnSpPr>
            <p:spPr>
              <a:xfrm flipH="1">
                <a:off x="-286920" y="-128880"/>
                <a:ext cx="2004480" cy="2004840"/>
              </a:xfrm>
              <a:prstGeom prst="straightConnector1">
                <a:avLst/>
              </a:prstGeom>
              <a:ln w="19050">
                <a:solidFill>
                  <a:srgbClr val="FFFFFF"/>
                </a:solidFill>
                <a:round/>
              </a:ln>
            </p:spPr>
          </p:cxnSp>
          <p:grpSp>
            <p:nvGrpSpPr>
              <p:cNvPr id="58" name="Google Shape;68;p2"/>
              <p:cNvGrpSpPr/>
              <p:nvPr/>
            </p:nvGrpSpPr>
            <p:grpSpPr>
              <a:xfrm>
                <a:off x="15480" y="-76320"/>
                <a:ext cx="2953440" cy="2741760"/>
                <a:chOff x="15480" y="-76320"/>
                <a:chExt cx="2953440" cy="2741760"/>
              </a:xfrm>
            </p:grpSpPr>
            <p:sp>
              <p:nvSpPr>
                <p:cNvPr id="59" name="Google Shape;69;p2"/>
                <p:cNvSpPr/>
                <p:nvPr/>
              </p:nvSpPr>
              <p:spPr>
                <a:xfrm>
                  <a:off x="15480" y="-7632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 name="Google Shape;70;p2"/>
                <p:cNvSpPr/>
                <p:nvPr/>
              </p:nvSpPr>
              <p:spPr>
                <a:xfrm>
                  <a:off x="543600" y="-7632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 name="Google Shape;71;p2"/>
                <p:cNvSpPr/>
                <p:nvPr/>
              </p:nvSpPr>
              <p:spPr>
                <a:xfrm>
                  <a:off x="869040" y="-763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2" name="Google Shape;72;p2"/>
              <p:cNvGrpSpPr/>
              <p:nvPr/>
            </p:nvGrpSpPr>
            <p:grpSpPr>
              <a:xfrm>
                <a:off x="1076040" y="469800"/>
                <a:ext cx="2382840" cy="2130120"/>
                <a:chOff x="1076040" y="469800"/>
                <a:chExt cx="2382840" cy="2130120"/>
              </a:xfrm>
            </p:grpSpPr>
            <p:sp>
              <p:nvSpPr>
                <p:cNvPr id="63" name="Google Shape;73;p2"/>
                <p:cNvSpPr/>
                <p:nvPr/>
              </p:nvSpPr>
              <p:spPr>
                <a:xfrm>
                  <a:off x="1100160" y="10609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4" name="Google Shape;74;p2"/>
                <p:cNvSpPr/>
                <p:nvPr/>
              </p:nvSpPr>
              <p:spPr>
                <a:xfrm>
                  <a:off x="1646280" y="54828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5" name="Google Shape;75;p2"/>
                <p:cNvSpPr/>
                <p:nvPr/>
              </p:nvSpPr>
              <p:spPr>
                <a:xfrm>
                  <a:off x="2699640" y="9806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 name="Google Shape;76;p2"/>
                <p:cNvSpPr/>
                <p:nvPr/>
              </p:nvSpPr>
              <p:spPr>
                <a:xfrm>
                  <a:off x="3353760" y="46980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 name="Google Shape;77;p2"/>
                <p:cNvSpPr/>
                <p:nvPr/>
              </p:nvSpPr>
              <p:spPr>
                <a:xfrm>
                  <a:off x="1620360" y="220464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8" name="Google Shape;78;p2"/>
                <p:cNvSpPr/>
                <p:nvPr/>
              </p:nvSpPr>
              <p:spPr>
                <a:xfrm>
                  <a:off x="1076040" y="25473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
        <p:nvSpPr>
          <p:cNvPr id="6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87" name="Google Shape;439;p15"/>
          <p:cNvPicPr/>
          <p:nvPr/>
        </p:nvPicPr>
        <p:blipFill>
          <a:blip r:embed="rId3"/>
          <a:stretch/>
        </p:blipFill>
        <p:spPr>
          <a:xfrm flipH="1">
            <a:off x="360" y="0"/>
            <a:ext cx="9143640" cy="5143320"/>
          </a:xfrm>
          <a:prstGeom prst="rect">
            <a:avLst/>
          </a:prstGeom>
          <a:ln w="0">
            <a:noFill/>
          </a:ln>
        </p:spPr>
      </p:pic>
      <p:sp>
        <p:nvSpPr>
          <p:cNvPr id="188" name="PlaceHolder 1"/>
          <p:cNvSpPr>
            <a:spLocks noGrp="1"/>
          </p:cNvSpPr>
          <p:nvPr>
            <p:ph type="title"/>
          </p:nvPr>
        </p:nvSpPr>
        <p:spPr>
          <a:xfrm>
            <a:off x="2956680" y="1732680"/>
            <a:ext cx="4840560" cy="139212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189" name="PlaceHolder 2"/>
          <p:cNvSpPr>
            <a:spLocks noGrp="1"/>
          </p:cNvSpPr>
          <p:nvPr>
            <p:ph type="title"/>
          </p:nvPr>
        </p:nvSpPr>
        <p:spPr>
          <a:xfrm>
            <a:off x="1346400" y="2014920"/>
            <a:ext cx="1444680" cy="128196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5800" b="0" strike="noStrike" spc="-1">
                <a:solidFill>
                  <a:schemeClr val="dk1"/>
                </a:solidFill>
                <a:latin typeface="Syncopate"/>
                <a:ea typeface="Syncopate"/>
              </a:rPr>
              <a:t>xx%</a:t>
            </a:r>
            <a:endParaRPr lang="fr-FR" sz="5800" b="0" strike="noStrike" spc="-1">
              <a:solidFill>
                <a:schemeClr val="dk1"/>
              </a:solidFill>
              <a:latin typeface="Arial"/>
            </a:endParaRPr>
          </a:p>
        </p:txBody>
      </p:sp>
      <p:grpSp>
        <p:nvGrpSpPr>
          <p:cNvPr id="190" name="Google Shape;443;p15"/>
          <p:cNvGrpSpPr/>
          <p:nvPr/>
        </p:nvGrpSpPr>
        <p:grpSpPr>
          <a:xfrm>
            <a:off x="422640" y="272880"/>
            <a:ext cx="8357760" cy="4649400"/>
            <a:chOff x="422640" y="272880"/>
            <a:chExt cx="8357760" cy="4649400"/>
          </a:xfrm>
        </p:grpSpPr>
        <p:pic>
          <p:nvPicPr>
            <p:cNvPr id="191" name="Google Shape;444;p15"/>
            <p:cNvPicPr/>
            <p:nvPr/>
          </p:nvPicPr>
          <p:blipFill>
            <a:blip r:embed="rId4"/>
            <a:stretch/>
          </p:blipFill>
          <p:spPr>
            <a:xfrm flipH="1">
              <a:off x="422640" y="272880"/>
              <a:ext cx="2007000" cy="318240"/>
            </a:xfrm>
            <a:prstGeom prst="rect">
              <a:avLst/>
            </a:prstGeom>
            <a:ln w="0">
              <a:noFill/>
            </a:ln>
          </p:spPr>
        </p:pic>
        <p:pic>
          <p:nvPicPr>
            <p:cNvPr id="192" name="Google Shape;445;p15"/>
            <p:cNvPicPr/>
            <p:nvPr/>
          </p:nvPicPr>
          <p:blipFill>
            <a:blip r:embed="rId4"/>
            <a:stretch/>
          </p:blipFill>
          <p:spPr>
            <a:xfrm flipH="1">
              <a:off x="6773400" y="4604040"/>
              <a:ext cx="2007000" cy="318240"/>
            </a:xfrm>
            <a:prstGeom prst="rect">
              <a:avLst/>
            </a:prstGeom>
            <a:ln w="0">
              <a:noFill/>
            </a:ln>
          </p:spPr>
        </p:pic>
      </p:grpSp>
      <p:grpSp>
        <p:nvGrpSpPr>
          <p:cNvPr id="193" name="Google Shape;446;p15"/>
          <p:cNvGrpSpPr/>
          <p:nvPr/>
        </p:nvGrpSpPr>
        <p:grpSpPr>
          <a:xfrm>
            <a:off x="421920" y="438480"/>
            <a:ext cx="8310240" cy="4265280"/>
            <a:chOff x="421920" y="438480"/>
            <a:chExt cx="8310240" cy="4265280"/>
          </a:xfrm>
        </p:grpSpPr>
        <p:sp>
          <p:nvSpPr>
            <p:cNvPr id="194" name="Google Shape;447;p15"/>
            <p:cNvSpPr/>
            <p:nvPr/>
          </p:nvSpPr>
          <p:spPr>
            <a:xfrm rot="10800000">
              <a:off x="8654760" y="29952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5" name="Google Shape;448;p15"/>
            <p:cNvSpPr/>
            <p:nvPr/>
          </p:nvSpPr>
          <p:spPr>
            <a:xfrm>
              <a:off x="421920" y="20710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6" name="Google Shape;449;p15"/>
            <p:cNvSpPr/>
            <p:nvPr/>
          </p:nvSpPr>
          <p:spPr>
            <a:xfrm>
              <a:off x="49298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97" name="Google Shape;450;p15"/>
            <p:cNvSpPr/>
            <p:nvPr/>
          </p:nvSpPr>
          <p:spPr>
            <a:xfrm>
              <a:off x="5811120" y="46263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98" name="Google Shape;451;p15"/>
          <p:cNvGrpSpPr/>
          <p:nvPr/>
        </p:nvGrpSpPr>
        <p:grpSpPr>
          <a:xfrm>
            <a:off x="-347400" y="2683080"/>
            <a:ext cx="3430080" cy="2460600"/>
            <a:chOff x="-347400" y="2683080"/>
            <a:chExt cx="3430080" cy="2460600"/>
          </a:xfrm>
        </p:grpSpPr>
        <p:sp>
          <p:nvSpPr>
            <p:cNvPr id="199" name="Google Shape;452;p15"/>
            <p:cNvSpPr/>
            <p:nvPr/>
          </p:nvSpPr>
          <p:spPr>
            <a:xfrm rot="10800000" flipH="1">
              <a:off x="-15480" y="2683080"/>
              <a:ext cx="3098160" cy="2460600"/>
            </a:xfrm>
            <a:custGeom>
              <a:avLst/>
              <a:gdLst>
                <a:gd name="textAreaLeft" fmla="*/ 360 w 3098160"/>
                <a:gd name="textAreaRight" fmla="*/ 309888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0" name="Google Shape;453;p15"/>
            <p:cNvSpPr/>
            <p:nvPr/>
          </p:nvSpPr>
          <p:spPr>
            <a:xfrm rot="10800000" flipH="1">
              <a:off x="360" y="4552920"/>
              <a:ext cx="2250720" cy="590760"/>
            </a:xfrm>
            <a:custGeom>
              <a:avLst/>
              <a:gdLst>
                <a:gd name="textAreaLeft" fmla="*/ 360 w 2250720"/>
                <a:gd name="textAreaRight" fmla="*/ 225144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01" name="Google Shape;454;p15"/>
            <p:cNvGrpSpPr/>
            <p:nvPr/>
          </p:nvGrpSpPr>
          <p:grpSpPr>
            <a:xfrm>
              <a:off x="-347400" y="3528720"/>
              <a:ext cx="3153240" cy="939960"/>
              <a:chOff x="-347400" y="3528720"/>
              <a:chExt cx="3153240" cy="939960"/>
            </a:xfrm>
          </p:grpSpPr>
          <p:sp>
            <p:nvSpPr>
              <p:cNvPr id="202" name="Google Shape;455;p15"/>
              <p:cNvSpPr/>
              <p:nvPr/>
            </p:nvSpPr>
            <p:spPr>
              <a:xfrm flipV="1">
                <a:off x="-347040" y="3531240"/>
                <a:ext cx="3153240" cy="937080"/>
              </a:xfrm>
              <a:custGeom>
                <a:avLst/>
                <a:gdLst>
                  <a:gd name="textAreaLeft" fmla="*/ 0 w 3153240"/>
                  <a:gd name="textAreaRight" fmla="*/ 3153600 w 3153240"/>
                  <a:gd name="textAreaTop" fmla="*/ -360 h 937080"/>
                  <a:gd name="textAreaBottom" fmla="*/ 93708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456;p15"/>
              <p:cNvSpPr/>
              <p:nvPr/>
            </p:nvSpPr>
            <p:spPr>
              <a:xfrm flipV="1">
                <a:off x="-4680" y="3528720"/>
                <a:ext cx="1821600" cy="398880"/>
              </a:xfrm>
              <a:custGeom>
                <a:avLst/>
                <a:gdLst>
                  <a:gd name="textAreaLeft" fmla="*/ 0 w 1821600"/>
                  <a:gd name="textAreaRight" fmla="*/ 1821960 w 1821600"/>
                  <a:gd name="textAreaTop" fmla="*/ 360 h 398880"/>
                  <a:gd name="textAreaBottom" fmla="*/ 39960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457;p15"/>
              <p:cNvSpPr/>
              <p:nvPr/>
            </p:nvSpPr>
            <p:spPr>
              <a:xfrm flipV="1">
                <a:off x="-4680" y="3632040"/>
                <a:ext cx="2067480" cy="399600"/>
              </a:xfrm>
              <a:custGeom>
                <a:avLst/>
                <a:gdLst>
                  <a:gd name="textAreaLeft" fmla="*/ 0 w 2067480"/>
                  <a:gd name="textAreaRight" fmla="*/ 2067840 w 2067480"/>
                  <a:gd name="textAreaTop" fmla="*/ 360 h 399600"/>
                  <a:gd name="textAreaBottom" fmla="*/ 40032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458;p15"/>
              <p:cNvSpPr/>
              <p:nvPr/>
            </p:nvSpPr>
            <p:spPr>
              <a:xfrm flipV="1">
                <a:off x="1793160" y="3902040"/>
                <a:ext cx="46800" cy="46800"/>
              </a:xfrm>
              <a:custGeom>
                <a:avLst/>
                <a:gdLst>
                  <a:gd name="textAreaLeft" fmla="*/ 0 w 46800"/>
                  <a:gd name="textAreaRight" fmla="*/ 47160 w 46800"/>
                  <a:gd name="textAreaTop" fmla="*/ 360 h 46800"/>
                  <a:gd name="textAreaBottom" fmla="*/ 4752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 name="Google Shape;459;p15"/>
              <p:cNvSpPr/>
              <p:nvPr/>
            </p:nvSpPr>
            <p:spPr>
              <a:xfrm flipV="1">
                <a:off x="2039040" y="4002480"/>
                <a:ext cx="49680" cy="49680"/>
              </a:xfrm>
              <a:custGeom>
                <a:avLst/>
                <a:gdLst>
                  <a:gd name="textAreaLeft" fmla="*/ 0 w 49680"/>
                  <a:gd name="textAreaRight" fmla="*/ 50040 w 49680"/>
                  <a:gd name="textAreaTop" fmla="*/ 360 h 49680"/>
                  <a:gd name="textAreaBottom" fmla="*/ 5040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07" name="Google Shape;460;p15"/>
          <p:cNvGrpSpPr/>
          <p:nvPr/>
        </p:nvGrpSpPr>
        <p:grpSpPr>
          <a:xfrm>
            <a:off x="6071400" y="0"/>
            <a:ext cx="3429360" cy="2460600"/>
            <a:chOff x="6071400" y="0"/>
            <a:chExt cx="3429360" cy="2460600"/>
          </a:xfrm>
        </p:grpSpPr>
        <p:sp>
          <p:nvSpPr>
            <p:cNvPr id="208" name="Google Shape;461;p15"/>
            <p:cNvSpPr/>
            <p:nvPr/>
          </p:nvSpPr>
          <p:spPr>
            <a:xfrm flipH="1">
              <a:off x="6071400" y="0"/>
              <a:ext cx="3098160" cy="2460600"/>
            </a:xfrm>
            <a:custGeom>
              <a:avLst/>
              <a:gdLst>
                <a:gd name="textAreaLeft" fmla="*/ 360 w 3098160"/>
                <a:gd name="textAreaRight" fmla="*/ 309888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9" name="Google Shape;462;p15"/>
            <p:cNvSpPr/>
            <p:nvPr/>
          </p:nvSpPr>
          <p:spPr>
            <a:xfrm flipH="1">
              <a:off x="6903360" y="0"/>
              <a:ext cx="2250720" cy="590760"/>
            </a:xfrm>
            <a:custGeom>
              <a:avLst/>
              <a:gdLst>
                <a:gd name="textAreaLeft" fmla="*/ 360 w 2250720"/>
                <a:gd name="textAreaRight" fmla="*/ 225144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10" name="Google Shape;463;p15"/>
            <p:cNvGrpSpPr/>
            <p:nvPr/>
          </p:nvGrpSpPr>
          <p:grpSpPr>
            <a:xfrm>
              <a:off x="6347520" y="673920"/>
              <a:ext cx="3153240" cy="940320"/>
              <a:chOff x="6347520" y="673920"/>
              <a:chExt cx="3153240" cy="940320"/>
            </a:xfrm>
          </p:grpSpPr>
          <p:sp>
            <p:nvSpPr>
              <p:cNvPr id="211" name="Google Shape;464;p15"/>
              <p:cNvSpPr/>
              <p:nvPr/>
            </p:nvSpPr>
            <p:spPr>
              <a:xfrm flipH="1">
                <a:off x="6347160" y="673920"/>
                <a:ext cx="3153240" cy="937080"/>
              </a:xfrm>
              <a:custGeom>
                <a:avLst/>
                <a:gdLst>
                  <a:gd name="textAreaLeft" fmla="*/ -360 w 3153240"/>
                  <a:gd name="textAreaRight" fmla="*/ 315324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465;p15"/>
              <p:cNvSpPr/>
              <p:nvPr/>
            </p:nvSpPr>
            <p:spPr>
              <a:xfrm flipH="1">
                <a:off x="7337520" y="1215360"/>
                <a:ext cx="1821600" cy="398880"/>
              </a:xfrm>
              <a:custGeom>
                <a:avLst/>
                <a:gdLst>
                  <a:gd name="textAreaLeft" fmla="*/ 360 w 1821600"/>
                  <a:gd name="textAreaRight" fmla="*/ 182232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466;p15"/>
              <p:cNvSpPr/>
              <p:nvPr/>
            </p:nvSpPr>
            <p:spPr>
              <a:xfrm flipH="1">
                <a:off x="7090560" y="1111680"/>
                <a:ext cx="2067480" cy="399600"/>
              </a:xfrm>
              <a:custGeom>
                <a:avLst/>
                <a:gdLst>
                  <a:gd name="textAreaLeft" fmla="*/ -360 w 2067480"/>
                  <a:gd name="textAreaRight" fmla="*/ 206748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467;p15"/>
              <p:cNvSpPr/>
              <p:nvPr/>
            </p:nvSpPr>
            <p:spPr>
              <a:xfrm flipH="1">
                <a:off x="7314120" y="1194480"/>
                <a:ext cx="46800" cy="46800"/>
              </a:xfrm>
              <a:custGeom>
                <a:avLst/>
                <a:gdLst>
                  <a:gd name="textAreaLeft" fmla="*/ 360 w 46800"/>
                  <a:gd name="textAreaRight" fmla="*/ 4752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 name="Google Shape;468;p15"/>
              <p:cNvSpPr/>
              <p:nvPr/>
            </p:nvSpPr>
            <p:spPr>
              <a:xfrm flipH="1">
                <a:off x="7065000" y="1090800"/>
                <a:ext cx="49680" cy="49680"/>
              </a:xfrm>
              <a:custGeom>
                <a:avLst/>
                <a:gdLst>
                  <a:gd name="textAreaLeft" fmla="*/ 360 w 49680"/>
                  <a:gd name="textAreaRight" fmla="*/ 5040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1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47" name="Google Shape;502;p18"/>
          <p:cNvPicPr/>
          <p:nvPr/>
        </p:nvPicPr>
        <p:blipFill>
          <a:blip r:embed="rId3"/>
          <a:stretch/>
        </p:blipFill>
        <p:spPr>
          <a:xfrm flipH="1">
            <a:off x="360" y="0"/>
            <a:ext cx="9143640" cy="5143320"/>
          </a:xfrm>
          <a:prstGeom prst="rect">
            <a:avLst/>
          </a:prstGeom>
          <a:ln w="0">
            <a:noFill/>
          </a:ln>
        </p:spPr>
      </p:pic>
      <p:sp>
        <p:nvSpPr>
          <p:cNvPr id="248" name="PlaceHolder 1"/>
          <p:cNvSpPr>
            <a:spLocks noGrp="1"/>
          </p:cNvSpPr>
          <p:nvPr>
            <p:ph type="title"/>
          </p:nvPr>
        </p:nvSpPr>
        <p:spPr>
          <a:xfrm>
            <a:off x="1022040" y="1231920"/>
            <a:ext cx="3436920" cy="1809720"/>
          </a:xfrm>
          <a:prstGeom prst="rect">
            <a:avLst/>
          </a:prstGeom>
          <a:noFill/>
          <a:ln w="0">
            <a:noFill/>
          </a:ln>
        </p:spPr>
        <p:txBody>
          <a:bodyPr lIns="91440" tIns="91440" rIns="91440" bIns="91440" anchor="b">
            <a:noAutofit/>
          </a:bodyPr>
          <a:lstStyle/>
          <a:p>
            <a:pPr indent="0">
              <a:buNone/>
            </a:pPr>
            <a:r>
              <a:rPr lang="fr-FR" sz="2800" b="0" strike="noStrike" spc="-1">
                <a:solidFill>
                  <a:schemeClr val="dk1"/>
                </a:solidFill>
                <a:latin typeface="Arial"/>
              </a:rPr>
              <a:t>Click to edit the title text format</a:t>
            </a:r>
          </a:p>
        </p:txBody>
      </p:sp>
      <p:sp>
        <p:nvSpPr>
          <p:cNvPr id="249" name="PlaceHolder 2"/>
          <p:cNvSpPr>
            <a:spLocks noGrp="1"/>
          </p:cNvSpPr>
          <p:nvPr>
            <p:ph type="body"/>
          </p:nvPr>
        </p:nvSpPr>
        <p:spPr>
          <a:xfrm>
            <a:off x="4847400" y="981360"/>
            <a:ext cx="3274200" cy="3180960"/>
          </a:xfrm>
          <a:prstGeom prst="rect">
            <a:avLst/>
          </a:prstGeom>
          <a:noFill/>
          <a:ln w="9360">
            <a:solidFill>
              <a:schemeClr val="dk1"/>
            </a:solidFill>
            <a:round/>
          </a:ln>
        </p:spPr>
        <p:txBody>
          <a:bodyPr lIns="90000" tIns="45000" rIns="90000" bIns="45000" anchor="t">
            <a:normAutofit fontScale="50000"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50" name="Google Shape;506;p18"/>
          <p:cNvSpPr/>
          <p:nvPr/>
        </p:nvSpPr>
        <p:spPr>
          <a:xfrm rot="10800000">
            <a:off x="6104880" y="268272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1" name="Google Shape;507;p18"/>
          <p:cNvSpPr/>
          <p:nvPr/>
        </p:nvSpPr>
        <p:spPr>
          <a:xfrm rot="10800000">
            <a:off x="6936480" y="455292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52" name="Google Shape;508;p18"/>
          <p:cNvGrpSpPr/>
          <p:nvPr/>
        </p:nvGrpSpPr>
        <p:grpSpPr>
          <a:xfrm>
            <a:off x="6381360" y="3529080"/>
            <a:ext cx="3153240" cy="940320"/>
            <a:chOff x="6381360" y="3529080"/>
            <a:chExt cx="3153240" cy="940320"/>
          </a:xfrm>
        </p:grpSpPr>
        <p:sp>
          <p:nvSpPr>
            <p:cNvPr id="253" name="Google Shape;509;p18"/>
            <p:cNvSpPr/>
            <p:nvPr/>
          </p:nvSpPr>
          <p:spPr>
            <a:xfrm rot="10800000">
              <a:off x="6381360" y="35323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510;p18"/>
            <p:cNvSpPr/>
            <p:nvPr/>
          </p:nvSpPr>
          <p:spPr>
            <a:xfrm rot="10800000">
              <a:off x="7370640" y="35290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511;p18"/>
            <p:cNvSpPr/>
            <p:nvPr/>
          </p:nvSpPr>
          <p:spPr>
            <a:xfrm rot="10800000">
              <a:off x="7124760" y="36324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12;p18"/>
            <p:cNvSpPr/>
            <p:nvPr/>
          </p:nvSpPr>
          <p:spPr>
            <a:xfrm rot="10800000">
              <a:off x="7347600" y="39020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13;p18"/>
            <p:cNvSpPr/>
            <p:nvPr/>
          </p:nvSpPr>
          <p:spPr>
            <a:xfrm rot="10800000">
              <a:off x="7098480" y="40028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58" name="Google Shape;514;p18"/>
          <p:cNvSpPr/>
          <p:nvPr/>
        </p:nvSpPr>
        <p:spPr>
          <a:xfrm>
            <a:off x="-763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259" name="Google Shape;515;p18"/>
          <p:cNvGrpSpPr/>
          <p:nvPr/>
        </p:nvGrpSpPr>
        <p:grpSpPr>
          <a:xfrm>
            <a:off x="394920" y="281160"/>
            <a:ext cx="8294040" cy="4613040"/>
            <a:chOff x="394920" y="281160"/>
            <a:chExt cx="8294040" cy="4613040"/>
          </a:xfrm>
        </p:grpSpPr>
        <p:sp>
          <p:nvSpPr>
            <p:cNvPr id="260" name="Google Shape;516;p18"/>
            <p:cNvSpPr/>
            <p:nvPr/>
          </p:nvSpPr>
          <p:spPr>
            <a:xfrm>
              <a:off x="394920" y="32396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1" name="Google Shape;517;p18"/>
            <p:cNvSpPr/>
            <p:nvPr/>
          </p:nvSpPr>
          <p:spPr>
            <a:xfrm>
              <a:off x="2140560" y="2811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2" name="Google Shape;518;p18"/>
            <p:cNvSpPr/>
            <p:nvPr/>
          </p:nvSpPr>
          <p:spPr>
            <a:xfrm>
              <a:off x="3991680" y="48168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3" name="Google Shape;519;p18"/>
            <p:cNvSpPr/>
            <p:nvPr/>
          </p:nvSpPr>
          <p:spPr>
            <a:xfrm rot="10800000">
              <a:off x="8611560" y="9039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5" r:id="rId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81" name="Google Shape;80;p3"/>
          <p:cNvPicPr/>
          <p:nvPr/>
        </p:nvPicPr>
        <p:blipFill>
          <a:blip r:embed="rId3"/>
          <a:stretch/>
        </p:blipFill>
        <p:spPr>
          <a:xfrm>
            <a:off x="0" y="0"/>
            <a:ext cx="9143640" cy="5143320"/>
          </a:xfrm>
          <a:prstGeom prst="rect">
            <a:avLst/>
          </a:prstGeom>
          <a:ln w="0">
            <a:noFill/>
          </a:ln>
        </p:spPr>
      </p:pic>
      <p:sp>
        <p:nvSpPr>
          <p:cNvPr id="282" name="PlaceHolder 1"/>
          <p:cNvSpPr>
            <a:spLocks noGrp="1"/>
          </p:cNvSpPr>
          <p:nvPr>
            <p:ph type="title"/>
          </p:nvPr>
        </p:nvSpPr>
        <p:spPr>
          <a:xfrm>
            <a:off x="2038320" y="2396880"/>
            <a:ext cx="5067360" cy="139212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283" name="PlaceHolder 2"/>
          <p:cNvSpPr>
            <a:spLocks noGrp="1"/>
          </p:cNvSpPr>
          <p:nvPr>
            <p:ph type="title"/>
          </p:nvPr>
        </p:nvSpPr>
        <p:spPr>
          <a:xfrm>
            <a:off x="3916080" y="1068120"/>
            <a:ext cx="1311840" cy="122580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6200" b="0" strike="noStrike" spc="-1">
                <a:solidFill>
                  <a:schemeClr val="dk1"/>
                </a:solidFill>
                <a:latin typeface="Syncopate"/>
                <a:ea typeface="Syncopate"/>
              </a:rPr>
              <a:t>xx%</a:t>
            </a:r>
            <a:endParaRPr lang="fr-FR" sz="6200" b="0" strike="noStrike" spc="-1">
              <a:solidFill>
                <a:schemeClr val="dk1"/>
              </a:solidFill>
              <a:latin typeface="Arial"/>
            </a:endParaRPr>
          </a:p>
        </p:txBody>
      </p:sp>
      <p:grpSp>
        <p:nvGrpSpPr>
          <p:cNvPr id="284" name="Google Shape;84;p3"/>
          <p:cNvGrpSpPr/>
          <p:nvPr/>
        </p:nvGrpSpPr>
        <p:grpSpPr>
          <a:xfrm>
            <a:off x="421920" y="272880"/>
            <a:ext cx="8357760" cy="4649400"/>
            <a:chOff x="421920" y="272880"/>
            <a:chExt cx="8357760" cy="4649400"/>
          </a:xfrm>
        </p:grpSpPr>
        <p:pic>
          <p:nvPicPr>
            <p:cNvPr id="285" name="Google Shape;85;p3"/>
            <p:cNvPicPr/>
            <p:nvPr/>
          </p:nvPicPr>
          <p:blipFill>
            <a:blip r:embed="rId4"/>
            <a:stretch/>
          </p:blipFill>
          <p:spPr>
            <a:xfrm>
              <a:off x="6772680" y="272880"/>
              <a:ext cx="2007000" cy="318240"/>
            </a:xfrm>
            <a:prstGeom prst="rect">
              <a:avLst/>
            </a:prstGeom>
            <a:ln w="0">
              <a:noFill/>
            </a:ln>
          </p:spPr>
        </p:pic>
        <p:pic>
          <p:nvPicPr>
            <p:cNvPr id="286" name="Google Shape;86;p3"/>
            <p:cNvPicPr/>
            <p:nvPr/>
          </p:nvPicPr>
          <p:blipFill>
            <a:blip r:embed="rId4"/>
            <a:stretch/>
          </p:blipFill>
          <p:spPr>
            <a:xfrm>
              <a:off x="421920" y="4604040"/>
              <a:ext cx="2007000" cy="318240"/>
            </a:xfrm>
            <a:prstGeom prst="rect">
              <a:avLst/>
            </a:prstGeom>
            <a:ln w="0">
              <a:noFill/>
            </a:ln>
          </p:spPr>
        </p:pic>
      </p:grpSp>
      <p:grpSp>
        <p:nvGrpSpPr>
          <p:cNvPr id="287" name="Google Shape;87;p3"/>
          <p:cNvGrpSpPr/>
          <p:nvPr/>
        </p:nvGrpSpPr>
        <p:grpSpPr>
          <a:xfrm>
            <a:off x="344520" y="438480"/>
            <a:ext cx="8345880" cy="4379400"/>
            <a:chOff x="344520" y="438480"/>
            <a:chExt cx="8345880" cy="4379400"/>
          </a:xfrm>
        </p:grpSpPr>
        <p:sp>
          <p:nvSpPr>
            <p:cNvPr id="288" name="Google Shape;88;p3"/>
            <p:cNvSpPr/>
            <p:nvPr/>
          </p:nvSpPr>
          <p:spPr>
            <a:xfrm>
              <a:off x="8613000" y="16146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9" name="Google Shape;89;p3"/>
            <p:cNvSpPr/>
            <p:nvPr/>
          </p:nvSpPr>
          <p:spPr>
            <a:xfrm>
              <a:off x="4758480" y="47404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0" name="Google Shape;90;p3"/>
            <p:cNvSpPr/>
            <p:nvPr/>
          </p:nvSpPr>
          <p:spPr>
            <a:xfrm>
              <a:off x="49298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91" name="Google Shape;91;p3"/>
            <p:cNvSpPr/>
            <p:nvPr/>
          </p:nvSpPr>
          <p:spPr>
            <a:xfrm>
              <a:off x="344520" y="31809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92" name="Google Shape;92;p3"/>
          <p:cNvGrpSpPr/>
          <p:nvPr/>
        </p:nvGrpSpPr>
        <p:grpSpPr>
          <a:xfrm>
            <a:off x="-347400" y="0"/>
            <a:ext cx="3429720" cy="2460600"/>
            <a:chOff x="-347400" y="0"/>
            <a:chExt cx="3429720" cy="2460600"/>
          </a:xfrm>
        </p:grpSpPr>
        <p:sp>
          <p:nvSpPr>
            <p:cNvPr id="293" name="Google Shape;93;p3"/>
            <p:cNvSpPr/>
            <p:nvPr/>
          </p:nvSpPr>
          <p:spPr>
            <a:xfrm>
              <a:off x="-15840" y="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4" name="Google Shape;94;p3"/>
            <p:cNvSpPr/>
            <p:nvPr/>
          </p:nvSpPr>
          <p:spPr>
            <a:xfrm>
              <a:off x="-15840" y="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95" name="Google Shape;95;p3"/>
            <p:cNvGrpSpPr/>
            <p:nvPr/>
          </p:nvGrpSpPr>
          <p:grpSpPr>
            <a:xfrm>
              <a:off x="-347400" y="673920"/>
              <a:ext cx="3153240" cy="940320"/>
              <a:chOff x="-347400" y="673920"/>
              <a:chExt cx="3153240" cy="940320"/>
            </a:xfrm>
          </p:grpSpPr>
          <p:sp>
            <p:nvSpPr>
              <p:cNvPr id="296" name="Google Shape;96;p3"/>
              <p:cNvSpPr/>
              <p:nvPr/>
            </p:nvSpPr>
            <p:spPr>
              <a:xfrm>
                <a:off x="-347400" y="6739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7" name="Google Shape;97;p3"/>
              <p:cNvSpPr/>
              <p:nvPr/>
            </p:nvSpPr>
            <p:spPr>
              <a:xfrm>
                <a:off x="-5040" y="121536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8" name="Google Shape;98;p3"/>
              <p:cNvSpPr/>
              <p:nvPr/>
            </p:nvSpPr>
            <p:spPr>
              <a:xfrm>
                <a:off x="-5040" y="111168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9" name="Google Shape;99;p3"/>
              <p:cNvSpPr/>
              <p:nvPr/>
            </p:nvSpPr>
            <p:spPr>
              <a:xfrm>
                <a:off x="1793160" y="119448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0" name="Google Shape;100;p3"/>
              <p:cNvSpPr/>
              <p:nvPr/>
            </p:nvSpPr>
            <p:spPr>
              <a:xfrm>
                <a:off x="2039040" y="109080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01" name="Google Shape;101;p3"/>
          <p:cNvGrpSpPr/>
          <p:nvPr/>
        </p:nvGrpSpPr>
        <p:grpSpPr>
          <a:xfrm>
            <a:off x="6072120" y="2683080"/>
            <a:ext cx="3429360" cy="2460600"/>
            <a:chOff x="6072120" y="2683080"/>
            <a:chExt cx="3429360" cy="2460600"/>
          </a:xfrm>
        </p:grpSpPr>
        <p:sp>
          <p:nvSpPr>
            <p:cNvPr id="302" name="Google Shape;102;p3"/>
            <p:cNvSpPr/>
            <p:nvPr/>
          </p:nvSpPr>
          <p:spPr>
            <a:xfrm rot="10800000">
              <a:off x="6072120" y="268272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3" name="Google Shape;103;p3"/>
            <p:cNvSpPr/>
            <p:nvPr/>
          </p:nvSpPr>
          <p:spPr>
            <a:xfrm rot="10800000">
              <a:off x="6887880" y="455292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04" name="Google Shape;104;p3"/>
            <p:cNvGrpSpPr/>
            <p:nvPr/>
          </p:nvGrpSpPr>
          <p:grpSpPr>
            <a:xfrm>
              <a:off x="6348240" y="3529080"/>
              <a:ext cx="3153240" cy="940320"/>
              <a:chOff x="6348240" y="3529080"/>
              <a:chExt cx="3153240" cy="940320"/>
            </a:xfrm>
          </p:grpSpPr>
          <p:sp>
            <p:nvSpPr>
              <p:cNvPr id="305" name="Google Shape;105;p3"/>
              <p:cNvSpPr/>
              <p:nvPr/>
            </p:nvSpPr>
            <p:spPr>
              <a:xfrm rot="10800000">
                <a:off x="6348240" y="35323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106;p3"/>
              <p:cNvSpPr/>
              <p:nvPr/>
            </p:nvSpPr>
            <p:spPr>
              <a:xfrm rot="10800000">
                <a:off x="7337880" y="35290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107;p3"/>
              <p:cNvSpPr/>
              <p:nvPr/>
            </p:nvSpPr>
            <p:spPr>
              <a:xfrm rot="10800000">
                <a:off x="7092000" y="36324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108;p3"/>
              <p:cNvSpPr/>
              <p:nvPr/>
            </p:nvSpPr>
            <p:spPr>
              <a:xfrm rot="10800000">
                <a:off x="7314480" y="39020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109;p3"/>
              <p:cNvSpPr/>
              <p:nvPr/>
            </p:nvSpPr>
            <p:spPr>
              <a:xfrm rot="10800000">
                <a:off x="7065360" y="40028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10"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38" name="Google Shape;571;p22"/>
          <p:cNvPicPr/>
          <p:nvPr/>
        </p:nvPicPr>
        <p:blipFill>
          <a:blip r:embed="rId3"/>
          <a:stretch/>
        </p:blipFill>
        <p:spPr>
          <a:xfrm flipH="1">
            <a:off x="360" y="0"/>
            <a:ext cx="9143640" cy="5143320"/>
          </a:xfrm>
          <a:prstGeom prst="rect">
            <a:avLst/>
          </a:prstGeom>
          <a:ln w="0">
            <a:noFill/>
          </a:ln>
        </p:spPr>
      </p:pic>
      <p:sp>
        <p:nvSpPr>
          <p:cNvPr id="339" name="PlaceHolder 1"/>
          <p:cNvSpPr>
            <a:spLocks noGrp="1"/>
          </p:cNvSpPr>
          <p:nvPr>
            <p:ph type="title"/>
          </p:nvPr>
        </p:nvSpPr>
        <p:spPr>
          <a:xfrm>
            <a:off x="2201760" y="1821600"/>
            <a:ext cx="4740480" cy="572400"/>
          </a:xfrm>
          <a:prstGeom prst="rect">
            <a:avLst/>
          </a:prstGeom>
          <a:noFill/>
          <a:ln w="0">
            <a:noFill/>
          </a:ln>
        </p:spPr>
        <p:txBody>
          <a:bodyPr lIns="91440" tIns="91440" rIns="91440" bIns="91440" anchor="b">
            <a:noAutofit/>
          </a:bodyPr>
          <a:lstStyle/>
          <a:p>
            <a:pPr indent="0">
              <a:buNone/>
            </a:pPr>
            <a:r>
              <a:rPr lang="fr-FR" sz="3400" b="0" strike="noStrike" spc="-1">
                <a:solidFill>
                  <a:schemeClr val="dk1"/>
                </a:solidFill>
                <a:latin typeface="Arial"/>
              </a:rPr>
              <a:t>Click to edit the title text format</a:t>
            </a:r>
          </a:p>
        </p:txBody>
      </p:sp>
      <p:grpSp>
        <p:nvGrpSpPr>
          <p:cNvPr id="340" name="Google Shape;574;p22"/>
          <p:cNvGrpSpPr/>
          <p:nvPr/>
        </p:nvGrpSpPr>
        <p:grpSpPr>
          <a:xfrm>
            <a:off x="-92520" y="-89640"/>
            <a:ext cx="9329040" cy="5769000"/>
            <a:chOff x="-92520" y="-89640"/>
            <a:chExt cx="9329040" cy="5769000"/>
          </a:xfrm>
        </p:grpSpPr>
        <p:grpSp>
          <p:nvGrpSpPr>
            <p:cNvPr id="341" name="Google Shape;575;p22"/>
            <p:cNvGrpSpPr/>
            <p:nvPr/>
          </p:nvGrpSpPr>
          <p:grpSpPr>
            <a:xfrm>
              <a:off x="-92520" y="-89640"/>
              <a:ext cx="2588040" cy="2402280"/>
              <a:chOff x="-92520" y="-89640"/>
              <a:chExt cx="2588040" cy="2402280"/>
            </a:xfrm>
          </p:grpSpPr>
          <p:sp>
            <p:nvSpPr>
              <p:cNvPr id="342" name="Google Shape;576;p22"/>
              <p:cNvSpPr/>
              <p:nvPr/>
            </p:nvSpPr>
            <p:spPr>
              <a:xfrm>
                <a:off x="-92520" y="-8964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577;p22"/>
              <p:cNvSpPr/>
              <p:nvPr/>
            </p:nvSpPr>
            <p:spPr>
              <a:xfrm>
                <a:off x="370080" y="-8964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578;p22"/>
              <p:cNvSpPr/>
              <p:nvPr/>
            </p:nvSpPr>
            <p:spPr>
              <a:xfrm>
                <a:off x="655560" y="-8964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45" name="Google Shape;579;p22"/>
            <p:cNvGrpSpPr/>
            <p:nvPr/>
          </p:nvGrpSpPr>
          <p:grpSpPr>
            <a:xfrm>
              <a:off x="6648480" y="3277080"/>
              <a:ext cx="2588040" cy="2402280"/>
              <a:chOff x="6648480" y="3277080"/>
              <a:chExt cx="2588040" cy="2402280"/>
            </a:xfrm>
          </p:grpSpPr>
          <p:sp>
            <p:nvSpPr>
              <p:cNvPr id="346" name="Google Shape;580;p22"/>
              <p:cNvSpPr/>
              <p:nvPr/>
            </p:nvSpPr>
            <p:spPr>
              <a:xfrm rot="10800000">
                <a:off x="6811560" y="327708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7" name="Google Shape;581;p22"/>
              <p:cNvSpPr/>
              <p:nvPr/>
            </p:nvSpPr>
            <p:spPr>
              <a:xfrm rot="10800000">
                <a:off x="6726600" y="365472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8" name="Google Shape;582;p22"/>
              <p:cNvSpPr/>
              <p:nvPr/>
            </p:nvSpPr>
            <p:spPr>
              <a:xfrm rot="10800000">
                <a:off x="6648480" y="385920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49" name="Google Shape;583;p22"/>
          <p:cNvGrpSpPr/>
          <p:nvPr/>
        </p:nvGrpSpPr>
        <p:grpSpPr>
          <a:xfrm>
            <a:off x="474840" y="500760"/>
            <a:ext cx="8246880" cy="4308480"/>
            <a:chOff x="474840" y="500760"/>
            <a:chExt cx="8246880" cy="4308480"/>
          </a:xfrm>
        </p:grpSpPr>
        <p:sp>
          <p:nvSpPr>
            <p:cNvPr id="350" name="Google Shape;584;p22"/>
            <p:cNvSpPr/>
            <p:nvPr/>
          </p:nvSpPr>
          <p:spPr>
            <a:xfrm rot="10800000">
              <a:off x="8644320" y="28317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1" name="Google Shape;585;p22"/>
            <p:cNvSpPr/>
            <p:nvPr/>
          </p:nvSpPr>
          <p:spPr>
            <a:xfrm>
              <a:off x="853920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2" name="Google Shape;586;p22"/>
            <p:cNvSpPr/>
            <p:nvPr/>
          </p:nvSpPr>
          <p:spPr>
            <a:xfrm>
              <a:off x="47484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3" name="Google Shape;587;p22"/>
            <p:cNvSpPr/>
            <p:nvPr/>
          </p:nvSpPr>
          <p:spPr>
            <a:xfrm>
              <a:off x="28512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4" name="Google Shape;588;p22"/>
            <p:cNvSpPr/>
            <p:nvPr/>
          </p:nvSpPr>
          <p:spPr>
            <a:xfrm>
              <a:off x="642312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355" name="Google Shape;589;p22"/>
          <p:cNvGrpSpPr/>
          <p:nvPr/>
        </p:nvGrpSpPr>
        <p:grpSpPr>
          <a:xfrm>
            <a:off x="-456120" y="2313000"/>
            <a:ext cx="3468960" cy="3091320"/>
            <a:chOff x="-456120" y="2313000"/>
            <a:chExt cx="3468960" cy="3091320"/>
          </a:xfrm>
        </p:grpSpPr>
        <p:sp>
          <p:nvSpPr>
            <p:cNvPr id="356" name="Google Shape;590;p22"/>
            <p:cNvSpPr/>
            <p:nvPr/>
          </p:nvSpPr>
          <p:spPr>
            <a:xfrm rot="10800000" flipH="1">
              <a:off x="-6516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7" name="Google Shape;591;p22"/>
            <p:cNvSpPr/>
            <p:nvPr/>
          </p:nvSpPr>
          <p:spPr>
            <a:xfrm rot="10800000" flipH="1">
              <a:off x="-86760" y="390168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58" name="Google Shape;592;p22"/>
            <p:cNvGrpSpPr/>
            <p:nvPr/>
          </p:nvGrpSpPr>
          <p:grpSpPr>
            <a:xfrm>
              <a:off x="-456120" y="3922920"/>
              <a:ext cx="3153240" cy="939960"/>
              <a:chOff x="-456120" y="3922920"/>
              <a:chExt cx="3153240" cy="939960"/>
            </a:xfrm>
          </p:grpSpPr>
          <p:sp>
            <p:nvSpPr>
              <p:cNvPr id="359" name="Google Shape;593;p22"/>
              <p:cNvSpPr/>
              <p:nvPr/>
            </p:nvSpPr>
            <p:spPr>
              <a:xfrm flipV="1">
                <a:off x="-455760" y="3925440"/>
                <a:ext cx="3153240" cy="937080"/>
              </a:xfrm>
              <a:custGeom>
                <a:avLst/>
                <a:gdLst>
                  <a:gd name="textAreaLeft" fmla="*/ 0 w 3153240"/>
                  <a:gd name="textAreaRight" fmla="*/ 3153600 w 3153240"/>
                  <a:gd name="textAreaTop" fmla="*/ -360 h 937080"/>
                  <a:gd name="textAreaBottom" fmla="*/ 93708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594;p22"/>
              <p:cNvSpPr/>
              <p:nvPr/>
            </p:nvSpPr>
            <p:spPr>
              <a:xfrm flipV="1">
                <a:off x="-113760" y="3922920"/>
                <a:ext cx="1821600" cy="398880"/>
              </a:xfrm>
              <a:custGeom>
                <a:avLst/>
                <a:gdLst>
                  <a:gd name="textAreaLeft" fmla="*/ 0 w 1821600"/>
                  <a:gd name="textAreaRight" fmla="*/ 1821960 w 1821600"/>
                  <a:gd name="textAreaTop" fmla="*/ 360 h 398880"/>
                  <a:gd name="textAreaBottom" fmla="*/ 39960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595;p22"/>
              <p:cNvSpPr/>
              <p:nvPr/>
            </p:nvSpPr>
            <p:spPr>
              <a:xfrm flipV="1">
                <a:off x="-113760" y="4026240"/>
                <a:ext cx="2067480" cy="399600"/>
              </a:xfrm>
              <a:custGeom>
                <a:avLst/>
                <a:gdLst>
                  <a:gd name="textAreaLeft" fmla="*/ 0 w 2067480"/>
                  <a:gd name="textAreaRight" fmla="*/ 2067840 w 2067480"/>
                  <a:gd name="textAreaTop" fmla="*/ 360 h 399600"/>
                  <a:gd name="textAreaBottom" fmla="*/ 40032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596;p22"/>
              <p:cNvSpPr/>
              <p:nvPr/>
            </p:nvSpPr>
            <p:spPr>
              <a:xfrm flipV="1">
                <a:off x="1684080" y="4295880"/>
                <a:ext cx="46800" cy="46800"/>
              </a:xfrm>
              <a:custGeom>
                <a:avLst/>
                <a:gdLst>
                  <a:gd name="textAreaLeft" fmla="*/ 0 w 46800"/>
                  <a:gd name="textAreaRight" fmla="*/ 47160 w 46800"/>
                  <a:gd name="textAreaTop" fmla="*/ 360 h 46800"/>
                  <a:gd name="textAreaBottom" fmla="*/ 4752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597;p22"/>
              <p:cNvSpPr/>
              <p:nvPr/>
            </p:nvSpPr>
            <p:spPr>
              <a:xfrm flipV="1">
                <a:off x="1930320" y="4396680"/>
                <a:ext cx="49680" cy="49680"/>
              </a:xfrm>
              <a:custGeom>
                <a:avLst/>
                <a:gdLst>
                  <a:gd name="textAreaLeft" fmla="*/ 0 w 49680"/>
                  <a:gd name="textAreaRight" fmla="*/ 50040 w 49680"/>
                  <a:gd name="textAreaTop" fmla="*/ 360 h 49680"/>
                  <a:gd name="textAreaBottom" fmla="*/ 5040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64" name="Google Shape;598;p22"/>
          <p:cNvGrpSpPr/>
          <p:nvPr/>
        </p:nvGrpSpPr>
        <p:grpSpPr>
          <a:xfrm>
            <a:off x="6185880" y="-182160"/>
            <a:ext cx="3413520" cy="3090960"/>
            <a:chOff x="6185880" y="-182160"/>
            <a:chExt cx="3413520" cy="3090960"/>
          </a:xfrm>
        </p:grpSpPr>
        <p:sp>
          <p:nvSpPr>
            <p:cNvPr id="365" name="Google Shape;599;p22"/>
            <p:cNvSpPr/>
            <p:nvPr/>
          </p:nvSpPr>
          <p:spPr>
            <a:xfrm flipH="1">
              <a:off x="61855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66" name="Google Shape;600;p22"/>
            <p:cNvSpPr/>
            <p:nvPr/>
          </p:nvSpPr>
          <p:spPr>
            <a:xfrm flipH="1">
              <a:off x="7392960" y="-18216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67" name="Google Shape;601;p22"/>
            <p:cNvGrpSpPr/>
            <p:nvPr/>
          </p:nvGrpSpPr>
          <p:grpSpPr>
            <a:xfrm>
              <a:off x="6446160" y="99000"/>
              <a:ext cx="3153240" cy="939960"/>
              <a:chOff x="6446160" y="99000"/>
              <a:chExt cx="3153240" cy="939960"/>
            </a:xfrm>
          </p:grpSpPr>
          <p:sp>
            <p:nvSpPr>
              <p:cNvPr id="368" name="Google Shape;602;p22"/>
              <p:cNvSpPr/>
              <p:nvPr/>
            </p:nvSpPr>
            <p:spPr>
              <a:xfrm flipH="1">
                <a:off x="6445800" y="99000"/>
                <a:ext cx="3153240" cy="937080"/>
              </a:xfrm>
              <a:custGeom>
                <a:avLst/>
                <a:gdLst>
                  <a:gd name="textAreaLeft" fmla="*/ -360 w 3153240"/>
                  <a:gd name="textAreaRight" fmla="*/ 315324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9" name="Google Shape;603;p22"/>
              <p:cNvSpPr/>
              <p:nvPr/>
            </p:nvSpPr>
            <p:spPr>
              <a:xfrm flipH="1">
                <a:off x="7436160" y="640080"/>
                <a:ext cx="1821600" cy="398880"/>
              </a:xfrm>
              <a:custGeom>
                <a:avLst/>
                <a:gdLst>
                  <a:gd name="textAreaLeft" fmla="*/ 360 w 1821600"/>
                  <a:gd name="textAreaRight" fmla="*/ 182232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604;p22"/>
              <p:cNvSpPr/>
              <p:nvPr/>
            </p:nvSpPr>
            <p:spPr>
              <a:xfrm flipH="1">
                <a:off x="7189200" y="536400"/>
                <a:ext cx="2067480" cy="399600"/>
              </a:xfrm>
              <a:custGeom>
                <a:avLst/>
                <a:gdLst>
                  <a:gd name="textAreaLeft" fmla="*/ -360 w 2067480"/>
                  <a:gd name="textAreaRight" fmla="*/ 206748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605;p22"/>
              <p:cNvSpPr/>
              <p:nvPr/>
            </p:nvSpPr>
            <p:spPr>
              <a:xfrm flipH="1">
                <a:off x="7412760" y="619560"/>
                <a:ext cx="46800" cy="46800"/>
              </a:xfrm>
              <a:custGeom>
                <a:avLst/>
                <a:gdLst>
                  <a:gd name="textAreaLeft" fmla="*/ 360 w 46800"/>
                  <a:gd name="textAreaRight" fmla="*/ 4752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606;p22"/>
              <p:cNvSpPr/>
              <p:nvPr/>
            </p:nvSpPr>
            <p:spPr>
              <a:xfrm flipH="1">
                <a:off x="7163640" y="515520"/>
                <a:ext cx="49680" cy="49680"/>
              </a:xfrm>
              <a:custGeom>
                <a:avLst/>
                <a:gdLst>
                  <a:gd name="textAreaLeft" fmla="*/ 360 w 49680"/>
                  <a:gd name="textAreaRight" fmla="*/ 5040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7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74" name="Google Shape;257;p9"/>
          <p:cNvPicPr/>
          <p:nvPr/>
        </p:nvPicPr>
        <p:blipFill>
          <a:blip r:embed="rId3"/>
          <a:stretch/>
        </p:blipFill>
        <p:spPr>
          <a:xfrm flipH="1">
            <a:off x="360" y="0"/>
            <a:ext cx="9143640" cy="5143320"/>
          </a:xfrm>
          <a:prstGeom prst="rect">
            <a:avLst/>
          </a:prstGeom>
          <a:ln w="0">
            <a:noFill/>
          </a:ln>
        </p:spPr>
      </p:pic>
      <p:sp>
        <p:nvSpPr>
          <p:cNvPr id="775" name="PlaceHolder 1"/>
          <p:cNvSpPr>
            <a:spLocks noGrp="1"/>
          </p:cNvSpPr>
          <p:nvPr>
            <p:ph type="title"/>
          </p:nvPr>
        </p:nvSpPr>
        <p:spPr>
          <a:xfrm>
            <a:off x="2135520" y="1374480"/>
            <a:ext cx="4872600" cy="1460520"/>
          </a:xfrm>
          <a:prstGeom prst="rect">
            <a:avLst/>
          </a:prstGeom>
          <a:noFill/>
          <a:ln w="0">
            <a:noFill/>
          </a:ln>
        </p:spPr>
        <p:txBody>
          <a:bodyPr lIns="91440" tIns="91440" rIns="91440" bIns="91440" anchor="b">
            <a:noAutofit/>
          </a:bodyPr>
          <a:lstStyle/>
          <a:p>
            <a:pPr indent="0">
              <a:buNone/>
            </a:pPr>
            <a:r>
              <a:rPr lang="fr-FR" sz="7200" b="0" strike="noStrike" spc="-1">
                <a:solidFill>
                  <a:schemeClr val="dk1"/>
                </a:solidFill>
                <a:latin typeface="Arial"/>
              </a:rPr>
              <a:t>Click to edit the title text format</a:t>
            </a:r>
          </a:p>
        </p:txBody>
      </p:sp>
      <p:grpSp>
        <p:nvGrpSpPr>
          <p:cNvPr id="776" name="Google Shape;260;p9"/>
          <p:cNvGrpSpPr/>
          <p:nvPr/>
        </p:nvGrpSpPr>
        <p:grpSpPr>
          <a:xfrm>
            <a:off x="176040" y="210960"/>
            <a:ext cx="8792280" cy="4771080"/>
            <a:chOff x="176040" y="210960"/>
            <a:chExt cx="8792280" cy="4771080"/>
          </a:xfrm>
        </p:grpSpPr>
        <p:grpSp>
          <p:nvGrpSpPr>
            <p:cNvPr id="777" name="Google Shape;261;p9"/>
            <p:cNvGrpSpPr/>
            <p:nvPr/>
          </p:nvGrpSpPr>
          <p:grpSpPr>
            <a:xfrm>
              <a:off x="176040" y="210960"/>
              <a:ext cx="1127520" cy="71280"/>
              <a:chOff x="176040" y="210960"/>
              <a:chExt cx="1127520" cy="71280"/>
            </a:xfrm>
          </p:grpSpPr>
          <p:sp>
            <p:nvSpPr>
              <p:cNvPr id="778" name="Google Shape;262;p9"/>
              <p:cNvSpPr/>
              <p:nvPr/>
            </p:nvSpPr>
            <p:spPr>
              <a:xfrm rot="5400000">
                <a:off x="123192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79" name="Google Shape;263;p9"/>
              <p:cNvSpPr/>
              <p:nvPr/>
            </p:nvSpPr>
            <p:spPr>
              <a:xfrm rot="5400000">
                <a:off x="110016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0" name="Google Shape;264;p9"/>
              <p:cNvSpPr/>
              <p:nvPr/>
            </p:nvSpPr>
            <p:spPr>
              <a:xfrm rot="5400000">
                <a:off x="96804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1" name="Google Shape;265;p9"/>
              <p:cNvSpPr/>
              <p:nvPr/>
            </p:nvSpPr>
            <p:spPr>
              <a:xfrm rot="5400000">
                <a:off x="83592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2" name="Google Shape;266;p9"/>
              <p:cNvSpPr/>
              <p:nvPr/>
            </p:nvSpPr>
            <p:spPr>
              <a:xfrm rot="5400000">
                <a:off x="70416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3" name="Google Shape;267;p9"/>
              <p:cNvSpPr/>
              <p:nvPr/>
            </p:nvSpPr>
            <p:spPr>
              <a:xfrm rot="5400000">
                <a:off x="57204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4" name="Google Shape;268;p9"/>
              <p:cNvSpPr/>
              <p:nvPr/>
            </p:nvSpPr>
            <p:spPr>
              <a:xfrm rot="5400000">
                <a:off x="43992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5" name="Google Shape;269;p9"/>
              <p:cNvSpPr/>
              <p:nvPr/>
            </p:nvSpPr>
            <p:spPr>
              <a:xfrm rot="5400000">
                <a:off x="30816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6" name="Google Shape;270;p9"/>
              <p:cNvSpPr/>
              <p:nvPr/>
            </p:nvSpPr>
            <p:spPr>
              <a:xfrm rot="5400000">
                <a:off x="17604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87" name="Google Shape;271;p9"/>
            <p:cNvGrpSpPr/>
            <p:nvPr/>
          </p:nvGrpSpPr>
          <p:grpSpPr>
            <a:xfrm>
              <a:off x="7840440" y="4910760"/>
              <a:ext cx="1127880" cy="71280"/>
              <a:chOff x="7840440" y="4910760"/>
              <a:chExt cx="1127880" cy="71280"/>
            </a:xfrm>
          </p:grpSpPr>
          <p:sp>
            <p:nvSpPr>
              <p:cNvPr id="788" name="Google Shape;272;p9"/>
              <p:cNvSpPr/>
              <p:nvPr/>
            </p:nvSpPr>
            <p:spPr>
              <a:xfrm rot="5400000">
                <a:off x="889668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9" name="Google Shape;273;p9"/>
              <p:cNvSpPr/>
              <p:nvPr/>
            </p:nvSpPr>
            <p:spPr>
              <a:xfrm rot="5400000">
                <a:off x="876456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0" name="Google Shape;274;p9"/>
              <p:cNvSpPr/>
              <p:nvPr/>
            </p:nvSpPr>
            <p:spPr>
              <a:xfrm rot="5400000">
                <a:off x="863244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1" name="Google Shape;275;p9"/>
              <p:cNvSpPr/>
              <p:nvPr/>
            </p:nvSpPr>
            <p:spPr>
              <a:xfrm rot="5400000">
                <a:off x="850068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2" name="Google Shape;276;p9"/>
              <p:cNvSpPr/>
              <p:nvPr/>
            </p:nvSpPr>
            <p:spPr>
              <a:xfrm rot="5400000">
                <a:off x="836856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3" name="Google Shape;277;p9"/>
              <p:cNvSpPr/>
              <p:nvPr/>
            </p:nvSpPr>
            <p:spPr>
              <a:xfrm rot="5400000">
                <a:off x="823644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4" name="Google Shape;278;p9"/>
              <p:cNvSpPr/>
              <p:nvPr/>
            </p:nvSpPr>
            <p:spPr>
              <a:xfrm rot="5400000">
                <a:off x="810468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5" name="Google Shape;279;p9"/>
              <p:cNvSpPr/>
              <p:nvPr/>
            </p:nvSpPr>
            <p:spPr>
              <a:xfrm rot="5400000">
                <a:off x="797256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6" name="Google Shape;280;p9"/>
              <p:cNvSpPr/>
              <p:nvPr/>
            </p:nvSpPr>
            <p:spPr>
              <a:xfrm rot="5400000">
                <a:off x="784044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797" name="Google Shape;281;p9"/>
          <p:cNvGrpSpPr/>
          <p:nvPr/>
        </p:nvGrpSpPr>
        <p:grpSpPr>
          <a:xfrm>
            <a:off x="453600" y="438480"/>
            <a:ext cx="8052840" cy="4196160"/>
            <a:chOff x="453600" y="438480"/>
            <a:chExt cx="8052840" cy="4196160"/>
          </a:xfrm>
        </p:grpSpPr>
        <p:sp>
          <p:nvSpPr>
            <p:cNvPr id="798" name="Google Shape;282;p9"/>
            <p:cNvSpPr/>
            <p:nvPr/>
          </p:nvSpPr>
          <p:spPr>
            <a:xfrm>
              <a:off x="453600" y="13744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99" name="Google Shape;283;p9"/>
            <p:cNvSpPr/>
            <p:nvPr/>
          </p:nvSpPr>
          <p:spPr>
            <a:xfrm>
              <a:off x="49298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00" name="Google Shape;284;p9"/>
            <p:cNvSpPr/>
            <p:nvPr/>
          </p:nvSpPr>
          <p:spPr>
            <a:xfrm>
              <a:off x="8429040" y="36374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01" name="Google Shape;285;p9"/>
            <p:cNvSpPr/>
            <p:nvPr/>
          </p:nvSpPr>
          <p:spPr>
            <a:xfrm>
              <a:off x="4745520" y="45572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802" name="Google Shape;286;p9"/>
          <p:cNvGrpSpPr/>
          <p:nvPr/>
        </p:nvGrpSpPr>
        <p:grpSpPr>
          <a:xfrm>
            <a:off x="-57600" y="2414880"/>
            <a:ext cx="3349440" cy="2801160"/>
            <a:chOff x="-57600" y="2414880"/>
            <a:chExt cx="3349440" cy="2801160"/>
          </a:xfrm>
        </p:grpSpPr>
        <p:sp>
          <p:nvSpPr>
            <p:cNvPr id="803" name="Google Shape;287;p9"/>
            <p:cNvSpPr/>
            <p:nvPr/>
          </p:nvSpPr>
          <p:spPr>
            <a:xfrm rot="10800000" flipH="1">
              <a:off x="-57600" y="2556000"/>
              <a:ext cx="3349440" cy="2660040"/>
            </a:xfrm>
            <a:custGeom>
              <a:avLst/>
              <a:gdLst>
                <a:gd name="textAreaLeft" fmla="*/ 360 w 3349440"/>
                <a:gd name="textAreaRight" fmla="*/ 335016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4" name="Google Shape;288;p9"/>
            <p:cNvSpPr/>
            <p:nvPr/>
          </p:nvSpPr>
          <p:spPr>
            <a:xfrm rot="10800000" flipH="1">
              <a:off x="-21960" y="371340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805" name="Google Shape;289;p9"/>
            <p:cNvGrpSpPr/>
            <p:nvPr/>
          </p:nvGrpSpPr>
          <p:grpSpPr>
            <a:xfrm>
              <a:off x="614880" y="2414880"/>
              <a:ext cx="2383200" cy="2130480"/>
              <a:chOff x="614880" y="2414880"/>
              <a:chExt cx="2383200" cy="2130480"/>
            </a:xfrm>
          </p:grpSpPr>
          <p:sp>
            <p:nvSpPr>
              <p:cNvPr id="806" name="Google Shape;290;p9"/>
              <p:cNvSpPr/>
              <p:nvPr/>
            </p:nvSpPr>
            <p:spPr>
              <a:xfrm flipH="1">
                <a:off x="1350360" y="3006360"/>
                <a:ext cx="1623600" cy="1514520"/>
              </a:xfrm>
              <a:custGeom>
                <a:avLst/>
                <a:gdLst>
                  <a:gd name="textAreaLeft" fmla="*/ 360 w 1623600"/>
                  <a:gd name="textAreaRight" fmla="*/ 162432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07" name="Google Shape;291;p9"/>
              <p:cNvSpPr/>
              <p:nvPr/>
            </p:nvSpPr>
            <p:spPr>
              <a:xfrm flipH="1">
                <a:off x="694080" y="2493360"/>
                <a:ext cx="1733760" cy="1683360"/>
              </a:xfrm>
              <a:custGeom>
                <a:avLst/>
                <a:gdLst>
                  <a:gd name="textAreaLeft" fmla="*/ 360 w 1733760"/>
                  <a:gd name="textAreaRight" fmla="*/ 173448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08" name="Google Shape;292;p9"/>
              <p:cNvSpPr/>
              <p:nvPr/>
            </p:nvSpPr>
            <p:spPr>
              <a:xfrm flipH="1">
                <a:off x="1269360" y="29260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09" name="Google Shape;293;p9"/>
              <p:cNvSpPr/>
              <p:nvPr/>
            </p:nvSpPr>
            <p:spPr>
              <a:xfrm flipH="1">
                <a:off x="614880" y="24148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0" name="Google Shape;294;p9"/>
              <p:cNvSpPr/>
              <p:nvPr/>
            </p:nvSpPr>
            <p:spPr>
              <a:xfrm flipH="1">
                <a:off x="2401200" y="414972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1" name="Google Shape;295;p9"/>
              <p:cNvSpPr/>
              <p:nvPr/>
            </p:nvSpPr>
            <p:spPr>
              <a:xfrm flipH="1">
                <a:off x="2945520" y="44928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812" name="Google Shape;296;p9"/>
          <p:cNvGrpSpPr/>
          <p:nvPr/>
        </p:nvGrpSpPr>
        <p:grpSpPr>
          <a:xfrm>
            <a:off x="5858280" y="0"/>
            <a:ext cx="3349440" cy="2781360"/>
            <a:chOff x="5858280" y="0"/>
            <a:chExt cx="3349440" cy="2781360"/>
          </a:xfrm>
        </p:grpSpPr>
        <p:sp>
          <p:nvSpPr>
            <p:cNvPr id="813" name="Google Shape;297;p9"/>
            <p:cNvSpPr/>
            <p:nvPr/>
          </p:nvSpPr>
          <p:spPr>
            <a:xfrm flipH="1">
              <a:off x="5858280" y="0"/>
              <a:ext cx="3349440" cy="2660040"/>
            </a:xfrm>
            <a:custGeom>
              <a:avLst/>
              <a:gdLst>
                <a:gd name="textAreaLeft" fmla="*/ 360 w 3349440"/>
                <a:gd name="textAreaRight" fmla="*/ 335016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14" name="Google Shape;298;p9"/>
            <p:cNvSpPr/>
            <p:nvPr/>
          </p:nvSpPr>
          <p:spPr>
            <a:xfrm flipH="1">
              <a:off x="7278840" y="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815" name="Google Shape;299;p9"/>
            <p:cNvGrpSpPr/>
            <p:nvPr/>
          </p:nvGrpSpPr>
          <p:grpSpPr>
            <a:xfrm>
              <a:off x="6204960" y="650880"/>
              <a:ext cx="2383200" cy="2130480"/>
              <a:chOff x="6204960" y="650880"/>
              <a:chExt cx="2383200" cy="2130480"/>
            </a:xfrm>
          </p:grpSpPr>
          <p:sp>
            <p:nvSpPr>
              <p:cNvPr id="816" name="Google Shape;300;p9"/>
              <p:cNvSpPr/>
              <p:nvPr/>
            </p:nvSpPr>
            <p:spPr>
              <a:xfrm flipV="1">
                <a:off x="6229440" y="674640"/>
                <a:ext cx="1623600" cy="1514520"/>
              </a:xfrm>
              <a:custGeom>
                <a:avLst/>
                <a:gdLst>
                  <a:gd name="textAreaLeft" fmla="*/ 0 w 1623600"/>
                  <a:gd name="textAreaRight" fmla="*/ 1623960 w 1623600"/>
                  <a:gd name="textAreaTop" fmla="*/ -360 h 1514520"/>
                  <a:gd name="textAreaBottom" fmla="*/ 151452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17" name="Google Shape;301;p9"/>
              <p:cNvSpPr/>
              <p:nvPr/>
            </p:nvSpPr>
            <p:spPr>
              <a:xfrm flipV="1">
                <a:off x="6775560" y="1019160"/>
                <a:ext cx="1733760" cy="1683360"/>
              </a:xfrm>
              <a:custGeom>
                <a:avLst/>
                <a:gdLst>
                  <a:gd name="textAreaLeft" fmla="*/ 0 w 1733760"/>
                  <a:gd name="textAreaRight" fmla="*/ 1734120 w 1733760"/>
                  <a:gd name="textAreaTop" fmla="*/ 360 h 1683360"/>
                  <a:gd name="textAreaBottom" fmla="*/ 168408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18" name="Google Shape;302;p9"/>
              <p:cNvSpPr/>
              <p:nvPr/>
            </p:nvSpPr>
            <p:spPr>
              <a:xfrm flipV="1">
                <a:off x="7828560" y="21650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9" name="Google Shape;303;p9"/>
              <p:cNvSpPr/>
              <p:nvPr/>
            </p:nvSpPr>
            <p:spPr>
              <a:xfrm flipV="1">
                <a:off x="8483040" y="26762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20" name="Google Shape;304;p9"/>
              <p:cNvSpPr/>
              <p:nvPr/>
            </p:nvSpPr>
            <p:spPr>
              <a:xfrm flipV="1">
                <a:off x="6749640" y="9939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21" name="Google Shape;305;p9"/>
              <p:cNvSpPr/>
              <p:nvPr/>
            </p:nvSpPr>
            <p:spPr>
              <a:xfrm flipV="1">
                <a:off x="6204960" y="6508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
        <p:nvSpPr>
          <p:cNvPr id="82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7" r:id="rId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Sonuku4564/CodeBox.git"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PlaceHolder 1"/>
          <p:cNvSpPr>
            <a:spLocks noGrp="1"/>
          </p:cNvSpPr>
          <p:nvPr>
            <p:ph type="title"/>
          </p:nvPr>
        </p:nvSpPr>
        <p:spPr>
          <a:xfrm>
            <a:off x="2000160" y="1666800"/>
            <a:ext cx="5124240" cy="143784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600" b="0" strike="noStrike" spc="-1">
                <a:solidFill>
                  <a:schemeClr val="dk1"/>
                </a:solidFill>
                <a:latin typeface="Syncopate"/>
                <a:ea typeface="Syncopate"/>
              </a:rPr>
              <a:t>CodeBox</a:t>
            </a:r>
            <a:endParaRPr lang="fr-FR" sz="4600" b="0" strike="noStrike" spc="-1">
              <a:solidFill>
                <a:schemeClr val="dk1"/>
              </a:solidFill>
              <a:latin typeface="Arial"/>
            </a:endParaRPr>
          </a:p>
        </p:txBody>
      </p:sp>
      <p:sp>
        <p:nvSpPr>
          <p:cNvPr id="827" name="PlaceHolder 2"/>
          <p:cNvSpPr>
            <a:spLocks noGrp="1"/>
          </p:cNvSpPr>
          <p:nvPr>
            <p:ph type="subTitle"/>
          </p:nvPr>
        </p:nvSpPr>
        <p:spPr>
          <a:xfrm>
            <a:off x="2000160" y="3000240"/>
            <a:ext cx="5124240" cy="475920"/>
          </a:xfrm>
          <a:prstGeom prst="rect">
            <a:avLst/>
          </a:prstGeom>
          <a:noFill/>
          <a:ln w="0">
            <a:noFill/>
          </a:ln>
        </p:spPr>
        <p:txBody>
          <a:bodyPr lIns="91440" tIns="91440" rIns="91440" bIns="91440" anchor="t">
            <a:normAutofit fontScale="92500"/>
          </a:bodyPr>
          <a:lstStyle/>
          <a:p>
            <a:pPr indent="0" algn="ctr">
              <a:lnSpc>
                <a:spcPct val="100000"/>
              </a:lnSpc>
              <a:buNone/>
              <a:tabLst>
                <a:tab pos="0" algn="l"/>
              </a:tabLst>
            </a:pPr>
            <a:r>
              <a:rPr lang="en" sz="1600" b="0" strike="noStrike" spc="-1">
                <a:solidFill>
                  <a:schemeClr val="dk1"/>
                </a:solidFill>
                <a:latin typeface="Archivo"/>
                <a:ea typeface="Archivo"/>
              </a:rPr>
              <a:t>Smart, collaborative, and API-powered code editing experience</a:t>
            </a:r>
            <a:endParaRPr lang="en-US" sz="1600" b="0" strike="noStrike" spc="-1">
              <a:solidFill>
                <a:srgbClr val="FFFFFF"/>
              </a:solidFill>
              <a:latin typeface="OpenSymbo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7" name="Google Shape;1119;p53"/>
          <p:cNvPicPr/>
          <p:nvPr/>
        </p:nvPicPr>
        <p:blipFill>
          <a:blip r:embed="rId2"/>
          <a:srcRect t="15299" b="15299"/>
          <a:stretch/>
        </p:blipFill>
        <p:spPr>
          <a:xfrm>
            <a:off x="4847400" y="981360"/>
            <a:ext cx="3274200" cy="3180600"/>
          </a:xfrm>
          <a:prstGeom prst="rect">
            <a:avLst/>
          </a:prstGeom>
          <a:ln w="9525">
            <a:solidFill>
              <a:srgbClr val="FFFFFF"/>
            </a:solidFill>
            <a:round/>
          </a:ln>
        </p:spPr>
      </p:pic>
      <p:sp>
        <p:nvSpPr>
          <p:cNvPr id="848" name="PlaceHolder 1"/>
          <p:cNvSpPr>
            <a:spLocks noGrp="1"/>
          </p:cNvSpPr>
          <p:nvPr>
            <p:ph type="title"/>
          </p:nvPr>
        </p:nvSpPr>
        <p:spPr>
          <a:xfrm>
            <a:off x="1019160" y="1228680"/>
            <a:ext cx="3438000" cy="180936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2800" b="0" strike="noStrike" spc="-1" dirty="0">
                <a:solidFill>
                  <a:schemeClr val="dk1"/>
                </a:solidFill>
                <a:latin typeface="Syncopate"/>
                <a:ea typeface="Syncopate"/>
              </a:rPr>
              <a:t>Install Dependencies</a:t>
            </a:r>
            <a:endParaRPr lang="fr-FR" sz="2800" b="0" strike="noStrike" spc="-1" dirty="0">
              <a:solidFill>
                <a:schemeClr val="dk1"/>
              </a:solidFill>
              <a:latin typeface="Arial"/>
            </a:endParaRPr>
          </a:p>
        </p:txBody>
      </p:sp>
      <p:sp>
        <p:nvSpPr>
          <p:cNvPr id="849" name="PlaceHolder 2"/>
          <p:cNvSpPr>
            <a:spLocks noGrp="1"/>
          </p:cNvSpPr>
          <p:nvPr>
            <p:ph type="subTitle"/>
          </p:nvPr>
        </p:nvSpPr>
        <p:spPr>
          <a:xfrm>
            <a:off x="1019160" y="3038400"/>
            <a:ext cx="3438000" cy="866520"/>
          </a:xfrm>
          <a:prstGeom prst="rect">
            <a:avLst/>
          </a:prstGeom>
          <a:noFill/>
          <a:ln w="0">
            <a:noFill/>
          </a:ln>
        </p:spPr>
        <p:txBody>
          <a:bodyPr lIns="91440" tIns="91440" rIns="91440" bIns="91440" anchor="t">
            <a:normAutofit fontScale="74983" lnSpcReduction="20000"/>
          </a:bodyPr>
          <a:lstStyle/>
          <a:p>
            <a:pPr indent="0" algn="r">
              <a:lnSpc>
                <a:spcPct val="100000"/>
              </a:lnSpc>
              <a:spcAft>
                <a:spcPts val="1599"/>
              </a:spcAft>
              <a:buNone/>
              <a:tabLst>
                <a:tab pos="0" algn="l"/>
              </a:tabLst>
            </a:pPr>
            <a:r>
              <a:rPr lang="en" sz="1400" b="0" strike="noStrike" spc="-1">
                <a:solidFill>
                  <a:schemeClr val="dk1"/>
                </a:solidFill>
                <a:latin typeface="Archivo"/>
                <a:ea typeface="Archivo"/>
              </a:rPr>
              <a:t>After cloning the repository, navigate into the project folder using 'cd CodeBox'. Then, install all necessary dependencies by running 'npm install'. This step ensures that all required libraries and modules are set up for the application to run smoothly.</a:t>
            </a:r>
            <a:endParaRPr lang="en-US" sz="1400" b="0" strike="noStrike" spc="-1">
              <a:solidFill>
                <a:srgbClr val="FFFFFF"/>
              </a:solidFill>
              <a:latin typeface="OpenSymbo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 name="PlaceHolder 1"/>
          <p:cNvSpPr>
            <a:spLocks noGrp="1"/>
          </p:cNvSpPr>
          <p:nvPr>
            <p:ph type="title"/>
          </p:nvPr>
        </p:nvSpPr>
        <p:spPr>
          <a:xfrm>
            <a:off x="2200320" y="1819440"/>
            <a:ext cx="4743000" cy="5713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3400" b="0" strike="noStrike" spc="-1">
                <a:solidFill>
                  <a:schemeClr val="dk1"/>
                </a:solidFill>
                <a:latin typeface="Syncopate"/>
                <a:ea typeface="Syncopate"/>
              </a:rPr>
              <a:t>Start Application</a:t>
            </a:r>
            <a:endParaRPr lang="fr-FR" sz="3400" b="0" strike="noStrike" spc="-1">
              <a:solidFill>
                <a:schemeClr val="dk1"/>
              </a:solidFill>
              <a:latin typeface="Arial"/>
            </a:endParaRPr>
          </a:p>
        </p:txBody>
      </p:sp>
      <p:sp>
        <p:nvSpPr>
          <p:cNvPr id="851" name="PlaceHolder 2"/>
          <p:cNvSpPr>
            <a:spLocks noGrp="1"/>
          </p:cNvSpPr>
          <p:nvPr>
            <p:ph type="subTitle"/>
          </p:nvPr>
        </p:nvSpPr>
        <p:spPr>
          <a:xfrm>
            <a:off x="2200320" y="2314440"/>
            <a:ext cx="4743000" cy="105696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400" b="0" strike="noStrike" spc="-1">
                <a:solidFill>
                  <a:schemeClr val="dk1"/>
                </a:solidFill>
                <a:latin typeface="Archivo"/>
                <a:ea typeface="Archivo"/>
              </a:rPr>
              <a:t>Once dependencies are installed, you can start the application with the command 'npm run dev'. This command will launch CodeBox locally, allowing you to begin using the AI-powered code editor for your projects.</a:t>
            </a:r>
            <a:endParaRPr lang="en-US" sz="1400" b="0" strike="noStrike" spc="-1">
              <a:solidFill>
                <a:srgbClr val="FFFFFF"/>
              </a:solidFill>
              <a:latin typeface="OpenSymbol"/>
            </a:endParaRPr>
          </a:p>
          <a:p>
            <a:pPr indent="0" algn="ctr">
              <a:lnSpc>
                <a:spcPct val="100000"/>
              </a:lnSpc>
              <a:buNone/>
              <a:tabLst>
                <a:tab pos="0" algn="l"/>
              </a:tabLst>
            </a:pPr>
            <a:endParaRPr lang="en-US" sz="1400" b="0" strike="noStrike" spc="-1">
              <a:solidFill>
                <a:srgbClr val="FFFFFF"/>
              </a:solidFill>
              <a:latin typeface="OpenSymbo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 name="PlaceHolder 1"/>
          <p:cNvSpPr>
            <a:spLocks noGrp="1"/>
          </p:cNvSpPr>
          <p:nvPr>
            <p:ph type="title"/>
          </p:nvPr>
        </p:nvSpPr>
        <p:spPr>
          <a:xfrm>
            <a:off x="2200320" y="1819440"/>
            <a:ext cx="4743000" cy="5713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3400" b="0" strike="noStrike" spc="-1">
                <a:solidFill>
                  <a:schemeClr val="dk1"/>
                </a:solidFill>
                <a:latin typeface="Syncopate"/>
                <a:ea typeface="Syncopate"/>
              </a:rPr>
              <a:t>Conclusions</a:t>
            </a:r>
            <a:endParaRPr lang="fr-FR" sz="3400" b="0" strike="noStrike" spc="-1">
              <a:solidFill>
                <a:schemeClr val="dk1"/>
              </a:solidFill>
              <a:latin typeface="Arial"/>
            </a:endParaRPr>
          </a:p>
        </p:txBody>
      </p:sp>
      <p:sp>
        <p:nvSpPr>
          <p:cNvPr id="853" name="PlaceHolder 2"/>
          <p:cNvSpPr>
            <a:spLocks noGrp="1"/>
          </p:cNvSpPr>
          <p:nvPr>
            <p:ph type="subTitle"/>
          </p:nvPr>
        </p:nvSpPr>
        <p:spPr>
          <a:xfrm>
            <a:off x="2200320" y="2314440"/>
            <a:ext cx="4743000" cy="1056960"/>
          </a:xfrm>
          <a:prstGeom prst="rect">
            <a:avLst/>
          </a:prstGeom>
          <a:noFill/>
          <a:ln w="0">
            <a:noFill/>
          </a:ln>
        </p:spPr>
        <p:txBody>
          <a:bodyPr lIns="91440" tIns="91440" rIns="91440" bIns="91440" anchor="t">
            <a:normAutofit fontScale="92500" lnSpcReduction="20000"/>
          </a:bodyPr>
          <a:lstStyle/>
          <a:p>
            <a:pPr indent="0" algn="ctr">
              <a:lnSpc>
                <a:spcPct val="100000"/>
              </a:lnSpc>
              <a:buNone/>
              <a:tabLst>
                <a:tab pos="0" algn="l"/>
              </a:tabLst>
            </a:pPr>
            <a:r>
              <a:rPr lang="en" sz="1400" b="0" strike="noStrike" spc="-1">
                <a:solidFill>
                  <a:schemeClr val="dk1"/>
                </a:solidFill>
                <a:latin typeface="Archivo"/>
                <a:ea typeface="Archivo"/>
              </a:rPr>
              <a:t>CodeBox provides a powerful, user-friendly coding experience with AI capabilities, easy setup, and customizable features. Its real-time collaboration and API integrations make it an ideal choice for developers and teams looking to enhance their productivity.</a:t>
            </a:r>
            <a:endParaRPr lang="en-US" sz="1400" b="0" strike="noStrike" spc="-1">
              <a:solidFill>
                <a:srgbClr val="FFFFFF"/>
              </a:solidFill>
              <a:latin typeface="OpenSymbol"/>
            </a:endParaRPr>
          </a:p>
          <a:p>
            <a:pPr indent="0" algn="ctr">
              <a:lnSpc>
                <a:spcPct val="100000"/>
              </a:lnSpc>
              <a:buNone/>
              <a:tabLst>
                <a:tab pos="0" algn="l"/>
              </a:tabLst>
            </a:pPr>
            <a:endParaRPr lang="en-US" sz="1400" b="0" strike="noStrike" spc="-1">
              <a:solidFill>
                <a:srgbClr val="FFFFFF"/>
              </a:solidFill>
              <a:latin typeface="OpenSymbo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67BC38-B493-8E47-D4F5-0E7CE74A01CE}"/>
              </a:ext>
            </a:extLst>
          </p:cNvPr>
          <p:cNvSpPr txBox="1"/>
          <p:nvPr/>
        </p:nvSpPr>
        <p:spPr>
          <a:xfrm>
            <a:off x="2453268" y="1739589"/>
            <a:ext cx="4757854" cy="923330"/>
          </a:xfrm>
          <a:prstGeom prst="rect">
            <a:avLst/>
          </a:prstGeom>
          <a:noFill/>
        </p:spPr>
        <p:txBody>
          <a:bodyPr wrap="square" rtlCol="0">
            <a:spAutoFit/>
          </a:bodyPr>
          <a:lstStyle/>
          <a:p>
            <a:r>
              <a:rPr lang="en-US" sz="5400" b="1" dirty="0">
                <a:latin typeface="Cooper Black" panose="0208090404030B020404" pitchFamily="18" charset="0"/>
              </a:rPr>
              <a:t>Thank You!</a:t>
            </a:r>
          </a:p>
        </p:txBody>
      </p:sp>
      <p:sp>
        <p:nvSpPr>
          <p:cNvPr id="3" name="TextBox 2">
            <a:extLst>
              <a:ext uri="{FF2B5EF4-FFF2-40B4-BE49-F238E27FC236}">
                <a16:creationId xmlns:a16="http://schemas.microsoft.com/office/drawing/2014/main" id="{0FD2FAF2-1832-1184-A8D9-845042154C22}"/>
              </a:ext>
            </a:extLst>
          </p:cNvPr>
          <p:cNvSpPr txBox="1"/>
          <p:nvPr/>
        </p:nvSpPr>
        <p:spPr>
          <a:xfrm>
            <a:off x="6884020" y="3375102"/>
            <a:ext cx="3873190" cy="1015663"/>
          </a:xfrm>
          <a:prstGeom prst="rect">
            <a:avLst/>
          </a:prstGeom>
          <a:noFill/>
        </p:spPr>
        <p:txBody>
          <a:bodyPr wrap="square" rtlCol="0">
            <a:spAutoFit/>
          </a:bodyPr>
          <a:lstStyle/>
          <a:p>
            <a:r>
              <a:rPr lang="en-US" b="1" dirty="0">
                <a:latin typeface="Bradley Hand ITC" panose="03070402050302030203" pitchFamily="66" charset="0"/>
              </a:rPr>
              <a:t>Members</a:t>
            </a:r>
          </a:p>
          <a:p>
            <a:r>
              <a:rPr lang="en-US" sz="1400" dirty="0">
                <a:latin typeface="Bradley Hand ITC" panose="03070402050302030203" pitchFamily="66" charset="0"/>
              </a:rPr>
              <a:t>Sonu Kumar</a:t>
            </a:r>
          </a:p>
          <a:p>
            <a:r>
              <a:rPr lang="en-US" sz="1400" dirty="0">
                <a:latin typeface="Bradley Hand ITC" panose="03070402050302030203" pitchFamily="66" charset="0"/>
              </a:rPr>
              <a:t>Aryan Rane</a:t>
            </a:r>
          </a:p>
          <a:p>
            <a:r>
              <a:rPr lang="en-US" sz="1400" dirty="0">
                <a:latin typeface="Bradley Hand ITC" panose="03070402050302030203" pitchFamily="66" charset="0"/>
              </a:rPr>
              <a:t>Kevin Raj</a:t>
            </a:r>
          </a:p>
        </p:txBody>
      </p:sp>
    </p:spTree>
    <p:extLst>
      <p:ext uri="{BB962C8B-B14F-4D97-AF65-F5344CB8AC3E}">
        <p14:creationId xmlns:p14="http://schemas.microsoft.com/office/powerpoint/2010/main" val="10532991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PlaceHolder 1"/>
          <p:cNvSpPr>
            <a:spLocks noGrp="1"/>
          </p:cNvSpPr>
          <p:nvPr>
            <p:ph type="title"/>
          </p:nvPr>
        </p:nvSpPr>
        <p:spPr>
          <a:xfrm>
            <a:off x="2200320" y="1819440"/>
            <a:ext cx="4743000" cy="5713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3400" b="0" strike="noStrike" spc="-1">
                <a:solidFill>
                  <a:schemeClr val="dk1"/>
                </a:solidFill>
                <a:latin typeface="Syncopate"/>
                <a:ea typeface="Syncopate"/>
              </a:rPr>
              <a:t>Introduction</a:t>
            </a:r>
            <a:endParaRPr lang="fr-FR" sz="3400" b="0" strike="noStrike" spc="-1">
              <a:solidFill>
                <a:schemeClr val="dk1"/>
              </a:solidFill>
              <a:latin typeface="Arial"/>
            </a:endParaRPr>
          </a:p>
        </p:txBody>
      </p:sp>
      <p:sp>
        <p:nvSpPr>
          <p:cNvPr id="829" name="PlaceHolder 2"/>
          <p:cNvSpPr>
            <a:spLocks noGrp="1"/>
          </p:cNvSpPr>
          <p:nvPr>
            <p:ph type="subTitle"/>
          </p:nvPr>
        </p:nvSpPr>
        <p:spPr>
          <a:xfrm>
            <a:off x="2200320" y="2314440"/>
            <a:ext cx="4743000" cy="1056960"/>
          </a:xfrm>
          <a:prstGeom prst="rect">
            <a:avLst/>
          </a:prstGeom>
          <a:noFill/>
          <a:ln w="0">
            <a:noFill/>
          </a:ln>
        </p:spPr>
        <p:txBody>
          <a:bodyPr lIns="91440" tIns="91440" rIns="91440" bIns="91440" anchor="t">
            <a:normAutofit fontScale="90335" lnSpcReduction="20000"/>
          </a:bodyPr>
          <a:lstStyle/>
          <a:p>
            <a:pPr indent="0" algn="ctr">
              <a:lnSpc>
                <a:spcPct val="100000"/>
              </a:lnSpc>
              <a:buNone/>
              <a:tabLst>
                <a:tab pos="0" algn="l"/>
              </a:tabLst>
            </a:pPr>
            <a:r>
              <a:rPr lang="en" sz="1400" b="0" strike="noStrike" spc="-1">
                <a:solidFill>
                  <a:schemeClr val="dk1"/>
                </a:solidFill>
                <a:latin typeface="Archivo"/>
                <a:ea typeface="Archivo"/>
              </a:rPr>
              <a:t>CodeBox is an AI-powered code editor designed to enhance productivity for developers, students, and teams. It offers features such as smart coding suggestions, real-time collaboration, and seamless API integrations, creating an efficient coding environment.</a:t>
            </a:r>
            <a:endParaRPr lang="en-US" sz="1400" b="0" strike="noStrike" spc="-1">
              <a:solidFill>
                <a:srgbClr val="FFFFFF"/>
              </a:solidFill>
              <a:latin typeface="OpenSymbol"/>
            </a:endParaRPr>
          </a:p>
          <a:p>
            <a:pPr indent="0" algn="ctr">
              <a:lnSpc>
                <a:spcPct val="100000"/>
              </a:lnSpc>
              <a:buNone/>
              <a:tabLst>
                <a:tab pos="0" algn="l"/>
              </a:tabLst>
            </a:pPr>
            <a:endParaRPr lang="en-US" sz="1400" b="0" strike="noStrike" spc="-1">
              <a:solidFill>
                <a:srgbClr val="FFFFFF"/>
              </a:solidFill>
              <a:latin typeface="OpenSymbo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 name="PlaceHolder 1"/>
          <p:cNvSpPr>
            <a:spLocks noGrp="1"/>
          </p:cNvSpPr>
          <p:nvPr>
            <p:ph type="title"/>
          </p:nvPr>
        </p:nvSpPr>
        <p:spPr>
          <a:xfrm>
            <a:off x="2952720" y="1733400"/>
            <a:ext cx="4838400" cy="1390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strike="noStrike" spc="-1">
                <a:solidFill>
                  <a:schemeClr val="dk1"/>
                </a:solidFill>
                <a:latin typeface="Syncopate"/>
                <a:ea typeface="Syncopate"/>
              </a:rPr>
              <a:t>Features</a:t>
            </a:r>
            <a:endParaRPr lang="fr-FR" sz="4000" b="0" strike="noStrike" spc="-1">
              <a:solidFill>
                <a:schemeClr val="dk1"/>
              </a:solidFill>
              <a:latin typeface="Arial"/>
            </a:endParaRPr>
          </a:p>
        </p:txBody>
      </p:sp>
      <p:sp>
        <p:nvSpPr>
          <p:cNvPr id="831" name="PlaceHolder 2"/>
          <p:cNvSpPr>
            <a:spLocks noGrp="1"/>
          </p:cNvSpPr>
          <p:nvPr>
            <p:ph type="title"/>
          </p:nvPr>
        </p:nvSpPr>
        <p:spPr>
          <a:xfrm>
            <a:off x="1343160" y="2019240"/>
            <a:ext cx="1447560" cy="1285560"/>
          </a:xfrm>
          <a:prstGeom prst="rect">
            <a:avLst/>
          </a:prstGeom>
          <a:noFill/>
          <a:ln w="9360">
            <a:solidFill>
              <a:schemeClr val="dk1"/>
            </a:solidFill>
            <a:round/>
          </a:ln>
        </p:spPr>
        <p:txBody>
          <a:bodyPr lIns="91440" tIns="91440" rIns="91440" bIns="91440" anchor="ctr">
            <a:normAutofit/>
          </a:bodyPr>
          <a:lstStyle/>
          <a:p>
            <a:pPr indent="0" algn="ctr">
              <a:lnSpc>
                <a:spcPct val="100000"/>
              </a:lnSpc>
              <a:buNone/>
              <a:tabLst>
                <a:tab pos="0" algn="l"/>
              </a:tabLst>
            </a:pPr>
            <a:r>
              <a:rPr lang="en" sz="5800" b="0" strike="noStrike" spc="-1">
                <a:solidFill>
                  <a:schemeClr val="dk1"/>
                </a:solidFill>
                <a:latin typeface="Syncopate"/>
                <a:ea typeface="Syncopate"/>
              </a:rPr>
              <a:t>01</a:t>
            </a:r>
            <a:endParaRPr lang="fr-FR" sz="5800" b="0" strike="noStrike" spc="-1">
              <a:solidFill>
                <a:schemeClr val="dk1"/>
              </a:solidFill>
              <a:latin typeface="Arial"/>
            </a:endParaRPr>
          </a:p>
        </p:txBody>
      </p:sp>
      <p:sp>
        <p:nvSpPr>
          <p:cNvPr id="833" name="Google Shape;1094;p50"/>
          <p:cNvSpPr/>
          <p:nvPr/>
        </p:nvSpPr>
        <p:spPr>
          <a:xfrm>
            <a:off x="8610480" y="1619280"/>
            <a:ext cx="75960" cy="7596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38160" rIns="870823080" bIns="3816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 name="PlaceHolder 1"/>
          <p:cNvSpPr>
            <a:spLocks noGrp="1"/>
          </p:cNvSpPr>
          <p:nvPr>
            <p:ph type="title"/>
          </p:nvPr>
        </p:nvSpPr>
        <p:spPr>
          <a:xfrm>
            <a:off x="2133720" y="1371600"/>
            <a:ext cx="4876560" cy="14569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200" b="0" strike="noStrike" spc="-1">
                <a:solidFill>
                  <a:schemeClr val="dk1"/>
                </a:solidFill>
                <a:latin typeface="Syncopate"/>
                <a:ea typeface="Syncopate"/>
              </a:rPr>
              <a:t>AI-Assisted Coding</a:t>
            </a:r>
            <a:endParaRPr lang="fr-FR" sz="7200" b="0" strike="noStrike" spc="-1">
              <a:solidFill>
                <a:schemeClr val="dk1"/>
              </a:solidFill>
              <a:latin typeface="Arial"/>
            </a:endParaRPr>
          </a:p>
        </p:txBody>
      </p:sp>
      <p:sp>
        <p:nvSpPr>
          <p:cNvPr id="835" name="PlaceHolder 2"/>
          <p:cNvSpPr>
            <a:spLocks noGrp="1"/>
          </p:cNvSpPr>
          <p:nvPr>
            <p:ph type="subTitle"/>
          </p:nvPr>
        </p:nvSpPr>
        <p:spPr>
          <a:xfrm>
            <a:off x="2133720" y="2695680"/>
            <a:ext cx="4876560" cy="666360"/>
          </a:xfrm>
          <a:prstGeom prst="rect">
            <a:avLst/>
          </a:prstGeom>
          <a:noFill/>
          <a:ln w="0">
            <a:noFill/>
          </a:ln>
        </p:spPr>
        <p:txBody>
          <a:bodyPr lIns="91440" tIns="91440" rIns="91440" bIns="91440" anchor="t">
            <a:normAutofit fontScale="54423" lnSpcReduction="20000"/>
          </a:bodyPr>
          <a:lstStyle/>
          <a:p>
            <a:pPr indent="0" algn="ctr">
              <a:lnSpc>
                <a:spcPct val="100000"/>
              </a:lnSpc>
              <a:buNone/>
              <a:tabLst>
                <a:tab pos="0" algn="l"/>
              </a:tabLst>
            </a:pPr>
            <a:r>
              <a:rPr lang="en" sz="1600" b="0" strike="noStrike" spc="-1">
                <a:solidFill>
                  <a:schemeClr val="dk1"/>
                </a:solidFill>
                <a:latin typeface="Archivo"/>
                <a:ea typeface="Archivo"/>
              </a:rPr>
              <a:t>CodeBox utilizes artificial intelligence to provide smart code completions and suggestions. This feature allows developers to write code more efficiently by minimizing syntax errors and helping them discover functions or methods they may not recall.</a:t>
            </a:r>
            <a:endParaRPr lang="en-US" sz="1600" b="0" strike="noStrike" spc="-1">
              <a:solidFill>
                <a:srgbClr val="FFFFFF"/>
              </a:solidFill>
              <a:latin typeface="OpenSymbo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6" name="Google Shape;1119;p53"/>
          <p:cNvPicPr/>
          <p:nvPr/>
        </p:nvPicPr>
        <p:blipFill>
          <a:blip r:embed="rId2"/>
          <a:srcRect t="15299" b="15299"/>
          <a:stretch/>
        </p:blipFill>
        <p:spPr>
          <a:xfrm>
            <a:off x="4847400" y="981360"/>
            <a:ext cx="3274200" cy="3180600"/>
          </a:xfrm>
          <a:prstGeom prst="rect">
            <a:avLst/>
          </a:prstGeom>
          <a:ln w="9525">
            <a:solidFill>
              <a:srgbClr val="FFFFFF"/>
            </a:solidFill>
            <a:round/>
          </a:ln>
        </p:spPr>
      </p:pic>
      <p:sp>
        <p:nvSpPr>
          <p:cNvPr id="837" name="PlaceHolder 1"/>
          <p:cNvSpPr>
            <a:spLocks noGrp="1"/>
          </p:cNvSpPr>
          <p:nvPr>
            <p:ph type="title"/>
          </p:nvPr>
        </p:nvSpPr>
        <p:spPr>
          <a:xfrm>
            <a:off x="1019160" y="1228680"/>
            <a:ext cx="3438000" cy="180936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2800" b="0" strike="noStrike" spc="-1" dirty="0">
                <a:solidFill>
                  <a:schemeClr val="dk1"/>
                </a:solidFill>
                <a:latin typeface="Syncopate"/>
                <a:ea typeface="Syncopate"/>
              </a:rPr>
              <a:t>Real-time Collaboration</a:t>
            </a:r>
            <a:endParaRPr lang="fr-FR" sz="2800" b="0" strike="noStrike" spc="-1" dirty="0">
              <a:solidFill>
                <a:schemeClr val="dk1"/>
              </a:solidFill>
              <a:latin typeface="Arial"/>
            </a:endParaRPr>
          </a:p>
        </p:txBody>
      </p:sp>
      <p:sp>
        <p:nvSpPr>
          <p:cNvPr id="838" name="PlaceHolder 2"/>
          <p:cNvSpPr>
            <a:spLocks noGrp="1"/>
          </p:cNvSpPr>
          <p:nvPr>
            <p:ph type="subTitle"/>
          </p:nvPr>
        </p:nvSpPr>
        <p:spPr>
          <a:xfrm>
            <a:off x="1019160" y="3038400"/>
            <a:ext cx="3438000" cy="866520"/>
          </a:xfrm>
          <a:prstGeom prst="rect">
            <a:avLst/>
          </a:prstGeom>
          <a:noFill/>
          <a:ln w="0">
            <a:noFill/>
          </a:ln>
        </p:spPr>
        <p:txBody>
          <a:bodyPr lIns="91440" tIns="91440" rIns="91440" bIns="91440" anchor="t">
            <a:normAutofit fontScale="73196" lnSpcReduction="20000"/>
          </a:bodyPr>
          <a:lstStyle/>
          <a:p>
            <a:pPr indent="0" algn="r">
              <a:lnSpc>
                <a:spcPct val="100000"/>
              </a:lnSpc>
              <a:spcAft>
                <a:spcPts val="1599"/>
              </a:spcAft>
              <a:buNone/>
              <a:tabLst>
                <a:tab pos="0" algn="l"/>
              </a:tabLst>
            </a:pPr>
            <a:r>
              <a:rPr lang="en" sz="1400" b="0" strike="noStrike" spc="-1">
                <a:solidFill>
                  <a:schemeClr val="dk1"/>
                </a:solidFill>
                <a:latin typeface="Archivo"/>
                <a:ea typeface="Archivo"/>
              </a:rPr>
              <a:t>With real-time collaboration, CodeBox enables teams to work together seamlessly on coding projects. Multiple users can edit the same codebase simultaneously, with changes being mirrored across all instances, thus enhancing teamwork and productivity.</a:t>
            </a:r>
            <a:endParaRPr lang="en-US" sz="1400" b="0" strike="noStrike" spc="-1">
              <a:solidFill>
                <a:srgbClr val="FFFFFF"/>
              </a:solidFill>
              <a:latin typeface="OpenSymbo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 name="PlaceHolder 1"/>
          <p:cNvSpPr>
            <a:spLocks noGrp="1"/>
          </p:cNvSpPr>
          <p:nvPr>
            <p:ph type="title"/>
          </p:nvPr>
        </p:nvSpPr>
        <p:spPr>
          <a:xfrm>
            <a:off x="2200320" y="1819440"/>
            <a:ext cx="4743000" cy="5713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3400" b="0" strike="noStrike" spc="-1" dirty="0">
                <a:solidFill>
                  <a:schemeClr val="dk1"/>
                </a:solidFill>
                <a:latin typeface="Syncopate"/>
                <a:ea typeface="Syncopate"/>
              </a:rPr>
              <a:t>Customizable UI</a:t>
            </a:r>
            <a:endParaRPr lang="fr-FR" sz="3400" b="0" strike="noStrike" spc="-1" dirty="0">
              <a:solidFill>
                <a:schemeClr val="dk1"/>
              </a:solidFill>
              <a:latin typeface="Arial"/>
            </a:endParaRPr>
          </a:p>
        </p:txBody>
      </p:sp>
      <p:sp>
        <p:nvSpPr>
          <p:cNvPr id="840" name="PlaceHolder 2"/>
          <p:cNvSpPr>
            <a:spLocks noGrp="1"/>
          </p:cNvSpPr>
          <p:nvPr>
            <p:ph type="subTitle"/>
          </p:nvPr>
        </p:nvSpPr>
        <p:spPr>
          <a:xfrm>
            <a:off x="2200320" y="2314440"/>
            <a:ext cx="4743000" cy="1056960"/>
          </a:xfrm>
          <a:prstGeom prst="rect">
            <a:avLst/>
          </a:prstGeom>
          <a:noFill/>
          <a:ln w="0">
            <a:noFill/>
          </a:ln>
        </p:spPr>
        <p:txBody>
          <a:bodyPr lIns="91440" tIns="91440" rIns="91440" bIns="91440" anchor="t">
            <a:normAutofit fontScale="87123" lnSpcReduction="10000"/>
          </a:bodyPr>
          <a:lstStyle/>
          <a:p>
            <a:pPr indent="0" algn="ctr">
              <a:lnSpc>
                <a:spcPct val="100000"/>
              </a:lnSpc>
              <a:buNone/>
              <a:tabLst>
                <a:tab pos="0" algn="l"/>
              </a:tabLst>
            </a:pPr>
            <a:r>
              <a:rPr lang="en" sz="1400" b="0" strike="noStrike" spc="-1" dirty="0">
                <a:solidFill>
                  <a:schemeClr val="dk1"/>
                </a:solidFill>
                <a:latin typeface="Archivo"/>
                <a:ea typeface="Archivo"/>
              </a:rPr>
              <a:t>CodeBox offers a customizable user interface, allowing users to select themes and layouts that suit their preferences. This flexibility enhances the user experience by providing an environment that can be tailored to specific workflow requirements, whether it's adjusting color schemes or rearranging panels.</a:t>
            </a:r>
            <a:endParaRPr lang="en-US" sz="1400" b="0" strike="noStrike" spc="-1" dirty="0">
              <a:solidFill>
                <a:srgbClr val="FFFFFF"/>
              </a:solidFill>
              <a:latin typeface="OpenSymbol"/>
            </a:endParaRPr>
          </a:p>
          <a:p>
            <a:pPr indent="0" algn="ctr">
              <a:lnSpc>
                <a:spcPct val="100000"/>
              </a:lnSpc>
              <a:buNone/>
              <a:tabLst>
                <a:tab pos="0" algn="l"/>
              </a:tabLst>
            </a:pPr>
            <a:endParaRPr lang="en-US" sz="1400" b="0" strike="noStrike" spc="-1" dirty="0">
              <a:solidFill>
                <a:srgbClr val="FFFFFF"/>
              </a:solidFill>
              <a:latin typeface="OpenSymbo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19F3C0A-7BA1-BD86-6CA2-E44DD7193FA1}"/>
              </a:ext>
            </a:extLst>
          </p:cNvPr>
          <p:cNvSpPr txBox="1"/>
          <p:nvPr/>
        </p:nvSpPr>
        <p:spPr>
          <a:xfrm>
            <a:off x="1839958" y="2249511"/>
            <a:ext cx="5761463" cy="1600438"/>
          </a:xfrm>
          <a:prstGeom prst="rect">
            <a:avLst/>
          </a:prstGeom>
          <a:noFill/>
        </p:spPr>
        <p:txBody>
          <a:bodyPr wrap="square">
            <a:spAutoFit/>
          </a:bodyPr>
          <a:lstStyle/>
          <a:p>
            <a:pPr algn="just"/>
            <a:r>
              <a:rPr lang="en-US" sz="1400" dirty="0">
                <a:latin typeface="Archivo"/>
              </a:rPr>
              <a:t>User Authentication System: Email &amp; password login, OAuth (Google, GitHub), session </a:t>
            </a:r>
            <a:r>
              <a:rPr lang="en-US" sz="1400" dirty="0" err="1">
                <a:latin typeface="Archivo"/>
              </a:rPr>
              <a:t>managementSecurity</a:t>
            </a:r>
            <a:r>
              <a:rPr lang="en-US" sz="1400" dirty="0">
                <a:latin typeface="Archivo"/>
              </a:rPr>
              <a:t> </a:t>
            </a:r>
          </a:p>
          <a:p>
            <a:pPr algn="just"/>
            <a:r>
              <a:rPr lang="en-US" sz="1400" dirty="0">
                <a:latin typeface="Archivo"/>
              </a:rPr>
              <a:t>Features: JWT authentication, hashed passwords (</a:t>
            </a:r>
            <a:r>
              <a:rPr lang="en-US" sz="1400" dirty="0" err="1">
                <a:latin typeface="Archivo"/>
              </a:rPr>
              <a:t>bcrypt</a:t>
            </a:r>
            <a:r>
              <a:rPr lang="en-US" sz="1400" dirty="0">
                <a:latin typeface="Archivo"/>
              </a:rPr>
              <a:t>), role-based access control (RBAC)</a:t>
            </a:r>
          </a:p>
          <a:p>
            <a:pPr algn="just"/>
            <a:r>
              <a:rPr lang="en-US" sz="1400" dirty="0">
                <a:latin typeface="Archivo"/>
              </a:rPr>
              <a:t>Third-party API Integrations: Firebase Auth, Auth0, OAuth 2.0, Multi-Factor Authentication (MFA) (Coming Soon)</a:t>
            </a:r>
          </a:p>
          <a:p>
            <a:pPr algn="just"/>
            <a:r>
              <a:rPr lang="en-US" sz="1400" dirty="0">
                <a:latin typeface="Archivo"/>
              </a:rPr>
              <a:t>Future Enhancements: Biometric authentication, Single Sign-On (SSO)</a:t>
            </a:r>
          </a:p>
        </p:txBody>
      </p:sp>
      <p:sp>
        <p:nvSpPr>
          <p:cNvPr id="9" name="PlaceHolder 1">
            <a:extLst>
              <a:ext uri="{FF2B5EF4-FFF2-40B4-BE49-F238E27FC236}">
                <a16:creationId xmlns:a16="http://schemas.microsoft.com/office/drawing/2014/main" id="{6D3ABEDD-82FE-9369-0C04-2987A8F5D731}"/>
              </a:ext>
            </a:extLst>
          </p:cNvPr>
          <p:cNvSpPr txBox="1">
            <a:spLocks/>
          </p:cNvSpPr>
          <p:nvPr/>
        </p:nvSpPr>
        <p:spPr>
          <a:xfrm>
            <a:off x="2349190" y="1678191"/>
            <a:ext cx="4743000" cy="571320"/>
          </a:xfrm>
          <a:prstGeom prst="rect">
            <a:avLst/>
          </a:prstGeom>
          <a:noFill/>
          <a:ln w="0">
            <a:noFill/>
          </a:ln>
        </p:spPr>
        <p:txBody>
          <a:bodyPr lIns="91440" tIns="91440" rIns="91440" bIns="9144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tabLst>
                <a:tab pos="0" algn="l"/>
              </a:tabLst>
            </a:pPr>
            <a:r>
              <a:rPr lang="en-US" sz="3100" b="1" dirty="0">
                <a:latin typeface="Syncopate"/>
              </a:rPr>
              <a:t>Authentication</a:t>
            </a:r>
            <a:endParaRPr lang="fr-FR" sz="3100" b="1" spc="-1" dirty="0">
              <a:solidFill>
                <a:schemeClr val="dk1"/>
              </a:solidFill>
              <a:latin typeface="Syncopate"/>
            </a:endParaRPr>
          </a:p>
        </p:txBody>
      </p:sp>
    </p:spTree>
    <p:extLst>
      <p:ext uri="{BB962C8B-B14F-4D97-AF65-F5344CB8AC3E}">
        <p14:creationId xmlns:p14="http://schemas.microsoft.com/office/powerpoint/2010/main" val="1580459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 name="Google Shape;968;p40"/>
          <p:cNvSpPr/>
          <p:nvPr/>
        </p:nvSpPr>
        <p:spPr>
          <a:xfrm rot="10800000">
            <a:off x="8658360" y="2991240"/>
            <a:ext cx="75960" cy="7596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38160" rIns="870823080" bIns="3816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sp>
        <p:nvSpPr>
          <p:cNvPr id="842" name="PlaceHolder 1"/>
          <p:cNvSpPr>
            <a:spLocks noGrp="1"/>
          </p:cNvSpPr>
          <p:nvPr>
            <p:ph type="title"/>
          </p:nvPr>
        </p:nvSpPr>
        <p:spPr>
          <a:xfrm>
            <a:off x="2038320" y="2400480"/>
            <a:ext cx="5067000" cy="13903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000" b="0" strike="noStrike" spc="-1">
                <a:solidFill>
                  <a:schemeClr val="dk1"/>
                </a:solidFill>
                <a:latin typeface="Syncopate"/>
                <a:ea typeface="Syncopate"/>
              </a:rPr>
              <a:t>Setup</a:t>
            </a:r>
            <a:endParaRPr lang="fr-FR" sz="4000" b="0" strike="noStrike" spc="-1">
              <a:solidFill>
                <a:schemeClr val="dk1"/>
              </a:solidFill>
              <a:latin typeface="Arial"/>
            </a:endParaRPr>
          </a:p>
        </p:txBody>
      </p:sp>
      <p:sp>
        <p:nvSpPr>
          <p:cNvPr id="843" name="PlaceHolder 2"/>
          <p:cNvSpPr>
            <a:spLocks noGrp="1"/>
          </p:cNvSpPr>
          <p:nvPr>
            <p:ph type="title"/>
          </p:nvPr>
        </p:nvSpPr>
        <p:spPr>
          <a:xfrm>
            <a:off x="3914640" y="1066680"/>
            <a:ext cx="1314000" cy="1228320"/>
          </a:xfrm>
          <a:prstGeom prst="rect">
            <a:avLst/>
          </a:prstGeom>
          <a:noFill/>
          <a:ln w="9360">
            <a:solidFill>
              <a:schemeClr val="dk1"/>
            </a:solidFill>
            <a:round/>
          </a:ln>
        </p:spPr>
        <p:txBody>
          <a:bodyPr lIns="91440" tIns="91440" rIns="91440" bIns="91440" anchor="ctr">
            <a:normAutofit/>
          </a:bodyPr>
          <a:lstStyle/>
          <a:p>
            <a:pPr indent="0" algn="ctr">
              <a:lnSpc>
                <a:spcPct val="100000"/>
              </a:lnSpc>
              <a:buNone/>
              <a:tabLst>
                <a:tab pos="0" algn="l"/>
              </a:tabLst>
            </a:pPr>
            <a:r>
              <a:rPr lang="en" sz="6200" b="0" strike="noStrike" spc="-1">
                <a:solidFill>
                  <a:schemeClr val="dk1"/>
                </a:solidFill>
                <a:latin typeface="Syncopate"/>
                <a:ea typeface="Syncopate"/>
              </a:rPr>
              <a:t>02</a:t>
            </a:r>
            <a:endParaRPr lang="fr-FR" sz="6200" b="0" strike="noStrike" spc="-1">
              <a:solidFill>
                <a:schemeClr val="dk1"/>
              </a:solidFill>
              <a:latin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 name="PlaceHolder 1"/>
          <p:cNvSpPr>
            <a:spLocks noGrp="1"/>
          </p:cNvSpPr>
          <p:nvPr>
            <p:ph type="title"/>
          </p:nvPr>
        </p:nvSpPr>
        <p:spPr>
          <a:xfrm>
            <a:off x="2133720" y="1371600"/>
            <a:ext cx="4876560" cy="14569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7200" b="0" strike="noStrike" spc="-1">
                <a:solidFill>
                  <a:schemeClr val="dk1"/>
                </a:solidFill>
                <a:latin typeface="Syncopate"/>
                <a:ea typeface="Syncopate"/>
              </a:rPr>
              <a:t>Clone Repository</a:t>
            </a:r>
            <a:endParaRPr lang="fr-FR" sz="7200" b="0" strike="noStrike" spc="-1">
              <a:solidFill>
                <a:schemeClr val="dk1"/>
              </a:solidFill>
              <a:latin typeface="Arial"/>
            </a:endParaRPr>
          </a:p>
        </p:txBody>
      </p:sp>
      <p:sp>
        <p:nvSpPr>
          <p:cNvPr id="846" name="PlaceHolder 2"/>
          <p:cNvSpPr>
            <a:spLocks noGrp="1"/>
          </p:cNvSpPr>
          <p:nvPr>
            <p:ph type="subTitle"/>
          </p:nvPr>
        </p:nvSpPr>
        <p:spPr>
          <a:xfrm>
            <a:off x="2133720" y="2695680"/>
            <a:ext cx="4876560" cy="666360"/>
          </a:xfrm>
          <a:prstGeom prst="rect">
            <a:avLst/>
          </a:prstGeom>
          <a:noFill/>
          <a:ln w="0">
            <a:noFill/>
          </a:ln>
        </p:spPr>
        <p:txBody>
          <a:bodyPr lIns="91440" tIns="91440" rIns="91440" bIns="91440" anchor="t">
            <a:normAutofit fontScale="54423" lnSpcReduction="20000"/>
          </a:bodyPr>
          <a:lstStyle/>
          <a:p>
            <a:pPr indent="0" algn="ctr">
              <a:lnSpc>
                <a:spcPct val="100000"/>
              </a:lnSpc>
              <a:buNone/>
              <a:tabLst>
                <a:tab pos="0" algn="l"/>
              </a:tabLst>
            </a:pPr>
            <a:r>
              <a:rPr lang="en" sz="1600" b="0" strike="noStrike" spc="-1" dirty="0">
                <a:solidFill>
                  <a:schemeClr val="dk1"/>
                </a:solidFill>
                <a:latin typeface="Archivo"/>
                <a:ea typeface="Archivo"/>
              </a:rPr>
              <a:t>To get started with CodeBox, you first need to clone the project repository to your local machine. Use the command 'git clone https://github.com/Sonuku4564/CodeBox.git' in your terminal to create a local copy of the codebase.</a:t>
            </a:r>
            <a:endParaRPr lang="en-US" sz="1600" b="0" strike="noStrike" spc="-1" dirty="0">
              <a:solidFill>
                <a:srgbClr val="FFFFFF"/>
              </a:solidFill>
              <a:latin typeface="OpenSymbol"/>
            </a:endParaRPr>
          </a:p>
        </p:txBody>
      </p:sp>
      <p:pic>
        <p:nvPicPr>
          <p:cNvPr id="2" name="Picture 1">
            <a:hlinkClick r:id="rId2"/>
            <a:extLst>
              <a:ext uri="{FF2B5EF4-FFF2-40B4-BE49-F238E27FC236}">
                <a16:creationId xmlns:a16="http://schemas.microsoft.com/office/drawing/2014/main" id="{B7B054DD-8553-1555-57A4-684554D31001}"/>
              </a:ext>
            </a:extLst>
          </p:cNvPr>
          <p:cNvPicPr>
            <a:picLocks noChangeAspect="1"/>
          </p:cNvPicPr>
          <p:nvPr/>
        </p:nvPicPr>
        <p:blipFill>
          <a:blip r:embed="rId3"/>
          <a:stretch>
            <a:fillRect/>
          </a:stretch>
        </p:blipFill>
        <p:spPr>
          <a:xfrm>
            <a:off x="7813168" y="3791018"/>
            <a:ext cx="1011441" cy="1011441"/>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TotalTime>
  <Words>436</Words>
  <Application>Microsoft Office PowerPoint</Application>
  <PresentationFormat>On-screen Show (16:9)</PresentationFormat>
  <Paragraphs>32</Paragraphs>
  <Slides>13</Slides>
  <Notes>0</Notes>
  <HiddenSlides>0</HiddenSlides>
  <MMClips>0</MMClips>
  <ScaleCrop>false</ScaleCrop>
  <HeadingPairs>
    <vt:vector size="6" baseType="variant">
      <vt:variant>
        <vt:lpstr>Fonts Used</vt:lpstr>
      </vt:variant>
      <vt:variant>
        <vt:i4>8</vt:i4>
      </vt:variant>
      <vt:variant>
        <vt:lpstr>Theme</vt:lpstr>
      </vt:variant>
      <vt:variant>
        <vt:i4>6</vt:i4>
      </vt:variant>
      <vt:variant>
        <vt:lpstr>Slide Titles</vt:lpstr>
      </vt:variant>
      <vt:variant>
        <vt:i4>13</vt:i4>
      </vt:variant>
    </vt:vector>
  </HeadingPairs>
  <TitlesOfParts>
    <vt:vector size="27" baseType="lpstr">
      <vt:lpstr>Archivo</vt:lpstr>
      <vt:lpstr>Arial</vt:lpstr>
      <vt:lpstr>Bradley Hand ITC</vt:lpstr>
      <vt:lpstr>Cooper Black</vt:lpstr>
      <vt:lpstr>OpenSymbol</vt:lpstr>
      <vt:lpstr>Symbol</vt:lpstr>
      <vt:lpstr>Syncopate</vt:lpstr>
      <vt:lpstr>Wingdings</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CodeBox</vt:lpstr>
      <vt:lpstr>Introduction</vt:lpstr>
      <vt:lpstr>Features</vt:lpstr>
      <vt:lpstr>AI-Assisted Coding</vt:lpstr>
      <vt:lpstr>Real-time Collaboration</vt:lpstr>
      <vt:lpstr>Customizable UI</vt:lpstr>
      <vt:lpstr>PowerPoint Presentation</vt:lpstr>
      <vt:lpstr>Setup</vt:lpstr>
      <vt:lpstr>Clone Repository</vt:lpstr>
      <vt:lpstr>Install Dependencies</vt:lpstr>
      <vt:lpstr>Start Application</vt:lpstr>
      <vt:lpstr>Conclusions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Kevin Raj</dc:creator>
  <cp:lastModifiedBy>Kevin Raj</cp:lastModifiedBy>
  <cp:revision>1</cp:revision>
  <dcterms:modified xsi:type="dcterms:W3CDTF">2025-02-02T17:57:15Z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2025-02-02T17:24:34Z</dcterms:created>
  <dc:creator>Unknown Creator</dc:creator>
  <dc:description/>
  <dc:language>en-US</dc:language>
  <cp:lastModifiedBy>Unknown Creator</cp:lastModifiedBy>
  <dcterms:modified xsi:type="dcterms:W3CDTF">2025-02-02T17:24:34Z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