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4415f01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4415f01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4415f01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4415f01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4415f019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4415f019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4415f019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4415f01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4415f019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4415f019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4415f019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4415f019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7968742ba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7968742ba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7968742ba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7968742ba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7968742ba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7968742ba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968742ba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7968742ba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4415f01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4415f01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4415f01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4415f01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4415f019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4415f019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4415f019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4415f019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3825" y="1877675"/>
            <a:ext cx="3408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Semaphore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44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44">
                <a:solidFill>
                  <a:srgbClr val="FFFFFF"/>
                </a:solidFill>
              </a:rPr>
              <a:t>[A Beginner’s Guide]</a:t>
            </a:r>
            <a:endParaRPr b="1" sz="1344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32225" y="4056950"/>
            <a:ext cx="2088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Presented by: Sonu Kumar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Date : 27.09-2023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Keen &amp; Able Computers Pvt Ltd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052550" y="941500"/>
            <a:ext cx="70389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84575" y="2215225"/>
            <a:ext cx="27690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this where we have to store the additional variable for an inventory and must be stored in a JSON file.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2" type="body"/>
          </p:nvPr>
        </p:nvSpPr>
        <p:spPr>
          <a:xfrm>
            <a:off x="3447450" y="1626825"/>
            <a:ext cx="4889100" cy="31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000" y="1626825"/>
            <a:ext cx="5233501" cy="31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052550" y="948400"/>
            <a:ext cx="70389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Inventory</a:t>
            </a:r>
            <a:endParaRPr b="1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740725" y="2173700"/>
            <a:ext cx="31497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a place of file where it contains all the lists of Ansible hosts. It also stores the variable that can be used in the playbook. 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stores the file in JSON, YAML.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4008200" y="1654500"/>
            <a:ext cx="4859700" cy="31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575" y="1654500"/>
            <a:ext cx="4894325" cy="31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999825" y="893025"/>
            <a:ext cx="7038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Task Templates</a:t>
            </a:r>
            <a:endParaRPr b="1"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456900" y="1841425"/>
            <a:ext cx="3039000" cy="26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define how we run the playbook with the parameters: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★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Inventory Name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★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Playbook file name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★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Inventory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★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★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Playbook repositories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★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Vault password file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★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 CLI argument.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2" name="Google Shape;212;p24"/>
          <p:cNvSpPr txBox="1"/>
          <p:nvPr>
            <p:ph idx="2" type="body"/>
          </p:nvPr>
        </p:nvSpPr>
        <p:spPr>
          <a:xfrm>
            <a:off x="4326600" y="1567550"/>
            <a:ext cx="43959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600" y="1567550"/>
            <a:ext cx="5178126" cy="33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156075" y="1024550"/>
            <a:ext cx="74487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075" y="989925"/>
            <a:ext cx="7448700" cy="38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052550" y="962250"/>
            <a:ext cx="7038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Demo o</a:t>
            </a:r>
            <a:r>
              <a:rPr b="1" lang="en-GB"/>
              <a:t>utput</a:t>
            </a:r>
            <a:endParaRPr b="1"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32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99225"/>
            <a:ext cx="6981949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3004425" y="2053000"/>
            <a:ext cx="2672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Thank You…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85500" y="922000"/>
            <a:ext cx="73512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Agenda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38400" y="1707450"/>
            <a:ext cx="73866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Semaphore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Used for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Support Database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Semaphore pros and cons over Ansible Tower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User Guide: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b="1" lang="en-GB" sz="1200">
                <a:solidFill>
                  <a:srgbClr val="FFFFFF"/>
                </a:solidFill>
              </a:rPr>
              <a:t>Key Store</a:t>
            </a:r>
            <a:endParaRPr b="1"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b="1" lang="en-GB" sz="1200">
                <a:solidFill>
                  <a:srgbClr val="FFFFFF"/>
                </a:solidFill>
              </a:rPr>
              <a:t>Repository</a:t>
            </a:r>
            <a:endParaRPr b="1"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b="1" lang="en-GB" sz="1200">
                <a:solidFill>
                  <a:srgbClr val="FFFFFF"/>
                </a:solidFill>
              </a:rPr>
              <a:t>Environment</a:t>
            </a:r>
            <a:endParaRPr b="1"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b="1" lang="en-GB" sz="1200">
                <a:solidFill>
                  <a:srgbClr val="FFFFFF"/>
                </a:solidFill>
              </a:rPr>
              <a:t>Inventory</a:t>
            </a:r>
            <a:endParaRPr b="1"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b="1" lang="en-GB" sz="1200">
                <a:solidFill>
                  <a:srgbClr val="FFFFFF"/>
                </a:solidFill>
              </a:rPr>
              <a:t>Task Template</a:t>
            </a:r>
            <a:endParaRPr b="1"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b="1" lang="en-GB" sz="1200">
                <a:solidFill>
                  <a:srgbClr val="FFFFFF"/>
                </a:solidFill>
              </a:rPr>
              <a:t>Simple Demo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52550" y="943600"/>
            <a:ext cx="70389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Semaphore</a:t>
            </a:r>
            <a:endParaRPr sz="1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756825"/>
            <a:ext cx="70389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the modern UI for Ansible. It helps in easily running the Ansible Playbook, getting notification about failures, and controlling access to the deployment system.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★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written in pure Golang.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★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available for Windows, Mac OS, Linux.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★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responsible for the based Web UI for running Ansible playbook.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52550" y="903900"/>
            <a:ext cx="70389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Used for: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728600"/>
            <a:ext cx="5828700" cy="1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Semaphore is used for build, deploy, and rollback.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manages the Environment, Inventory, Repository and Access Key.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used to run the playbook from the browser.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also runs the playbook by schedule.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details logs of any playbook run at any time.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052550" y="924675"/>
            <a:ext cx="70389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Support Database: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64175" y="1686275"/>
            <a:ext cx="7172100" cy="16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MySQL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PostgreSQL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BoltDB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052550" y="955325"/>
            <a:ext cx="70389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Semaphore pros and cons over Ansible Tower</a:t>
            </a:r>
            <a:endParaRPr sz="36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69800" y="2090625"/>
            <a:ext cx="3403200" cy="23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/>
              <a:t>Free and open source.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/>
              <a:t>Easy to setup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/>
              <a:t>Simple and clean UX</a:t>
            </a:r>
            <a:endParaRPr sz="1200"/>
          </a:p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4933225" y="2090875"/>
            <a:ext cx="3403200" cy="23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Lack of </a:t>
            </a:r>
            <a:r>
              <a:rPr lang="en-GB"/>
              <a:t>premium</a:t>
            </a:r>
            <a:r>
              <a:rPr lang="en-GB"/>
              <a:t> feature.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013625" y="941450"/>
            <a:ext cx="70389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 Guide: Key Store</a:t>
            </a:r>
            <a:endParaRPr b="1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214600" y="1993700"/>
            <a:ext cx="3399000" cy="24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used to store the credentials for accessing remote repositories, accessing the remote hosts, sudo credentials and Ansible vaults password.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★"/>
            </a:pPr>
            <a:r>
              <a:rPr lang="en-GB" sz="1200"/>
              <a:t>SSH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★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 with Password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★"/>
            </a:pPr>
            <a:r>
              <a:rPr lang="en-GB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>
            <p:ph idx="2" type="body"/>
          </p:nvPr>
        </p:nvSpPr>
        <p:spPr>
          <a:xfrm>
            <a:off x="4125875" y="1695850"/>
            <a:ext cx="4693500" cy="3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350" y="1696050"/>
            <a:ext cx="5005025" cy="32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052550" y="899950"/>
            <a:ext cx="7038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Repositories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52300" y="2000625"/>
            <a:ext cx="3392100" cy="2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2561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22"/>
              <a:buFont typeface="Arial"/>
              <a:buChar char="★"/>
            </a:pPr>
            <a:r>
              <a:rPr lang="en-GB" sz="13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Repositories are the place where key store and manage the content like playbook and roles.</a:t>
            </a:r>
            <a:endParaRPr sz="132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561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22"/>
              <a:buFont typeface="Arial"/>
              <a:buChar char="★"/>
            </a:pPr>
            <a:r>
              <a:rPr lang="en-GB" sz="13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tasks must be required by the repositories in order to run the playbook.</a:t>
            </a:r>
            <a:endParaRPr sz="1200"/>
          </a:p>
        </p:txBody>
      </p:sp>
      <p:sp>
        <p:nvSpPr>
          <p:cNvPr id="181" name="Google Shape;181;p20"/>
          <p:cNvSpPr txBox="1"/>
          <p:nvPr>
            <p:ph idx="2" type="body"/>
          </p:nvPr>
        </p:nvSpPr>
        <p:spPr>
          <a:xfrm>
            <a:off x="3648225" y="1696063"/>
            <a:ext cx="53256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225" y="1751425"/>
            <a:ext cx="5325601" cy="31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066075" y="962250"/>
            <a:ext cx="7270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/>
              <a:t>Git Repository</a:t>
            </a:r>
            <a:endParaRPr b="1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114675" y="1654600"/>
            <a:ext cx="69366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550" y="1654600"/>
            <a:ext cx="6936450" cy="32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