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sz="2800" dirty="0"/>
              <a:t>SMART DEFENCE GLOVES FOR ARMY personals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 err="1"/>
              <a:t>LC_Boys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62E47836-7C96-5157-2B71-45435F7B12B0}"/>
              </a:ext>
            </a:extLst>
          </p:cNvPr>
          <p:cNvSpPr txBox="1">
            <a:spLocks/>
          </p:cNvSpPr>
          <p:nvPr/>
        </p:nvSpPr>
        <p:spPr>
          <a:xfrm>
            <a:off x="8648700" y="548641"/>
            <a:ext cx="3169674" cy="2533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BDB3-6CEC-E7A7-75EC-EF6CFDE5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Integrated stun technique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6173A-F21D-B39C-2186-DFD5ED771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>
                <a:latin typeface="Cambria" panose="02040503050406030204" pitchFamily="18" charset="0"/>
                <a:ea typeface="Cambria" panose="02040503050406030204" pitchFamily="18" charset="0"/>
              </a:rPr>
              <a:t>Functionality </a:t>
            </a:r>
            <a:r>
              <a:rPr lang="en-IN" b="1" u="sng" dirty="0"/>
              <a:t>:</a:t>
            </a:r>
            <a:r>
              <a:rPr lang="en-IN" b="1" dirty="0"/>
              <a:t> Capable of delivering an electric shock upon contact with an enemy solider, temporarily </a:t>
            </a:r>
            <a:r>
              <a:rPr lang="en-IN" b="1" dirty="0" err="1"/>
              <a:t>incapaciting</a:t>
            </a:r>
            <a:r>
              <a:rPr lang="en-IN" b="1" dirty="0"/>
              <a:t> him.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323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8A2F-3C48-2314-19DB-80ED4A76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Blinding flashlights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C7FE1-DB88-AE94-DC90-C8DC2692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>
                <a:latin typeface="Cambria" panose="02040503050406030204" pitchFamily="18" charset="0"/>
                <a:ea typeface="Cambria" panose="02040503050406030204" pitchFamily="18" charset="0"/>
              </a:rPr>
              <a:t>Functionality </a:t>
            </a:r>
            <a:r>
              <a:rPr lang="en-IN" b="1" u="sng" dirty="0"/>
              <a:t>:</a:t>
            </a:r>
            <a:r>
              <a:rPr lang="en-IN" b="1" dirty="0"/>
              <a:t> Tactical flashlights are commonly used by military personnels for disorienting adversaries and providing illumination in low light conditions.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371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2DC4-3E51-B251-5A3D-B996E1B9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Hook launching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F3CDF-9F8C-C758-0A42-3BD897EED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>
                <a:latin typeface="Cambria" panose="02040503050406030204" pitchFamily="18" charset="0"/>
                <a:ea typeface="Cambria" panose="02040503050406030204" pitchFamily="18" charset="0"/>
              </a:rPr>
              <a:t>Functionality </a:t>
            </a:r>
            <a:r>
              <a:rPr lang="en-IN" b="1" u="sng" dirty="0"/>
              <a:t>:</a:t>
            </a:r>
            <a:r>
              <a:rPr lang="en-IN" b="1" dirty="0"/>
              <a:t> A hook launcher can help in scaling targets like tall fences or guards posts or even mountains.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5957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D499-4944-EB75-B32F-F7048ED9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Grenade launcher attachment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8A6E6-1B04-A7CB-E806-77D438CF4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>
                <a:latin typeface="Cambria" panose="02040503050406030204" pitchFamily="18" charset="0"/>
                <a:ea typeface="Cambria" panose="02040503050406030204" pitchFamily="18" charset="0"/>
              </a:rPr>
              <a:t>Functionality </a:t>
            </a:r>
            <a:r>
              <a:rPr lang="en-IN" b="1" u="sng" dirty="0"/>
              <a:t>:</a:t>
            </a:r>
            <a:r>
              <a:rPr lang="en-IN" b="1" dirty="0"/>
              <a:t> Design the glove with a modular attachment point for mounting and launching small grenades (or) explosive charges at targets gloves adjust the grenades according to there targets.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3949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8CCF-70CB-A18D-BF0C-96AB228F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Impact enhanced grip &amp; support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F94B-D61B-CA9F-8B9D-2F8AFAEE4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37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A293-1705-F0FC-6B5F-9353A9BD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Covert surveillance capabilities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908B7-0885-2148-6FF4-C3DBC8E93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>
                <a:latin typeface="Cambria" panose="02040503050406030204" pitchFamily="18" charset="0"/>
                <a:ea typeface="Cambria" panose="02040503050406030204" pitchFamily="18" charset="0"/>
              </a:rPr>
              <a:t>Functionality </a:t>
            </a:r>
            <a:r>
              <a:rPr lang="en-IN" b="1" u="sng" dirty="0"/>
              <a:t>:</a:t>
            </a:r>
            <a:r>
              <a:rPr lang="en-IN" b="1" dirty="0"/>
              <a:t> Concealed cameras or microphones embedded in the gloves for conducting covert surveillance operations, gathering intelligence, and monitoring </a:t>
            </a:r>
            <a:r>
              <a:rPr lang="en-IN" b="1" dirty="0" err="1"/>
              <a:t>enemys</a:t>
            </a:r>
            <a:r>
              <a:rPr lang="en-IN" b="1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67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32" y="0"/>
            <a:ext cx="11029616" cy="1188720"/>
          </a:xfrm>
        </p:spPr>
        <p:txBody>
          <a:bodyPr/>
          <a:lstStyle/>
          <a:p>
            <a:r>
              <a:rPr lang="en-US" dirty="0"/>
              <a:t>Features: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5A14D1-EA13-52DA-388A-C0A0FC38D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32" y="1543050"/>
            <a:ext cx="11286792" cy="531495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Chemical dispensing</a:t>
            </a:r>
          </a:p>
          <a:p>
            <a:r>
              <a:rPr lang="en-IN" dirty="0"/>
              <a:t>Miniature explosive charges</a:t>
            </a:r>
          </a:p>
          <a:p>
            <a:r>
              <a:rPr lang="en-IN" dirty="0"/>
              <a:t>Concealed blade (or) spikes</a:t>
            </a:r>
          </a:p>
          <a:p>
            <a:r>
              <a:rPr lang="en-IN" dirty="0"/>
              <a:t>Environment monitoring</a:t>
            </a:r>
          </a:p>
          <a:p>
            <a:r>
              <a:rPr lang="en-IN" dirty="0"/>
              <a:t>Medical monitoring</a:t>
            </a:r>
          </a:p>
          <a:p>
            <a:r>
              <a:rPr lang="en-IN" dirty="0"/>
              <a:t>Navigation and way finding</a:t>
            </a:r>
          </a:p>
          <a:p>
            <a:r>
              <a:rPr lang="en-IN" dirty="0"/>
              <a:t>Radio frequency jamming</a:t>
            </a:r>
          </a:p>
          <a:p>
            <a:r>
              <a:rPr lang="en-IN" dirty="0"/>
              <a:t>Integrated stun technique</a:t>
            </a:r>
          </a:p>
          <a:p>
            <a:r>
              <a:rPr lang="en-IN" dirty="0"/>
              <a:t>Blinding flashlights</a:t>
            </a:r>
          </a:p>
          <a:p>
            <a:r>
              <a:rPr lang="en-IN" dirty="0"/>
              <a:t>Hook launching</a:t>
            </a:r>
          </a:p>
          <a:p>
            <a:r>
              <a:rPr lang="en-IN" dirty="0"/>
              <a:t>Grenade launcher attachment</a:t>
            </a:r>
          </a:p>
          <a:p>
            <a:r>
              <a:rPr lang="en-IN" dirty="0"/>
              <a:t>Impact enhanced grip &amp; support</a:t>
            </a:r>
          </a:p>
          <a:p>
            <a:r>
              <a:rPr lang="en-IN" dirty="0"/>
              <a:t>Covert surveillance capabilities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EBBD2A-11F1-85B6-3A92-B7F359EDD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4" y="594360"/>
            <a:ext cx="7458074" cy="589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7630-1702-541A-4E31-CB88E032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Chemical dispensing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F158C-83CD-4D11-7625-96223FD9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133350"/>
            <a:ext cx="11029615" cy="6108700"/>
          </a:xfrm>
        </p:spPr>
        <p:txBody>
          <a:bodyPr/>
          <a:lstStyle/>
          <a:p>
            <a:r>
              <a:rPr lang="en-IN" b="1" u="sng" dirty="0">
                <a:latin typeface="Cambria" panose="02040503050406030204" pitchFamily="18" charset="0"/>
                <a:ea typeface="Cambria" panose="02040503050406030204" pitchFamily="18" charset="0"/>
              </a:rPr>
              <a:t>Functionality </a:t>
            </a:r>
            <a:r>
              <a:rPr lang="en-IN" b="1" u="sng" dirty="0"/>
              <a:t>:</a:t>
            </a:r>
            <a:r>
              <a:rPr lang="en-IN" dirty="0"/>
              <a:t> Adding a compartment for storing and dispensing chemical agents tear-gas, pepper spray.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89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26C4-92FA-0505-C6C2-66798221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Miniature explosive charges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637C9-14B1-6C4E-2210-8E61BBA94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>
                <a:latin typeface="Cambria" panose="02040503050406030204" pitchFamily="18" charset="0"/>
                <a:ea typeface="Cambria" panose="02040503050406030204" pitchFamily="18" charset="0"/>
              </a:rPr>
              <a:t>Functionality </a:t>
            </a:r>
            <a:r>
              <a:rPr lang="en-IN" b="1" u="sng" dirty="0"/>
              <a:t>:</a:t>
            </a:r>
            <a:r>
              <a:rPr lang="en-IN" dirty="0"/>
              <a:t> Include miniature explosive charges within the gloves for breaching doors, destroying obstacles, or creating distractions in tactical situations.</a:t>
            </a:r>
          </a:p>
        </p:txBody>
      </p:sp>
    </p:spTree>
    <p:extLst>
      <p:ext uri="{BB962C8B-B14F-4D97-AF65-F5344CB8AC3E}">
        <p14:creationId xmlns:p14="http://schemas.microsoft.com/office/powerpoint/2010/main" val="133500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2C12-978F-EF8C-5E18-342D467D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Concealed blade (or) spikes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FEDF-F223-2BEB-9333-0C76AED7F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2000250"/>
            <a:ext cx="11029615" cy="7975600"/>
          </a:xfrm>
        </p:spPr>
        <p:txBody>
          <a:bodyPr/>
          <a:lstStyle/>
          <a:p>
            <a:r>
              <a:rPr lang="en-IN" b="1" u="sng" dirty="0">
                <a:latin typeface="Cambria" panose="02040503050406030204" pitchFamily="18" charset="0"/>
                <a:ea typeface="Cambria" panose="02040503050406030204" pitchFamily="18" charset="0"/>
              </a:rPr>
              <a:t>Functionality </a:t>
            </a:r>
            <a:r>
              <a:rPr lang="en-IN" b="1" u="sng" dirty="0"/>
              <a:t>: </a:t>
            </a:r>
            <a:r>
              <a:rPr lang="en-IN" b="1" dirty="0"/>
              <a:t>Equip the gloves with retractable blades or spikes for discrete and lethal close quarters combat engagement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90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38A1-57E9-F7CB-305B-A45B33E8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Environment monitoring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0AC8-5C18-BF32-9F67-F2D29C6FE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>
                <a:latin typeface="Cambria" panose="02040503050406030204" pitchFamily="18" charset="0"/>
                <a:ea typeface="Cambria" panose="02040503050406030204" pitchFamily="18" charset="0"/>
              </a:rPr>
              <a:t>Functionality </a:t>
            </a:r>
            <a:r>
              <a:rPr lang="en-IN" b="1" u="sng" dirty="0"/>
              <a:t>:</a:t>
            </a:r>
            <a:r>
              <a:rPr lang="en-IN" b="1" dirty="0"/>
              <a:t> Include sensors to monitor environment conditions such as temperature, humidity, and air quality, enabling soldiers.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12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C574-324F-B3CF-56C6-0E1D61EE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Medical monitoring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09B1B-552F-9B13-474D-66B4D04F4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>
                <a:latin typeface="Cambria" panose="02040503050406030204" pitchFamily="18" charset="0"/>
                <a:ea typeface="Cambria" panose="02040503050406030204" pitchFamily="18" charset="0"/>
              </a:rPr>
              <a:t>Functionality </a:t>
            </a:r>
            <a:r>
              <a:rPr lang="en-IN" b="1" u="sng" dirty="0"/>
              <a:t>:</a:t>
            </a:r>
            <a:r>
              <a:rPr lang="en-IN" b="1" dirty="0"/>
              <a:t> Biometric sensors into the glove to monitor the soldiers vital signs and health stuffs providing early warnings.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340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604B-74BC-53A8-75D1-E6BBA0DB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Navigation and way finding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F1980-F10B-13C5-3FF4-5A024ABC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>
                <a:latin typeface="Cambria" panose="02040503050406030204" pitchFamily="18" charset="0"/>
                <a:ea typeface="Cambria" panose="02040503050406030204" pitchFamily="18" charset="0"/>
              </a:rPr>
              <a:t>Functionality </a:t>
            </a:r>
            <a:r>
              <a:rPr lang="en-IN" b="1" u="sng" dirty="0"/>
              <a:t>: </a:t>
            </a:r>
            <a:r>
              <a:rPr lang="en-IN" b="1" dirty="0"/>
              <a:t>Implement GPS navigation features to assist soldiers in navigating unfamiliar terrain and reaching designed objectives with precisions.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19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DD28-DC7B-52F0-9B35-02FB4B4F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Radio frequency jamming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3E1D7-4DC3-0F6E-3B8C-E231C41CE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>
                <a:latin typeface="Cambria" panose="02040503050406030204" pitchFamily="18" charset="0"/>
                <a:ea typeface="Cambria" panose="02040503050406030204" pitchFamily="18" charset="0"/>
              </a:rPr>
              <a:t>Functionality </a:t>
            </a:r>
            <a:r>
              <a:rPr lang="en-IN" b="1" u="sng" dirty="0"/>
              <a:t>:</a:t>
            </a:r>
            <a:r>
              <a:rPr lang="en-IN" b="1" dirty="0"/>
              <a:t> An radio frequency jamming module in the gloves would be capable of limiting electromagnetic signals across a wide range of frequencies to interface with and disrupt enemy communications, radar system, and electronic devices in the radius.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98770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16c05727-aa75-4e4a-9b5f-8a80a1165891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{2E060E2B-878D-4825-9B1D-3DE96EB59857}tf33552983_win32</Template>
  <TotalTime>137</TotalTime>
  <Words>377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Cambria</vt:lpstr>
      <vt:lpstr>Franklin Gothic Book</vt:lpstr>
      <vt:lpstr>Franklin Gothic Demi</vt:lpstr>
      <vt:lpstr>Wingdings 2</vt:lpstr>
      <vt:lpstr>DividendVTI</vt:lpstr>
      <vt:lpstr>SMART DEFENCE GLOVES FOR ARMY personals</vt:lpstr>
      <vt:lpstr>Features:</vt:lpstr>
      <vt:lpstr>Chemical dispensing</vt:lpstr>
      <vt:lpstr>Miniature explosive charges </vt:lpstr>
      <vt:lpstr>Concealed blade (or) spikes </vt:lpstr>
      <vt:lpstr>Environment monitoring </vt:lpstr>
      <vt:lpstr>Medical monitoring </vt:lpstr>
      <vt:lpstr>Navigation and way finding </vt:lpstr>
      <vt:lpstr>Radio frequency jamming </vt:lpstr>
      <vt:lpstr>Integrated stun technique </vt:lpstr>
      <vt:lpstr>Blinding flashlights </vt:lpstr>
      <vt:lpstr>Hook launching </vt:lpstr>
      <vt:lpstr>Grenade launcher attachment </vt:lpstr>
      <vt:lpstr>Impact enhanced grip &amp; support </vt:lpstr>
      <vt:lpstr>Covert surveillance capabilities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DEFENCE GLOVES FOR ARMY personals</dc:title>
  <dc:creator>LAKSHMIKANTHH BOYAPATI</dc:creator>
  <cp:lastModifiedBy>LAKSHMIKANTHH BOYAPATI</cp:lastModifiedBy>
  <cp:revision>2</cp:revision>
  <dcterms:created xsi:type="dcterms:W3CDTF">2024-04-12T08:34:18Z</dcterms:created>
  <dcterms:modified xsi:type="dcterms:W3CDTF">2024-04-12T10:51:28Z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