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sathishchandransq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6743" y="-504824"/>
            <a:ext cx="8676222" cy="3200400"/>
          </a:xfrm>
        </p:spPr>
        <p:txBody>
          <a:bodyPr/>
          <a:lstStyle/>
          <a:p>
            <a:r>
              <a:rPr lang="en-US" b="1" dirty="0" smtClean="0"/>
              <a:t>Python programming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Day 1 </a:t>
            </a:r>
          </a:p>
          <a:p>
            <a:endParaRPr lang="en-US" sz="3200" b="1" dirty="0"/>
          </a:p>
          <a:p>
            <a:r>
              <a:rPr lang="en-US" sz="3200" b="1" dirty="0" smtClean="0"/>
              <a:t>Sathish </a:t>
            </a:r>
            <a:r>
              <a:rPr lang="en-US" sz="3200" b="1" dirty="0" err="1" smtClean="0"/>
              <a:t>Chandran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50061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6769" y="721519"/>
            <a:ext cx="8676222" cy="966790"/>
          </a:xfrm>
        </p:spPr>
        <p:txBody>
          <a:bodyPr>
            <a:normAutofit/>
          </a:bodyPr>
          <a:lstStyle/>
          <a:p>
            <a:r>
              <a:rPr lang="en-US" dirty="0"/>
              <a:t>BASIC DATA TYPES</a:t>
            </a:r>
          </a:p>
        </p:txBody>
      </p:sp>
      <p:sp>
        <p:nvSpPr>
          <p:cNvPr id="3" name="Rectangle 2"/>
          <p:cNvSpPr/>
          <p:nvPr/>
        </p:nvSpPr>
        <p:spPr>
          <a:xfrm>
            <a:off x="6862763" y="6612253"/>
            <a:ext cx="67889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1307309" y="2441467"/>
            <a:ext cx="1250156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         x = “Sathish”    </a:t>
            </a:r>
            <a:r>
              <a:rPr lang="en-US" sz="2800" dirty="0" err="1" smtClean="0"/>
              <a:t>str</a:t>
            </a:r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      x = 10                </a:t>
            </a:r>
            <a:r>
              <a:rPr lang="en-US" sz="2800" dirty="0" err="1" smtClean="0"/>
              <a:t>int</a:t>
            </a:r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      x = 10.54           float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 x = 1j				  complex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 x = True			  </a:t>
            </a:r>
            <a:r>
              <a:rPr lang="en-US" sz="2800" dirty="0" err="1" smtClean="0"/>
              <a:t>boolean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5785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9599" y="4854904"/>
            <a:ext cx="8676222" cy="9667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COME ON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LET US DO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Our First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62763" y="6612253"/>
            <a:ext cx="67889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616499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9599" y="4854904"/>
            <a:ext cx="8676222" cy="9667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COME ON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LET US DO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Our First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62763" y="6612253"/>
            <a:ext cx="67889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42890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62763" y="6612253"/>
            <a:ext cx="67889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876551" y="1035754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/>
          </a:p>
          <a:p>
            <a:r>
              <a:rPr lang="en-US" b="1" dirty="0" smtClean="0">
                <a:solidFill>
                  <a:srgbClr val="FFFF00"/>
                </a:solidFill>
              </a:rPr>
              <a:t>Important Links to connect with me </a:t>
            </a:r>
            <a:endParaRPr lang="en-US" b="1" dirty="0">
              <a:solidFill>
                <a:srgbClr val="FFFF00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err="1" smtClean="0"/>
              <a:t>Whatsapp</a:t>
            </a:r>
            <a:endParaRPr lang="en-US" b="1" dirty="0"/>
          </a:p>
          <a:p>
            <a:r>
              <a:rPr lang="en-US" dirty="0" smtClean="0"/>
              <a:t>https</a:t>
            </a:r>
            <a:r>
              <a:rPr lang="en-US" dirty="0"/>
              <a:t>://wa.me/916380690799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( send one hi message to save your number; so that you will get status about jobs, sessions </a:t>
            </a:r>
            <a:r>
              <a:rPr lang="en-US" dirty="0" err="1" smtClean="0"/>
              <a:t>etc</a:t>
            </a:r>
            <a:r>
              <a:rPr lang="en-US" dirty="0" smtClean="0"/>
              <a:t> )</a:t>
            </a:r>
          </a:p>
          <a:p>
            <a:endParaRPr lang="en-US" dirty="0"/>
          </a:p>
          <a:p>
            <a:r>
              <a:rPr lang="en-US" b="1" dirty="0" err="1" smtClean="0"/>
              <a:t>Linkedin</a:t>
            </a:r>
            <a:endParaRPr lang="en-US" b="1" dirty="0" smtClean="0"/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www.linkedin.com/in/sathishchandransql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Instagram</a:t>
            </a:r>
          </a:p>
          <a:p>
            <a:r>
              <a:rPr lang="en-US" dirty="0" smtClean="0"/>
              <a:t>https</a:t>
            </a:r>
            <a:r>
              <a:rPr lang="en-US" dirty="0"/>
              <a:t>://www.instagram.com/sathishchandran11 </a:t>
            </a:r>
          </a:p>
        </p:txBody>
      </p:sp>
    </p:spTree>
    <p:extLst>
      <p:ext uri="{BB962C8B-B14F-4D97-AF65-F5344CB8AC3E}">
        <p14:creationId xmlns:p14="http://schemas.microsoft.com/office/powerpoint/2010/main" val="108545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1005" y="431008"/>
            <a:ext cx="8676222" cy="3200400"/>
          </a:xfrm>
        </p:spPr>
        <p:txBody>
          <a:bodyPr>
            <a:normAutofit/>
          </a:bodyPr>
          <a:lstStyle/>
          <a:p>
            <a:r>
              <a:rPr lang="en-US" b="1" dirty="0" smtClean="0"/>
              <a:t>About me – shortly</a:t>
            </a:r>
            <a:br>
              <a:rPr lang="en-US" b="1" dirty="0" smtClean="0"/>
            </a:br>
            <a:endParaRPr lang="en-US" b="1" dirty="0">
              <a:latin typeface="Agency FB" panose="020B05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93394" y="3514725"/>
            <a:ext cx="54649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Profession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Passion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Personal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Why I take sessions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Why at  5 am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7985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8174" y="-1462086"/>
            <a:ext cx="8676222" cy="3200400"/>
          </a:xfrm>
        </p:spPr>
        <p:txBody>
          <a:bodyPr/>
          <a:lstStyle/>
          <a:p>
            <a:r>
              <a:rPr lang="en-US" b="1" dirty="0" smtClean="0"/>
              <a:t>Why python ?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1526380" y="2275999"/>
            <a:ext cx="948213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/>
              <a:t>ONE PROGRAMMING SKILL IS MUST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/>
              <a:t>EASY TO LEARN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/>
              <a:t>QUICK TO LEARN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/>
              <a:t>INTERESTING TO LEARN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/>
              <a:t>EVERYWHERE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/>
              <a:t>ALMOST ALL COMPANY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/>
              <a:t>MAINLY TO CLEAR CODING &amp; TECHNICAL </a:t>
            </a:r>
            <a:r>
              <a:rPr lang="en-US" sz="2000" b="1" dirty="0" smtClean="0"/>
              <a:t>ROUNDS FOR </a:t>
            </a:r>
            <a:r>
              <a:rPr lang="en-US" sz="2000" b="1" dirty="0"/>
              <a:t>FRESHERS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623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8174" y="-1462086"/>
            <a:ext cx="8676222" cy="3200400"/>
          </a:xfrm>
        </p:spPr>
        <p:txBody>
          <a:bodyPr/>
          <a:lstStyle/>
          <a:p>
            <a:r>
              <a:rPr lang="en-US" b="1" dirty="0" smtClean="0"/>
              <a:t>Why it companies look for python?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2276475" y="2597467"/>
            <a:ext cx="678894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200" dirty="0"/>
              <a:t> DATA SCIENCE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200" dirty="0"/>
              <a:t> MACHINE LEARNING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200" dirty="0"/>
              <a:t> ARTITIFICIAL INTELLIGENCE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200" dirty="0"/>
              <a:t> WEB DEVELOPMENT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200" dirty="0"/>
              <a:t> CLOUD COMPUTING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200" dirty="0"/>
              <a:t> AND MORE...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24089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8174" y="-1462086"/>
            <a:ext cx="8676222" cy="3200400"/>
          </a:xfrm>
        </p:spPr>
        <p:txBody>
          <a:bodyPr/>
          <a:lstStyle/>
          <a:p>
            <a:r>
              <a:rPr lang="en-US" b="1" dirty="0" smtClean="0"/>
              <a:t>How our sessions will go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2933700" y="2418873"/>
            <a:ext cx="678894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15 Days ( daily @ 5am )</a:t>
            </a:r>
          </a:p>
          <a:p>
            <a:r>
              <a:rPr lang="en-US" sz="3200" dirty="0"/>
              <a:t>Slow and Steady</a:t>
            </a:r>
          </a:p>
          <a:p>
            <a:r>
              <a:rPr lang="en-US" sz="3200" dirty="0" smtClean="0"/>
              <a:t>Weekdays only ( not on Sat/Sun )</a:t>
            </a:r>
          </a:p>
          <a:p>
            <a:r>
              <a:rPr lang="en-US" sz="3200" dirty="0" smtClean="0"/>
              <a:t>Daily Assignments</a:t>
            </a:r>
          </a:p>
          <a:p>
            <a:r>
              <a:rPr lang="en-US" sz="3200" dirty="0" smtClean="0"/>
              <a:t>Final Assessments</a:t>
            </a:r>
          </a:p>
          <a:p>
            <a:r>
              <a:rPr lang="en-US" sz="3200" dirty="0" smtClean="0"/>
              <a:t>Interview Questions</a:t>
            </a:r>
            <a:endParaRPr lang="en-US" sz="3200" dirty="0"/>
          </a:p>
          <a:p>
            <a:r>
              <a:rPr lang="en-US" sz="3200" dirty="0" smtClean="0"/>
              <a:t>Certificates</a:t>
            </a:r>
          </a:p>
        </p:txBody>
      </p:sp>
    </p:spTree>
    <p:extLst>
      <p:ext uri="{BB962C8B-B14F-4D97-AF65-F5344CB8AC3E}">
        <p14:creationId xmlns:p14="http://schemas.microsoft.com/office/powerpoint/2010/main" val="77220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8174" y="-1462086"/>
            <a:ext cx="8676222" cy="3200400"/>
          </a:xfrm>
        </p:spPr>
        <p:txBody>
          <a:bodyPr/>
          <a:lstStyle/>
          <a:p>
            <a:r>
              <a:rPr lang="en-US" b="1" dirty="0" smtClean="0"/>
              <a:t>Our success stories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2426494" y="3033235"/>
            <a:ext cx="67889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Skills  ( what do I teach )</a:t>
            </a:r>
          </a:p>
          <a:p>
            <a:r>
              <a:rPr lang="en-US" sz="3200" dirty="0" smtClean="0"/>
              <a:t>Success Stories</a:t>
            </a:r>
          </a:p>
        </p:txBody>
      </p:sp>
    </p:spTree>
    <p:extLst>
      <p:ext uri="{BB962C8B-B14F-4D97-AF65-F5344CB8AC3E}">
        <p14:creationId xmlns:p14="http://schemas.microsoft.com/office/powerpoint/2010/main" val="109551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8174" y="-1462086"/>
            <a:ext cx="8676222" cy="3200400"/>
          </a:xfrm>
        </p:spPr>
        <p:txBody>
          <a:bodyPr/>
          <a:lstStyle/>
          <a:p>
            <a:r>
              <a:rPr lang="en-US" b="1" dirty="0" smtClean="0"/>
              <a:t>Okay.. Lets touch python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6862763" y="6612253"/>
            <a:ext cx="67889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 smtClean="0"/>
          </a:p>
        </p:txBody>
      </p:sp>
      <p:pic>
        <p:nvPicPr>
          <p:cNvPr id="1026" name="Picture 2" descr="Developing RESTful APIs with Python and Flas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338" y="3040855"/>
            <a:ext cx="2257425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22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6769" y="721519"/>
            <a:ext cx="8676222" cy="966790"/>
          </a:xfrm>
        </p:spPr>
        <p:txBody>
          <a:bodyPr>
            <a:normAutofit/>
          </a:bodyPr>
          <a:lstStyle/>
          <a:p>
            <a:r>
              <a:rPr lang="en-US" b="1" dirty="0" smtClean="0"/>
              <a:t>Python editor (ide) 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6862763" y="6612253"/>
            <a:ext cx="67889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185740" y="3513029"/>
            <a:ext cx="125015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https://www.programiz.com/python-programming/online-compiler/</a:t>
            </a:r>
          </a:p>
        </p:txBody>
      </p:sp>
    </p:spTree>
    <p:extLst>
      <p:ext uri="{BB962C8B-B14F-4D97-AF65-F5344CB8AC3E}">
        <p14:creationId xmlns:p14="http://schemas.microsoft.com/office/powerpoint/2010/main" val="167382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6769" y="721519"/>
            <a:ext cx="8676222" cy="966790"/>
          </a:xfrm>
        </p:spPr>
        <p:txBody>
          <a:bodyPr>
            <a:normAutofit/>
          </a:bodyPr>
          <a:lstStyle/>
          <a:p>
            <a:r>
              <a:rPr lang="en-US" b="1" dirty="0" smtClean="0"/>
              <a:t>Python editor (ide) 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6862763" y="6612253"/>
            <a:ext cx="67889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185740" y="3513029"/>
            <a:ext cx="125015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https://www.programiz.com/python-programming/online-compiler/</a:t>
            </a:r>
          </a:p>
        </p:txBody>
      </p:sp>
    </p:spTree>
    <p:extLst>
      <p:ext uri="{BB962C8B-B14F-4D97-AF65-F5344CB8AC3E}">
        <p14:creationId xmlns:p14="http://schemas.microsoft.com/office/powerpoint/2010/main" val="25023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152</TotalTime>
  <Words>209</Words>
  <Application>Microsoft Office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Agency FB</vt:lpstr>
      <vt:lpstr>Arial</vt:lpstr>
      <vt:lpstr>Century Gothic</vt:lpstr>
      <vt:lpstr>Wingdings</vt:lpstr>
      <vt:lpstr>Mesh</vt:lpstr>
      <vt:lpstr>Python programming</vt:lpstr>
      <vt:lpstr>About me – shortly </vt:lpstr>
      <vt:lpstr>Why python ?</vt:lpstr>
      <vt:lpstr>Why it companies look for python?</vt:lpstr>
      <vt:lpstr>How our sessions will go</vt:lpstr>
      <vt:lpstr>Our success stories</vt:lpstr>
      <vt:lpstr>Okay.. Lets touch python</vt:lpstr>
      <vt:lpstr>Python editor (ide) </vt:lpstr>
      <vt:lpstr>Python editor (ide) </vt:lpstr>
      <vt:lpstr>BASIC DATA TYPES</vt:lpstr>
      <vt:lpstr>COME ON   LET US DO    Our First program</vt:lpstr>
      <vt:lpstr>COME ON   LET US DO    Our First program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Microsoft account</dc:creator>
  <cp:lastModifiedBy>Microsoft account</cp:lastModifiedBy>
  <cp:revision>7</cp:revision>
  <dcterms:created xsi:type="dcterms:W3CDTF">2022-05-14T22:12:04Z</dcterms:created>
  <dcterms:modified xsi:type="dcterms:W3CDTF">2022-05-15T00:44:08Z</dcterms:modified>
</cp:coreProperties>
</file>