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2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4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02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2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7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5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4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2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6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2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9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72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Sonu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4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76" y="1051503"/>
            <a:ext cx="6735072" cy="47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5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77" y="1200434"/>
            <a:ext cx="6661073" cy="44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F3DF-CB26-465B-A474-ED24177F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Model Building, Vectorizing the dataset</a:t>
            </a:r>
            <a:endParaRPr lang="en-IN" sz="1800" b="1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</a:rPr>
              <a:t>Also, prepared X and y variables for model  building</a:t>
            </a:r>
            <a:endParaRPr lang="en-US" sz="1800" b="1" dirty="0"/>
          </a:p>
          <a:p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Next, I have vectorized using </a:t>
            </a:r>
            <a:r>
              <a:rPr lang="en-US" sz="1800" b="1" kern="1200">
                <a:effectLst/>
                <a:latin typeface="+mj-lt"/>
                <a:ea typeface="+mj-ea"/>
                <a:cs typeface="+mj-cs"/>
              </a:rPr>
              <a:t>tf-idf</a:t>
            </a:r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 vectorizer so that words are arranged in a 2-d area based on similarity or difference in their meaning</a:t>
            </a:r>
            <a:endParaRPr lang="en-US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79510" y="1822264"/>
            <a:ext cx="5646420" cy="26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749D-16D6-4DDC-9835-0CAB2D36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Models used:</a:t>
            </a:r>
            <a:b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98206" y="1649541"/>
            <a:ext cx="4882007" cy="24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6A56-EB88-4BF7-96D9-8DC633A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Comparisons:</a:t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D184-C64B-4B0D-BCD4-C5D9D9295FD5}"/>
              </a:ext>
            </a:extLst>
          </p:cNvPr>
          <p:cNvSpPr txBox="1"/>
          <p:nvPr/>
        </p:nvSpPr>
        <p:spPr>
          <a:xfrm>
            <a:off x="6349158" y="531039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1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 gives best results.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4F424-F2E8-4599-943B-8A70CD0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148524"/>
            <a:ext cx="5276337" cy="44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 and Scope of Improvements: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705D-D634-4E70-AC57-76F077E6EE7F}"/>
              </a:ext>
            </a:extLst>
          </p:cNvPr>
          <p:cNvSpPr txBox="1"/>
          <p:nvPr/>
        </p:nvSpPr>
        <p:spPr>
          <a:xfrm>
            <a:off x="782976" y="2328573"/>
            <a:ext cx="10388337" cy="191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 have got a accuracy score of more than 55 using Random Forest Classifier.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 have only been able to use 1 website – Flipkart, due to deadline and health issues, but using data from Various other sites like Amazon and Myntra etc can further enhance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predict the ratings (1-5) of various products based on the reviews written by customers based on data scrapped from e-commerce sites.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So, we have to build an application which can predict the rating by seeing the review.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Data- Collection and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2 columns in the dataset: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Review: The comments and reviews written by the users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1,2,3,4,5 (Ordinal Data where 5 is the highest)</a:t>
            </a: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scrapped the data from Flipkart using the following search keywords – 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['laptops', 'Phones', 'Headphones', 'smart watches', 'Professional Cameras', 'Printers', 'monitors', 'Home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theater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', 'router’]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 shot shows how  the sample dataset after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73F90-9573-491D-8B8E-D1DEB3FFE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751709"/>
            <a:ext cx="7608304" cy="3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effectLst/>
                <a:latin typeface="+mj-lt"/>
                <a:ea typeface="+mj-ea"/>
                <a:cs typeface="+mj-cs"/>
              </a:rPr>
              <a:t>Part 2 -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27975-0D7D-4BA6-8CFE-E5D855C9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8" y="1005609"/>
            <a:ext cx="5178960" cy="2423391"/>
          </a:xfrm>
        </p:spPr>
        <p:txBody>
          <a:bodyPr anchor="ctr">
            <a:normAutofit fontScale="92500"/>
          </a:bodyPr>
          <a:lstStyle/>
          <a:p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Pre-processing:</a:t>
            </a:r>
          </a:p>
          <a:p>
            <a:endParaRPr lang="en-IN" sz="2400" b="1" dirty="0"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Helvetica" panose="020B0604020202020204" pitchFamily="34" charset="0"/>
                <a:ea typeface="Times New Roman" panose="02020603050405020304" pitchFamily="18" charset="0"/>
              </a:rPr>
              <a:t>Replaced, email ids, phone numbers, numbers, money symbols, web addresses, punctuations and white spaces from the reviews, with relevant common keywords.</a:t>
            </a:r>
          </a:p>
          <a:p>
            <a:pPr lvl="1"/>
            <a:endParaRPr lang="en-IN" sz="1400" dirty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Following Screen shot shows the table after pre-processing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8DD56-0D79-40BB-B64A-3AD5418540FF}"/>
              </a:ext>
            </a:extLst>
          </p:cNvPr>
          <p:cNvPicPr/>
          <p:nvPr/>
        </p:nvPicPr>
        <p:blipFill rotWithShape="1">
          <a:blip r:embed="rId2"/>
          <a:srcRect l="831" r="4470" b="4"/>
          <a:stretch/>
        </p:blipFill>
        <p:spPr>
          <a:xfrm>
            <a:off x="1507611" y="2421924"/>
            <a:ext cx="3828358" cy="371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A1D994-DDB4-450C-9F59-F9B497727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394" y="3166849"/>
            <a:ext cx="5167185" cy="2221295"/>
          </a:xfrm>
          <a:prstGeom prst="rect">
            <a:avLst/>
          </a:prstGeom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0461FB0-9DC5-477F-9312-F6418BFEC49C}"/>
              </a:ext>
            </a:extLst>
          </p:cNvPr>
          <p:cNvSpPr txBox="1">
            <a:spLocks/>
          </p:cNvSpPr>
          <p:nvPr/>
        </p:nvSpPr>
        <p:spPr>
          <a:xfrm>
            <a:off x="915515" y="1696995"/>
            <a:ext cx="5178960" cy="64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Stop Words and Tokenized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7117E-2B10-4CC3-95C2-2CB59C3C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971348"/>
            <a:ext cx="7608304" cy="29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1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085" y="796706"/>
            <a:ext cx="8082632" cy="48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2</a:t>
            </a: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10" y="990042"/>
            <a:ext cx="7206558" cy="47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7657" cy="40783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87292" y="1413752"/>
            <a:ext cx="6859471" cy="44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3711</TotalTime>
  <Words>430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Helvetica</vt:lpstr>
      <vt:lpstr>Symbol</vt:lpstr>
      <vt:lpstr>Times New Roman</vt:lpstr>
      <vt:lpstr>Wingdings 3</vt:lpstr>
      <vt:lpstr>Ion</vt:lpstr>
      <vt:lpstr>Ratings Prediction</vt:lpstr>
      <vt:lpstr>Business Problem Framing</vt:lpstr>
      <vt:lpstr>Data- Collection and Description:</vt:lpstr>
      <vt:lpstr>Dataset</vt:lpstr>
      <vt:lpstr>Part 2 - Modelling</vt:lpstr>
      <vt:lpstr>Removed Stop Words and Tokenized</vt:lpstr>
      <vt:lpstr>Word Cloud for Rating 1</vt:lpstr>
      <vt:lpstr>Word Cloud for Rating 2</vt:lpstr>
      <vt:lpstr>Word Cloud for Rating 3</vt:lpstr>
      <vt:lpstr>Word Cloud for Rating 4</vt:lpstr>
      <vt:lpstr>Word Cloud for Rating 5</vt:lpstr>
      <vt:lpstr>PowerPoint Presentation</vt:lpstr>
      <vt:lpstr>List of Models used: </vt:lpstr>
      <vt:lpstr>Model Comparisons: </vt:lpstr>
      <vt:lpstr>Random Forest Classifier gives best results.</vt:lpstr>
      <vt:lpstr>Final Model</vt:lpstr>
      <vt:lpstr>Sample Predictions</vt:lpstr>
      <vt:lpstr>Conclusions and Scope of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sonu rajput</cp:lastModifiedBy>
  <cp:revision>12</cp:revision>
  <dcterms:created xsi:type="dcterms:W3CDTF">2021-04-22T14:17:35Z</dcterms:created>
  <dcterms:modified xsi:type="dcterms:W3CDTF">2022-01-23T08:03:31Z</dcterms:modified>
</cp:coreProperties>
</file>