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6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0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7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3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5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7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9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1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8F150D0-C94C-4C5E-BA78-C690F4EC93B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0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F8F1-84D3-14D7-543D-9E259EAA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969952"/>
          </a:xfrm>
        </p:spPr>
        <p:txBody>
          <a:bodyPr/>
          <a:lstStyle/>
          <a:p>
            <a:pPr algn="l"/>
            <a:r>
              <a:rPr lang="en-GB"/>
              <a:t>Task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38C44-F544-7D25-A0A1-330B239E2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092315"/>
            <a:ext cx="12192001" cy="2765685"/>
          </a:xfrm>
          <a:solidFill>
            <a:schemeClr val="tx1"/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5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4097EA-19E1-63D5-C598-61CB8F4B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2" y="304464"/>
            <a:ext cx="11855876" cy="6249071"/>
          </a:xfrm>
        </p:spPr>
      </p:pic>
    </p:spTree>
    <p:extLst>
      <p:ext uri="{BB962C8B-B14F-4D97-AF65-F5344CB8AC3E}">
        <p14:creationId xmlns:p14="http://schemas.microsoft.com/office/powerpoint/2010/main" val="30142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4561A7-FFCC-812B-AF81-3320C4E7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1" y="374754"/>
            <a:ext cx="11178718" cy="5892150"/>
          </a:xfrm>
        </p:spPr>
      </p:pic>
    </p:spTree>
    <p:extLst>
      <p:ext uri="{BB962C8B-B14F-4D97-AF65-F5344CB8AC3E}">
        <p14:creationId xmlns:p14="http://schemas.microsoft.com/office/powerpoint/2010/main" val="38067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ABF400-68ED-62D5-09B0-F8FB03384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9" y="239843"/>
            <a:ext cx="11511921" cy="6067777"/>
          </a:xfrm>
        </p:spPr>
      </p:pic>
    </p:spTree>
    <p:extLst>
      <p:ext uri="{BB962C8B-B14F-4D97-AF65-F5344CB8AC3E}">
        <p14:creationId xmlns:p14="http://schemas.microsoft.com/office/powerpoint/2010/main" val="13620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48CE01-CB88-D92D-7450-FFA42F53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" y="323863"/>
            <a:ext cx="11782269" cy="6210274"/>
          </a:xfrm>
        </p:spPr>
      </p:pic>
    </p:spTree>
    <p:extLst>
      <p:ext uri="{BB962C8B-B14F-4D97-AF65-F5344CB8AC3E}">
        <p14:creationId xmlns:p14="http://schemas.microsoft.com/office/powerpoint/2010/main" val="189150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269AC6C-95F6-DAE5-18AF-D745E82F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6" y="298658"/>
            <a:ext cx="11877908" cy="6260684"/>
          </a:xfrm>
        </p:spPr>
      </p:pic>
    </p:spTree>
    <p:extLst>
      <p:ext uri="{BB962C8B-B14F-4D97-AF65-F5344CB8AC3E}">
        <p14:creationId xmlns:p14="http://schemas.microsoft.com/office/powerpoint/2010/main" val="278313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CD52A4-6E3F-4CE5-11D9-29AB4202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2" y="365817"/>
            <a:ext cx="11623075" cy="6126365"/>
          </a:xfrm>
        </p:spPr>
      </p:pic>
    </p:spTree>
    <p:extLst>
      <p:ext uri="{BB962C8B-B14F-4D97-AF65-F5344CB8AC3E}">
        <p14:creationId xmlns:p14="http://schemas.microsoft.com/office/powerpoint/2010/main" val="160012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45157B3-7D09-CCD6-9179-32CCFB945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8" y="291570"/>
            <a:ext cx="11904804" cy="62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Task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2</cp:revision>
  <dcterms:created xsi:type="dcterms:W3CDTF">2024-11-10T18:34:28Z</dcterms:created>
  <dcterms:modified xsi:type="dcterms:W3CDTF">2024-11-10T18:41:38Z</dcterms:modified>
</cp:coreProperties>
</file>