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1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16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4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4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91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03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11/10/2024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7FD27E-C878-2D03-2132-F2BC17C62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Task 1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22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FB13949A-CF1B-5AC1-5E34-C3C16730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22" y="357890"/>
            <a:ext cx="11653155" cy="61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DE83F7-4010-17B3-B330-0A2D49F93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7" y="440734"/>
            <a:ext cx="11876365" cy="62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7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75BA71E-83E0-1D42-7B93-D14F2C644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8" y="389006"/>
            <a:ext cx="11933244" cy="62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165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Task 1                  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1</cp:revision>
  <dcterms:created xsi:type="dcterms:W3CDTF">2024-11-10T18:10:05Z</dcterms:created>
  <dcterms:modified xsi:type="dcterms:W3CDTF">2024-11-10T18:15:31Z</dcterms:modified>
</cp:coreProperties>
</file>