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7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D7CFAD7-8FCF-4D17-9733-3EFB9BBCC9E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F5963F6-8E12-4912-B640-83E80109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79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17B671-F4C0-B74A-B216-390CC403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0668000" cy="3029912"/>
          </a:xfrm>
        </p:spPr>
        <p:txBody>
          <a:bodyPr/>
          <a:lstStyle/>
          <a:p>
            <a:pPr algn="l"/>
            <a:r>
              <a:rPr lang="en-GB"/>
              <a:t> Task 2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B74CE0-96D3-9F95-D744-269EC406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2274"/>
            <a:ext cx="12192000" cy="3029911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F0C409-251E-3014-A619-188DC07C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1" y="387617"/>
            <a:ext cx="11540358" cy="6082766"/>
          </a:xfrm>
        </p:spPr>
      </p:pic>
    </p:spTree>
    <p:extLst>
      <p:ext uri="{BB962C8B-B14F-4D97-AF65-F5344CB8AC3E}">
        <p14:creationId xmlns:p14="http://schemas.microsoft.com/office/powerpoint/2010/main" val="34067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3C9F4F-A6F1-7581-DCC0-023D1E7C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1" y="255802"/>
            <a:ext cx="11461277" cy="6041083"/>
          </a:xfrm>
        </p:spPr>
      </p:pic>
    </p:spTree>
    <p:extLst>
      <p:ext uri="{BB962C8B-B14F-4D97-AF65-F5344CB8AC3E}">
        <p14:creationId xmlns:p14="http://schemas.microsoft.com/office/powerpoint/2010/main" val="4460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C62016-6CA1-A826-27F2-65FEC11D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" y="402874"/>
            <a:ext cx="11482464" cy="6052251"/>
          </a:xfrm>
        </p:spPr>
      </p:pic>
    </p:spTree>
    <p:extLst>
      <p:ext uri="{BB962C8B-B14F-4D97-AF65-F5344CB8AC3E}">
        <p14:creationId xmlns:p14="http://schemas.microsoft.com/office/powerpoint/2010/main" val="258318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Task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7</cp:revision>
  <dcterms:created xsi:type="dcterms:W3CDTF">2024-11-10T18:18:01Z</dcterms:created>
  <dcterms:modified xsi:type="dcterms:W3CDTF">2024-11-10T18:41:25Z</dcterms:modified>
</cp:coreProperties>
</file>